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1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18" y="0"/>
            <a:ext cx="4830182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58191" y="439455"/>
            <a:ext cx="8519109" cy="13327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2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Text 2"/>
          <p:cNvSpPr/>
          <p:nvPr/>
        </p:nvSpPr>
        <p:spPr>
          <a:xfrm>
            <a:off x="358191" y="3364983"/>
            <a:ext cx="4471993" cy="4401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8E746-8FA6-BD15-90F6-D8F8D958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984" y="2235101"/>
            <a:ext cx="44386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AD13A-DCB0-43AC-0AE3-DF910B19D1B3}"/>
              </a:ext>
            </a:extLst>
          </p:cNvPr>
          <p:cNvSpPr txBox="1"/>
          <p:nvPr/>
        </p:nvSpPr>
        <p:spPr>
          <a:xfrm>
            <a:off x="358191" y="2235101"/>
            <a:ext cx="30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stitle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3798" y="262294"/>
            <a:ext cx="8382953" cy="771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4"/>
              </a:lnSpc>
              <a:buNone/>
            </a:pPr>
            <a:r>
              <a:rPr lang="en-US" sz="19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5" name="Text 2"/>
          <p:cNvSpPr/>
          <p:nvPr/>
        </p:nvSpPr>
        <p:spPr>
          <a:xfrm>
            <a:off x="863798" y="1172409"/>
            <a:ext cx="12902803" cy="394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chemeClr val="bg1"/>
                </a:solidFill>
              </a:rPr>
              <a:t>stitle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57021" y="2717808"/>
            <a:ext cx="308538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7" name="Text 4"/>
          <p:cNvSpPr/>
          <p:nvPr/>
        </p:nvSpPr>
        <p:spPr>
          <a:xfrm>
            <a:off x="457020" y="3253671"/>
            <a:ext cx="4356997" cy="1051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B8CB-49DA-B0C3-AC18-6B6B5500D8B2}"/>
              </a:ext>
            </a:extLst>
          </p:cNvPr>
          <p:cNvSpPr txBox="1"/>
          <p:nvPr/>
        </p:nvSpPr>
        <p:spPr>
          <a:xfrm>
            <a:off x="5906693" y="1758840"/>
            <a:ext cx="225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4F9D1B3C-4B81-ACCB-479B-A9D6CC911B96}"/>
              </a:ext>
            </a:extLst>
          </p:cNvPr>
          <p:cNvSpPr/>
          <p:nvPr/>
        </p:nvSpPr>
        <p:spPr>
          <a:xfrm>
            <a:off x="457021" y="5313748"/>
            <a:ext cx="308538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BDCCE90-0366-741A-1B75-D2C48B7EAAAC}"/>
              </a:ext>
            </a:extLst>
          </p:cNvPr>
          <p:cNvSpPr/>
          <p:nvPr/>
        </p:nvSpPr>
        <p:spPr>
          <a:xfrm>
            <a:off x="457020" y="5849611"/>
            <a:ext cx="4356997" cy="1051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03A7C3B-AB33-7ABC-DB9D-299900F8B78A}"/>
              </a:ext>
            </a:extLst>
          </p:cNvPr>
          <p:cNvSpPr/>
          <p:nvPr/>
        </p:nvSpPr>
        <p:spPr>
          <a:xfrm>
            <a:off x="9852514" y="2717808"/>
            <a:ext cx="308538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2D57D28B-6153-D48D-4765-C0172E613462}"/>
              </a:ext>
            </a:extLst>
          </p:cNvPr>
          <p:cNvSpPr/>
          <p:nvPr/>
        </p:nvSpPr>
        <p:spPr>
          <a:xfrm>
            <a:off x="9852513" y="3253671"/>
            <a:ext cx="4356997" cy="1051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73B061-F20D-C55E-BF84-1552EF800B53}"/>
              </a:ext>
            </a:extLst>
          </p:cNvPr>
          <p:cNvSpPr/>
          <p:nvPr/>
        </p:nvSpPr>
        <p:spPr>
          <a:xfrm>
            <a:off x="9852514" y="5295324"/>
            <a:ext cx="3085386" cy="385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2429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1F111499-4814-CBF1-C3EE-CBD77859E313}"/>
              </a:ext>
            </a:extLst>
          </p:cNvPr>
          <p:cNvSpPr/>
          <p:nvPr/>
        </p:nvSpPr>
        <p:spPr>
          <a:xfrm>
            <a:off x="9852513" y="5831187"/>
            <a:ext cx="4356997" cy="1051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635676" y="373038"/>
            <a:ext cx="7429474" cy="7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6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Text 2"/>
          <p:cNvSpPr/>
          <p:nvPr/>
        </p:nvSpPr>
        <p:spPr>
          <a:xfrm>
            <a:off x="549614" y="1781823"/>
            <a:ext cx="8777265" cy="795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 err="1">
                <a:solidFill>
                  <a:schemeClr val="bg1"/>
                </a:solidFill>
              </a:rPr>
              <a:t>stitle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635675" y="2888615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10816" y="2972792"/>
            <a:ext cx="154900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1365528" y="2888615"/>
            <a:ext cx="2807256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1" name="Text 6"/>
          <p:cNvSpPr/>
          <p:nvPr/>
        </p:nvSpPr>
        <p:spPr>
          <a:xfrm>
            <a:off x="1365528" y="3374151"/>
            <a:ext cx="3473291" cy="1796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2" name="Shape 7"/>
          <p:cNvSpPr/>
          <p:nvPr/>
        </p:nvSpPr>
        <p:spPr>
          <a:xfrm>
            <a:off x="635675" y="5566015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793671" y="5650192"/>
            <a:ext cx="189309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4" name="Text 9"/>
          <p:cNvSpPr/>
          <p:nvPr/>
        </p:nvSpPr>
        <p:spPr>
          <a:xfrm>
            <a:off x="1365528" y="5566015"/>
            <a:ext cx="2807256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5" name="Text 10"/>
          <p:cNvSpPr/>
          <p:nvPr/>
        </p:nvSpPr>
        <p:spPr>
          <a:xfrm>
            <a:off x="1365528" y="6051551"/>
            <a:ext cx="3473291" cy="1436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6" name="Shape 11"/>
          <p:cNvSpPr/>
          <p:nvPr/>
        </p:nvSpPr>
        <p:spPr>
          <a:xfrm>
            <a:off x="9987796" y="4360288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146625" y="4444465"/>
            <a:ext cx="187643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10717649" y="4360288"/>
            <a:ext cx="288178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2210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9" name="Text 14"/>
          <p:cNvSpPr/>
          <p:nvPr/>
        </p:nvSpPr>
        <p:spPr>
          <a:xfrm>
            <a:off x="10717649" y="4845824"/>
            <a:ext cx="3473291" cy="1436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3BF24-1B37-C355-216B-A51563389A80}"/>
              </a:ext>
            </a:extLst>
          </p:cNvPr>
          <p:cNvSpPr txBox="1"/>
          <p:nvPr/>
        </p:nvSpPr>
        <p:spPr>
          <a:xfrm>
            <a:off x="9563549" y="1312433"/>
            <a:ext cx="280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</Words>
  <Application>Microsoft Office PowerPoint</Application>
  <PresentationFormat>Custom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Avinash</cp:lastModifiedBy>
  <cp:revision>11</cp:revision>
  <dcterms:created xsi:type="dcterms:W3CDTF">2024-08-13T12:11:12Z</dcterms:created>
  <dcterms:modified xsi:type="dcterms:W3CDTF">2024-08-30T10:41:08Z</dcterms:modified>
</cp:coreProperties>
</file>