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81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18" y="0"/>
            <a:ext cx="4830182" cy="8229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3336" y="3364983"/>
            <a:ext cx="4216998" cy="44017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txt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E8E746-8FA6-BD15-90F6-D8F8D958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984" y="2235101"/>
            <a:ext cx="4438650" cy="40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AD13A-DCB0-43AC-0AE3-DF910B19D1B3}"/>
              </a:ext>
            </a:extLst>
          </p:cNvPr>
          <p:cNvSpPr txBox="1"/>
          <p:nvPr/>
        </p:nvSpPr>
        <p:spPr>
          <a:xfrm>
            <a:off x="473336" y="1975837"/>
            <a:ext cx="30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stitle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CEF38-C342-6CD2-5526-A63CAB1F5DA0}"/>
              </a:ext>
            </a:extLst>
          </p:cNvPr>
          <p:cNvSpPr txBox="1"/>
          <p:nvPr/>
        </p:nvSpPr>
        <p:spPr>
          <a:xfrm>
            <a:off x="473336" y="591671"/>
            <a:ext cx="889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57022" y="262294"/>
            <a:ext cx="8789730" cy="771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4"/>
              </a:lnSpc>
              <a:buNone/>
            </a:pPr>
            <a:r>
              <a:rPr lang="en-US" sz="19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5" name="Text 2"/>
          <p:cNvSpPr/>
          <p:nvPr/>
        </p:nvSpPr>
        <p:spPr>
          <a:xfrm>
            <a:off x="457020" y="1172409"/>
            <a:ext cx="13309581" cy="394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chemeClr val="bg1"/>
                </a:solidFill>
              </a:rPr>
              <a:t>stitle</a:t>
            </a: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457022" y="1872971"/>
            <a:ext cx="4523770" cy="385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7" name="Text 4"/>
          <p:cNvSpPr/>
          <p:nvPr/>
        </p:nvSpPr>
        <p:spPr>
          <a:xfrm>
            <a:off x="457022" y="2376508"/>
            <a:ext cx="4523771" cy="1991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5B8CB-49DA-B0C3-AC18-6B6B5500D8B2}"/>
              </a:ext>
            </a:extLst>
          </p:cNvPr>
          <p:cNvSpPr txBox="1"/>
          <p:nvPr/>
        </p:nvSpPr>
        <p:spPr>
          <a:xfrm>
            <a:off x="5799117" y="1676946"/>
            <a:ext cx="2064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img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4F9D1B3C-4B81-ACCB-479B-A9D6CC911B96}"/>
              </a:ext>
            </a:extLst>
          </p:cNvPr>
          <p:cNvSpPr/>
          <p:nvPr/>
        </p:nvSpPr>
        <p:spPr>
          <a:xfrm>
            <a:off x="457022" y="4909800"/>
            <a:ext cx="4523771" cy="385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2429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EBDCCE90-0366-741A-1B75-D2C48B7EAAAC}"/>
              </a:ext>
            </a:extLst>
          </p:cNvPr>
          <p:cNvSpPr/>
          <p:nvPr/>
        </p:nvSpPr>
        <p:spPr>
          <a:xfrm>
            <a:off x="457022" y="5485537"/>
            <a:ext cx="4523771" cy="1051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A03A7C3B-AB33-7ABC-DB9D-299900F8B78A}"/>
              </a:ext>
            </a:extLst>
          </p:cNvPr>
          <p:cNvSpPr/>
          <p:nvPr/>
        </p:nvSpPr>
        <p:spPr>
          <a:xfrm>
            <a:off x="9852514" y="1872971"/>
            <a:ext cx="4356996" cy="385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2429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2D57D28B-6153-D48D-4765-C0172E613462}"/>
              </a:ext>
            </a:extLst>
          </p:cNvPr>
          <p:cNvSpPr/>
          <p:nvPr/>
        </p:nvSpPr>
        <p:spPr>
          <a:xfrm>
            <a:off x="9852514" y="2413696"/>
            <a:ext cx="4356997" cy="1891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73B061-F20D-C55E-BF84-1552EF800B53}"/>
              </a:ext>
            </a:extLst>
          </p:cNvPr>
          <p:cNvSpPr/>
          <p:nvPr/>
        </p:nvSpPr>
        <p:spPr>
          <a:xfrm>
            <a:off x="9852515" y="4370168"/>
            <a:ext cx="4356996" cy="385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2429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1F111499-4814-CBF1-C3EE-CBD77859E313}"/>
              </a:ext>
            </a:extLst>
          </p:cNvPr>
          <p:cNvSpPr/>
          <p:nvPr/>
        </p:nvSpPr>
        <p:spPr>
          <a:xfrm>
            <a:off x="9852515" y="4909800"/>
            <a:ext cx="4356997" cy="21187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635676" y="373038"/>
            <a:ext cx="7429474" cy="701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6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7" name="Text 2"/>
          <p:cNvSpPr/>
          <p:nvPr/>
        </p:nvSpPr>
        <p:spPr>
          <a:xfrm>
            <a:off x="549614" y="1781823"/>
            <a:ext cx="8777265" cy="795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 err="1">
                <a:solidFill>
                  <a:schemeClr val="bg1"/>
                </a:solidFill>
              </a:rPr>
              <a:t>stitle</a:t>
            </a:r>
            <a:endParaRPr lang="en-US" sz="1768" dirty="0">
              <a:solidFill>
                <a:schemeClr val="bg1"/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635675" y="2413621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810816" y="2497798"/>
            <a:ext cx="154900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1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1365528" y="2413621"/>
            <a:ext cx="2807256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3"/>
              </a:lnSpc>
              <a:buNone/>
            </a:pPr>
            <a:r>
              <a:rPr lang="en-US" sz="2210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1" name="Text 6"/>
          <p:cNvSpPr/>
          <p:nvPr/>
        </p:nvSpPr>
        <p:spPr>
          <a:xfrm>
            <a:off x="1365528" y="2899157"/>
            <a:ext cx="3798143" cy="1796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2" name="Shape 7"/>
          <p:cNvSpPr/>
          <p:nvPr/>
        </p:nvSpPr>
        <p:spPr>
          <a:xfrm>
            <a:off x="635675" y="5220799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793671" y="5304976"/>
            <a:ext cx="189309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2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4" name="Text 9"/>
          <p:cNvSpPr/>
          <p:nvPr/>
        </p:nvSpPr>
        <p:spPr>
          <a:xfrm>
            <a:off x="1365528" y="5220799"/>
            <a:ext cx="2807256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3"/>
              </a:lnSpc>
              <a:buNone/>
            </a:pPr>
            <a:r>
              <a:rPr lang="en-US" sz="2210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5" name="Text 10"/>
          <p:cNvSpPr/>
          <p:nvPr/>
        </p:nvSpPr>
        <p:spPr>
          <a:xfrm>
            <a:off x="1365528" y="5706334"/>
            <a:ext cx="4142387" cy="1796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6" name="Shape 11"/>
          <p:cNvSpPr/>
          <p:nvPr/>
        </p:nvSpPr>
        <p:spPr>
          <a:xfrm>
            <a:off x="9876493" y="3749884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10035322" y="3834061"/>
            <a:ext cx="187643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3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8" name="Text 13"/>
          <p:cNvSpPr/>
          <p:nvPr/>
        </p:nvSpPr>
        <p:spPr>
          <a:xfrm>
            <a:off x="10606346" y="3749884"/>
            <a:ext cx="2881789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3"/>
              </a:lnSpc>
              <a:buNone/>
            </a:pPr>
            <a:r>
              <a:rPr lang="en-US" sz="2210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9" name="Text 14"/>
          <p:cNvSpPr/>
          <p:nvPr/>
        </p:nvSpPr>
        <p:spPr>
          <a:xfrm>
            <a:off x="10606346" y="4235420"/>
            <a:ext cx="3473291" cy="26522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3BF24-1B37-C355-216B-A51563389A80}"/>
              </a:ext>
            </a:extLst>
          </p:cNvPr>
          <p:cNvSpPr txBox="1"/>
          <p:nvPr/>
        </p:nvSpPr>
        <p:spPr>
          <a:xfrm>
            <a:off x="9876493" y="524392"/>
            <a:ext cx="2807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img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</Words>
  <Application>Microsoft Office PowerPoint</Application>
  <PresentationFormat>Custom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Asar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Karthik Avinash</cp:lastModifiedBy>
  <cp:revision>16</cp:revision>
  <dcterms:created xsi:type="dcterms:W3CDTF">2024-08-13T12:11:12Z</dcterms:created>
  <dcterms:modified xsi:type="dcterms:W3CDTF">2024-09-02T05:10:26Z</dcterms:modified>
</cp:coreProperties>
</file>