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D2862-28B6-4C73-8F3F-465818ED061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58638-A415-45A8-8AA5-CA2DB235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2776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34609" y="1191151"/>
            <a:ext cx="658368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Master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875964" y="1143000"/>
            <a:ext cx="67056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1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solidFill>
            <a:schemeClr val="bg1">
              <a:alpha val="64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C7500"/>
                </a:solidFill>
              </a:rPr>
              <a:t>CAR POOLING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2C40A-4763-4724-BEE7-C1AC7C440697}"/>
              </a:ext>
            </a:extLst>
          </p:cNvPr>
          <p:cNvSpPr/>
          <p:nvPr/>
        </p:nvSpPr>
        <p:spPr>
          <a:xfrm>
            <a:off x="11122855" y="0"/>
            <a:ext cx="1069145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24261-A966-4BED-8BAE-415C67052FE0}"/>
              </a:ext>
            </a:extLst>
          </p:cNvPr>
          <p:cNvSpPr txBox="1"/>
          <p:nvPr/>
        </p:nvSpPr>
        <p:spPr>
          <a:xfrm>
            <a:off x="6386732" y="4457342"/>
            <a:ext cx="4789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associates:</a:t>
            </a:r>
          </a:p>
          <a:p>
            <a:r>
              <a:rPr lang="en-US" b="1" dirty="0"/>
              <a:t>	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K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(4GM16IS017)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NANDINI G J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(4GM16IS024)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1D6E-7756-4B50-BB5E-46B890AEEB68}"/>
              </a:ext>
            </a:extLst>
          </p:cNvPr>
          <p:cNvSpPr txBox="1"/>
          <p:nvPr/>
        </p:nvSpPr>
        <p:spPr>
          <a:xfrm>
            <a:off x="6257089" y="2459504"/>
            <a:ext cx="4789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By:-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PROFF.FIROZ KHAN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0BEF-6E2E-4E18-A8DE-DE388A44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8DD4A-E1CD-4FA5-A5BD-18680A625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7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</TotalTime>
  <Words>24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</dc:creator>
  <cp:lastModifiedBy>karthik k</cp:lastModifiedBy>
  <cp:revision>2</cp:revision>
  <dcterms:created xsi:type="dcterms:W3CDTF">2018-11-08T15:53:48Z</dcterms:created>
  <dcterms:modified xsi:type="dcterms:W3CDTF">2018-11-08T16:06:54Z</dcterms:modified>
</cp:coreProperties>
</file>