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66" r:id="rId3"/>
    <p:sldId id="258" r:id="rId4"/>
    <p:sldId id="257" r:id="rId5"/>
    <p:sldId id="268" r:id="rId6"/>
    <p:sldId id="259" r:id="rId7"/>
    <p:sldId id="260" r:id="rId8"/>
    <p:sldId id="26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4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1838801"/>
            <a:ext cx="9144000" cy="2387600"/>
          </a:xfrm>
        </p:spPr>
        <p:txBody>
          <a:bodyPr/>
          <a:lstStyle/>
          <a:p>
            <a:r>
              <a:rPr lang="en-US" dirty="0" smtClean="0"/>
              <a:t>Digital Traffic Boards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TIMEFRAME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0422"/>
              </p:ext>
            </p:extLst>
          </p:nvPr>
        </p:nvGraphicFramePr>
        <p:xfrm>
          <a:off x="844550" y="1828800"/>
          <a:ext cx="10515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Work</a:t>
                      </a:r>
                      <a:endParaRPr lang="en-IN" dirty="0"/>
                    </a:p>
                  </a:txBody>
                  <a:tcPr marL="107470" marR="1074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</a:t>
                      </a:r>
                      <a:endParaRPr lang="en-IN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Setting up the environment </a:t>
                      </a:r>
                      <a:endParaRPr lang="en-IN" dirty="0"/>
                    </a:p>
                  </a:txBody>
                  <a:tcPr marL="107470" marR="1074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3-6</a:t>
                      </a:r>
                      <a:endParaRPr lang="en-IN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Building the Backend and</a:t>
                      </a:r>
                      <a:r>
                        <a:rPr lang="en-IN" baseline="0" dirty="0" smtClean="0"/>
                        <a:t> populating the database</a:t>
                      </a:r>
                      <a:endParaRPr lang="en-IN" dirty="0"/>
                    </a:p>
                  </a:txBody>
                  <a:tcPr marL="107470" marR="1074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7-9</a:t>
                      </a:r>
                      <a:endParaRPr lang="en-IN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Building the client</a:t>
                      </a:r>
                      <a:r>
                        <a:rPr lang="en-IN" baseline="0" dirty="0" smtClean="0"/>
                        <a:t> application and the front end</a:t>
                      </a:r>
                      <a:endParaRPr lang="en-IN" dirty="0"/>
                    </a:p>
                  </a:txBody>
                  <a:tcPr marL="107470" marR="1074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10-12</a:t>
                      </a:r>
                      <a:endParaRPr lang="en-IN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Final integration of the modules</a:t>
                      </a:r>
                    </a:p>
                    <a:p>
                      <a:r>
                        <a:rPr lang="en-IN" baseline="0" dirty="0" smtClean="0"/>
                        <a:t>Testing and debugging</a:t>
                      </a:r>
                    </a:p>
                    <a:p>
                      <a:r>
                        <a:rPr lang="en-IN" baseline="0" dirty="0" smtClean="0"/>
                        <a:t>Launching the app in the android market</a:t>
                      </a:r>
                      <a:endParaRPr lang="en-IN" dirty="0"/>
                    </a:p>
                  </a:txBody>
                  <a:tcPr marL="107470" marR="10747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3" y="452718"/>
            <a:ext cx="9497042" cy="745017"/>
          </a:xfrm>
        </p:spPr>
        <p:txBody>
          <a:bodyPr>
            <a:normAutofit/>
          </a:bodyPr>
          <a:lstStyle/>
          <a:p>
            <a:r>
              <a:rPr lang="en-US" dirty="0" smtClean="0"/>
              <a:t>Scope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3" y="1313646"/>
            <a:ext cx="9496061" cy="493475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plan to extend our services to all the mobile platforms.</a:t>
            </a:r>
          </a:p>
          <a:p>
            <a:r>
              <a:rPr lang="en-IN" sz="2400" dirty="0" smtClean="0"/>
              <a:t>We plan to create electronic sign boards that will eliminate the requirement of internet connectivity</a:t>
            </a:r>
          </a:p>
          <a:p>
            <a:r>
              <a:rPr lang="en-IN" sz="2400" dirty="0" smtClean="0"/>
              <a:t>Use the data gathered to identify potential danger zones.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539" y="2436065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0200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785612"/>
            <a:ext cx="9212726" cy="546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PROJECT MEMBERS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: (CSE – A , III year)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Karthik</a:t>
            </a:r>
            <a:r>
              <a:rPr lang="en-US" sz="2400" dirty="0" smtClean="0"/>
              <a:t> M A M , 312213104045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Tej Tharang D , 312213104026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Goutham</a:t>
            </a:r>
            <a:r>
              <a:rPr lang="en-US" sz="2400" dirty="0" smtClean="0"/>
              <a:t> R,      312213104032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Hariharasubramaniyam</a:t>
            </a:r>
            <a:r>
              <a:rPr lang="en-US" sz="2400" dirty="0" smtClean="0"/>
              <a:t>  C , 312214104036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PROJECT GUIDES 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Ms</a:t>
            </a:r>
            <a:r>
              <a:rPr lang="en-US" sz="2400" dirty="0"/>
              <a:t> K. </a:t>
            </a:r>
            <a:r>
              <a:rPr lang="en-US" sz="2400" dirty="0" err="1"/>
              <a:t>Vallidevi</a:t>
            </a:r>
            <a:r>
              <a:rPr lang="en-US" sz="2400" dirty="0"/>
              <a:t> B.E., M.E., (</a:t>
            </a:r>
            <a:r>
              <a:rPr lang="en-US" sz="2400" dirty="0" err="1"/>
              <a:t>Ph.D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Ms. S. </a:t>
            </a:r>
            <a:r>
              <a:rPr lang="en-US" sz="2400" dirty="0" err="1"/>
              <a:t>Rajalakshmi</a:t>
            </a:r>
            <a:r>
              <a:rPr lang="en-US" sz="2400" dirty="0"/>
              <a:t>, B.E., M.E., (</a:t>
            </a:r>
            <a:r>
              <a:rPr lang="en-US" sz="2400" dirty="0" err="1"/>
              <a:t>Ph.D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Ms. S. Lakshmi </a:t>
            </a:r>
            <a:r>
              <a:rPr lang="en-US" sz="2400" dirty="0" err="1"/>
              <a:t>Priya</a:t>
            </a:r>
            <a:r>
              <a:rPr lang="en-US" sz="2400" dirty="0"/>
              <a:t>, B.E., M.E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2586"/>
            <a:ext cx="9403742" cy="4715813"/>
          </a:xfrm>
        </p:spPr>
        <p:txBody>
          <a:bodyPr/>
          <a:lstStyle/>
          <a:p>
            <a:r>
              <a:rPr lang="en-US" sz="2800" dirty="0" smtClean="0"/>
              <a:t>The system is a mobile application connected to a Cloud backend.</a:t>
            </a:r>
          </a:p>
          <a:p>
            <a:r>
              <a:rPr lang="en-US" sz="2800" dirty="0" smtClean="0"/>
              <a:t>The system provides the user with comprehensive location based data for his every travel needs.</a:t>
            </a:r>
          </a:p>
          <a:p>
            <a:r>
              <a:rPr lang="en-US" sz="2800" dirty="0" smtClean="0"/>
              <a:t>The main scope </a:t>
            </a:r>
            <a:r>
              <a:rPr lang="en-US" dirty="0" smtClean="0"/>
              <a:t>is</a:t>
            </a:r>
            <a:r>
              <a:rPr lang="en-US" sz="2800" dirty="0" smtClean="0"/>
              <a:t> to create an alternative for conventional traffic sign boards and eventually to replace them.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59054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85293"/>
            <a:ext cx="9404723" cy="140053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6882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Many people fail to notice the sign boards, like a speed </a:t>
            </a:r>
            <a:r>
              <a:rPr lang="en-US" dirty="0" smtClean="0"/>
              <a:t>limit </a:t>
            </a:r>
            <a:r>
              <a:rPr lang="en-US" sz="2800" dirty="0" smtClean="0"/>
              <a:t>board. So the person may over-speed and meet with an accident.</a:t>
            </a:r>
          </a:p>
          <a:p>
            <a:r>
              <a:rPr lang="en-US" sz="2800" dirty="0" smtClean="0"/>
              <a:t>The purpose of the conventional traffic boards is to simply indicate the speed-limit of a particular area, but this can be implemented better with a mobile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GPS and Internet Enabled Android Device</a:t>
            </a:r>
          </a:p>
          <a:p>
            <a:r>
              <a:rPr lang="en-IN" dirty="0" smtClean="0"/>
              <a:t>Cloud Services</a:t>
            </a:r>
          </a:p>
          <a:p>
            <a:r>
              <a:rPr lang="en-IN" dirty="0" smtClean="0"/>
              <a:t>NFC as an added feature in available devices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Specifics of 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15922"/>
            <a:ext cx="9403742" cy="4432478"/>
          </a:xfrm>
        </p:spPr>
        <p:txBody>
          <a:bodyPr/>
          <a:lstStyle/>
          <a:p>
            <a:r>
              <a:rPr lang="en-US" dirty="0" smtClean="0"/>
              <a:t>A complete digital traffic data, which we call the </a:t>
            </a:r>
            <a:r>
              <a:rPr lang="en-US" b="1" dirty="0" err="1" smtClean="0"/>
              <a:t>OneBoard</a:t>
            </a:r>
            <a:r>
              <a:rPr lang="en-US" dirty="0" smtClean="0"/>
              <a:t> is downloaded from our cloud services. This will contain all the information that the system needs to know about that particular area.</a:t>
            </a:r>
          </a:p>
          <a:p>
            <a:r>
              <a:rPr lang="en-US" dirty="0" smtClean="0"/>
              <a:t>This information is in-turn used to give alerts to the commuters</a:t>
            </a:r>
          </a:p>
          <a:p>
            <a:r>
              <a:rPr lang="en-US" dirty="0" smtClean="0"/>
              <a:t>All </a:t>
            </a:r>
            <a:r>
              <a:rPr lang="en-US" smtClean="0"/>
              <a:t>this uses </a:t>
            </a:r>
            <a:r>
              <a:rPr lang="en-US" dirty="0" smtClean="0"/>
              <a:t>the enormous power of cloud technology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21" y="363266"/>
            <a:ext cx="6356664" cy="6266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Preliminary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a basic implementation which will alert us when we go over a static speed limit say 50km/hr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pPr algn="ctr"/>
            <a:r>
              <a:rPr lang="en-US" dirty="0" smtClean="0"/>
              <a:t>BUDGET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419" y="1481070"/>
            <a:ext cx="9403742" cy="4767329"/>
          </a:xfrm>
        </p:spPr>
        <p:txBody>
          <a:bodyPr/>
          <a:lstStyle/>
          <a:p>
            <a:r>
              <a:rPr lang="en-US" dirty="0" smtClean="0"/>
              <a:t>The Prices given here are the upper limits of all the components mentioned.</a:t>
            </a:r>
          </a:p>
          <a:p>
            <a:r>
              <a:rPr lang="en-US" dirty="0" smtClean="0"/>
              <a:t>The services required are pay as you use kind of services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79012"/>
              </p:ext>
            </p:extLst>
          </p:nvPr>
        </p:nvGraphicFramePr>
        <p:xfrm>
          <a:off x="1465328" y="2866611"/>
          <a:ext cx="8412768" cy="326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384"/>
                <a:gridCol w="4206384"/>
              </a:tblGrid>
              <a:tr h="652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Item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Cost</a:t>
                      </a:r>
                      <a:endParaRPr lang="en-US" sz="3200" dirty="0"/>
                    </a:p>
                  </a:txBody>
                  <a:tcPr/>
                </a:tc>
              </a:tr>
              <a:tr h="65206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Roads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INR 3000</a:t>
                      </a:r>
                      <a:endParaRPr lang="en-US" dirty="0"/>
                    </a:p>
                  </a:txBody>
                  <a:tcPr/>
                </a:tc>
              </a:tr>
              <a:tr h="652063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INR 5000</a:t>
                      </a:r>
                    </a:p>
                  </a:txBody>
                  <a:tcPr/>
                </a:tc>
              </a:tr>
              <a:tr h="652063">
                <a:tc>
                  <a:txBody>
                    <a:bodyPr/>
                    <a:lstStyle/>
                    <a:p>
                      <a:r>
                        <a:rPr lang="en-US" dirty="0" smtClean="0"/>
                        <a:t>NFC Tags(500</a:t>
                      </a:r>
                      <a:r>
                        <a:rPr lang="en-US" baseline="0" dirty="0" smtClean="0"/>
                        <a:t> *2)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INR 1000</a:t>
                      </a:r>
                      <a:endParaRPr lang="en-US" dirty="0"/>
                    </a:p>
                  </a:txBody>
                  <a:tcPr/>
                </a:tc>
              </a:tr>
              <a:tr h="652063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INR 9000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26" y="6249627"/>
            <a:ext cx="1190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403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Wingdings 2</vt:lpstr>
      <vt:lpstr>HDOfficeLightV0</vt:lpstr>
      <vt:lpstr>Digital Traffic Boards</vt:lpstr>
      <vt:lpstr>PowerPoint Presentation</vt:lpstr>
      <vt:lpstr>Introduction</vt:lpstr>
      <vt:lpstr>Motivation</vt:lpstr>
      <vt:lpstr>Requirements</vt:lpstr>
      <vt:lpstr>Specifics of the project </vt:lpstr>
      <vt:lpstr>PowerPoint Presentation</vt:lpstr>
      <vt:lpstr>Preliminary Work</vt:lpstr>
      <vt:lpstr>BUDGET </vt:lpstr>
      <vt:lpstr>TIMEFRAME</vt:lpstr>
      <vt:lpstr>Scope for 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based Over speed Warning System</dc:title>
  <dc:creator>Tej Tharang Dandala</dc:creator>
  <cp:lastModifiedBy>Karthik M A M</cp:lastModifiedBy>
  <cp:revision>35</cp:revision>
  <dcterms:created xsi:type="dcterms:W3CDTF">2015-09-09T15:55:05Z</dcterms:created>
  <dcterms:modified xsi:type="dcterms:W3CDTF">2015-09-26T07:06:50Z</dcterms:modified>
</cp:coreProperties>
</file>