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7712" y="1080471"/>
            <a:ext cx="14325274" cy="2012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2113" y="3388511"/>
            <a:ext cx="10022205" cy="264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27" y="2620918"/>
            <a:ext cx="6955155" cy="40902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95"/>
              </a:spcBef>
            </a:pPr>
            <a:r>
              <a:rPr lang="en-IN" sz="5300" spc="-50" dirty="0">
                <a:solidFill>
                  <a:srgbClr val="262425"/>
                </a:solidFill>
                <a:latin typeface="Microsoft Sans Serif"/>
                <a:cs typeface="Microsoft Sans Serif"/>
              </a:rPr>
              <a:t>Book Bridge</a:t>
            </a:r>
            <a:r>
              <a:rPr sz="5300" spc="-175" dirty="0">
                <a:solidFill>
                  <a:srgbClr val="262425"/>
                </a:solidFill>
                <a:latin typeface="Microsoft Sans Serif"/>
                <a:cs typeface="Microsoft Sans Serif"/>
              </a:rPr>
              <a:t>:</a:t>
            </a:r>
            <a:r>
              <a:rPr sz="5300" spc="-12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Enhancing Learning</a:t>
            </a:r>
            <a:r>
              <a:rPr sz="5300" spc="-31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Through </a:t>
            </a:r>
            <a:r>
              <a:rPr sz="5300" dirty="0">
                <a:solidFill>
                  <a:srgbClr val="262425"/>
                </a:solidFill>
                <a:latin typeface="Microsoft Sans Serif"/>
                <a:cs typeface="Microsoft Sans Serif"/>
              </a:rPr>
              <a:t>Intergenerational</a:t>
            </a:r>
            <a:r>
              <a:rPr sz="5300" spc="60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5300" spc="-20" dirty="0">
                <a:solidFill>
                  <a:srgbClr val="262425"/>
                </a:solidFill>
                <a:latin typeface="Microsoft Sans Serif"/>
                <a:cs typeface="Microsoft Sans Serif"/>
              </a:rPr>
              <a:t>Book </a:t>
            </a:r>
            <a:r>
              <a:rPr sz="530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Trading</a:t>
            </a:r>
            <a:endParaRPr sz="5300" dirty="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489" y="4361840"/>
            <a:ext cx="2168944" cy="3602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40"/>
              </a:spcBef>
              <a:tabLst>
                <a:tab pos="7855584" algn="l"/>
              </a:tabLst>
            </a:pPr>
            <a:r>
              <a:rPr dirty="0"/>
              <a:t>In</a:t>
            </a:r>
            <a:r>
              <a:rPr spc="10" dirty="0"/>
              <a:t> </a:t>
            </a:r>
            <a:r>
              <a:rPr dirty="0"/>
              <a:t>conclusion,</a:t>
            </a:r>
            <a:r>
              <a:rPr spc="10" dirty="0"/>
              <a:t> </a:t>
            </a:r>
            <a:r>
              <a:rPr sz="2900" i="1" dirty="0">
                <a:latin typeface="Trebuchet MS"/>
                <a:cs typeface="Trebuchet MS"/>
              </a:rPr>
              <a:t>Sustainable</a:t>
            </a:r>
            <a:r>
              <a:rPr sz="2900" i="1" spc="-10" dirty="0">
                <a:latin typeface="Trebuchet MS"/>
                <a:cs typeface="Trebuchet MS"/>
              </a:rPr>
              <a:t> </a:t>
            </a:r>
            <a:r>
              <a:rPr sz="2900" i="1" spc="100" dirty="0">
                <a:latin typeface="Trebuchet MS"/>
                <a:cs typeface="Trebuchet MS"/>
              </a:rPr>
              <a:t>Knowledge</a:t>
            </a:r>
            <a:r>
              <a:rPr sz="2900" i="1" spc="-5" dirty="0">
                <a:latin typeface="Trebuchet MS"/>
                <a:cs typeface="Trebuchet MS"/>
              </a:rPr>
              <a:t> </a:t>
            </a:r>
            <a:r>
              <a:rPr sz="2900" i="1" spc="100" dirty="0">
                <a:latin typeface="Trebuchet MS"/>
                <a:cs typeface="Trebuchet MS"/>
              </a:rPr>
              <a:t>Exchange</a:t>
            </a:r>
            <a:r>
              <a:rPr sz="2900" i="1" spc="-5" dirty="0">
                <a:latin typeface="Trebuchet MS"/>
                <a:cs typeface="Trebuchet MS"/>
              </a:rPr>
              <a:t> </a:t>
            </a:r>
            <a:r>
              <a:rPr spc="55" dirty="0"/>
              <a:t>through </a:t>
            </a:r>
            <a:r>
              <a:rPr dirty="0"/>
              <a:t>intergenerational</a:t>
            </a:r>
            <a:r>
              <a:rPr spc="-175" dirty="0"/>
              <a:t> </a:t>
            </a:r>
            <a:r>
              <a:rPr spc="135" dirty="0"/>
              <a:t>book</a:t>
            </a:r>
            <a:r>
              <a:rPr spc="-85" dirty="0"/>
              <a:t> </a:t>
            </a:r>
            <a:r>
              <a:rPr dirty="0"/>
              <a:t>trading</a:t>
            </a:r>
            <a:r>
              <a:rPr spc="-80" dirty="0"/>
              <a:t> </a:t>
            </a:r>
            <a:r>
              <a:rPr dirty="0"/>
              <a:t>oﬀers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70" dirty="0"/>
              <a:t>unique</a:t>
            </a:r>
            <a:r>
              <a:rPr spc="-80" dirty="0"/>
              <a:t> </a:t>
            </a:r>
            <a:r>
              <a:rPr spc="-10" dirty="0"/>
              <a:t>opportunity</a:t>
            </a:r>
            <a:r>
              <a:rPr spc="71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90" dirty="0"/>
              <a:t>enhance</a:t>
            </a:r>
            <a:r>
              <a:rPr spc="-60" dirty="0"/>
              <a:t> </a:t>
            </a:r>
            <a:r>
              <a:rPr dirty="0"/>
              <a:t>learning</a:t>
            </a:r>
            <a:r>
              <a:rPr spc="-65" dirty="0"/>
              <a:t> </a:t>
            </a:r>
            <a:r>
              <a:rPr spc="105" dirty="0"/>
              <a:t>and</a:t>
            </a:r>
            <a:r>
              <a:rPr spc="-60" dirty="0"/>
              <a:t> </a:t>
            </a:r>
            <a:r>
              <a:rPr spc="55" dirty="0"/>
              <a:t>promote</a:t>
            </a:r>
            <a:r>
              <a:rPr dirty="0"/>
              <a:t>	</a:t>
            </a:r>
            <a:r>
              <a:rPr spc="-515" dirty="0"/>
              <a:t>.</a:t>
            </a:r>
            <a:r>
              <a:rPr spc="-135" dirty="0"/>
              <a:t> </a:t>
            </a:r>
            <a:r>
              <a:rPr spc="195" dirty="0"/>
              <a:t>By</a:t>
            </a:r>
            <a:r>
              <a:rPr spc="-210" dirty="0"/>
              <a:t> </a:t>
            </a:r>
            <a:r>
              <a:rPr spc="-10" dirty="0"/>
              <a:t>fostering </a:t>
            </a:r>
            <a:r>
              <a:rPr spc="70" dirty="0"/>
              <a:t>connections</a:t>
            </a:r>
            <a:r>
              <a:rPr spc="-80" dirty="0"/>
              <a:t> </a:t>
            </a:r>
            <a:r>
              <a:rPr spc="105" dirty="0"/>
              <a:t>and</a:t>
            </a:r>
            <a:r>
              <a:rPr spc="-75" dirty="0"/>
              <a:t> </a:t>
            </a:r>
            <a:r>
              <a:rPr spc="65" dirty="0"/>
              <a:t>sharing</a:t>
            </a:r>
            <a:r>
              <a:rPr spc="-75" dirty="0"/>
              <a:t> </a:t>
            </a:r>
            <a:r>
              <a:rPr spc="114" dirty="0"/>
              <a:t>knowledge</a:t>
            </a:r>
            <a:r>
              <a:rPr spc="-75" dirty="0"/>
              <a:t> </a:t>
            </a:r>
            <a:r>
              <a:rPr spc="105" dirty="0"/>
              <a:t>across</a:t>
            </a:r>
            <a:r>
              <a:rPr spc="-75" dirty="0"/>
              <a:t> </a:t>
            </a:r>
            <a:r>
              <a:rPr dirty="0"/>
              <a:t>generations,</a:t>
            </a:r>
            <a:r>
              <a:rPr spc="-165" dirty="0"/>
              <a:t> </a:t>
            </a:r>
            <a:r>
              <a:rPr spc="95" dirty="0"/>
              <a:t>we </a:t>
            </a:r>
            <a:r>
              <a:rPr spc="85" dirty="0"/>
              <a:t>can</a:t>
            </a:r>
            <a:r>
              <a:rPr spc="-90" dirty="0"/>
              <a:t> </a:t>
            </a:r>
            <a:r>
              <a:rPr dirty="0"/>
              <a:t>create</a:t>
            </a:r>
            <a:r>
              <a:rPr spc="-85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85" dirty="0"/>
              <a:t>more</a:t>
            </a:r>
            <a:r>
              <a:rPr spc="-85" dirty="0"/>
              <a:t> </a:t>
            </a:r>
            <a:r>
              <a:rPr spc="55" dirty="0"/>
              <a:t>enriched</a:t>
            </a:r>
            <a:r>
              <a:rPr spc="-85" dirty="0"/>
              <a:t> </a:t>
            </a:r>
            <a:r>
              <a:rPr spc="105" dirty="0"/>
              <a:t>and</a:t>
            </a:r>
            <a:r>
              <a:rPr spc="-85" dirty="0"/>
              <a:t> </a:t>
            </a:r>
            <a:r>
              <a:rPr dirty="0"/>
              <a:t>inclusive</a:t>
            </a:r>
            <a:r>
              <a:rPr spc="-85" dirty="0"/>
              <a:t> </a:t>
            </a:r>
            <a:r>
              <a:rPr spc="-10" dirty="0"/>
              <a:t>learning environment.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7716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18307050" cy="10306050"/>
            <a:chOff x="-9359" y="-9359"/>
            <a:chExt cx="18307050" cy="10306050"/>
          </a:xfrm>
        </p:grpSpPr>
        <p:sp>
          <p:nvSpPr>
            <p:cNvPr id="4" name="object 4"/>
            <p:cNvSpPr/>
            <p:nvPr/>
          </p:nvSpPr>
          <p:spPr>
            <a:xfrm>
              <a:off x="0" y="9739299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7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69" y="0"/>
                  </a:moveTo>
                  <a:lnTo>
                    <a:pt x="3337771" y="196532"/>
                  </a:lnTo>
                  <a:lnTo>
                    <a:pt x="3420575" y="370763"/>
                  </a:lnTo>
                  <a:lnTo>
                    <a:pt x="3498337" y="546455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1" y="1451483"/>
                  </a:lnTo>
                  <a:lnTo>
                    <a:pt x="3871285" y="1637245"/>
                  </a:lnTo>
                  <a:lnTo>
                    <a:pt x="3917373" y="1823720"/>
                  </a:lnTo>
                  <a:lnTo>
                    <a:pt x="3958407" y="2011641"/>
                  </a:lnTo>
                  <a:lnTo>
                    <a:pt x="3994411" y="2200274"/>
                  </a:lnTo>
                  <a:lnTo>
                    <a:pt x="4026085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7" y="3154984"/>
                  </a:lnTo>
                  <a:lnTo>
                    <a:pt x="4111772" y="3347224"/>
                  </a:lnTo>
                  <a:lnTo>
                    <a:pt x="4113931" y="3539464"/>
                  </a:lnTo>
                  <a:lnTo>
                    <a:pt x="4111772" y="3731704"/>
                  </a:lnTo>
                  <a:lnTo>
                    <a:pt x="4103847" y="3923944"/>
                  </a:lnTo>
                  <a:lnTo>
                    <a:pt x="4092328" y="4116184"/>
                  </a:lnTo>
                  <a:lnTo>
                    <a:pt x="4075044" y="4307700"/>
                  </a:lnTo>
                  <a:lnTo>
                    <a:pt x="4053441" y="4498504"/>
                  </a:lnTo>
                  <a:lnTo>
                    <a:pt x="4026085" y="4688585"/>
                  </a:lnTo>
                  <a:lnTo>
                    <a:pt x="3995135" y="4878654"/>
                  </a:lnTo>
                  <a:lnTo>
                    <a:pt x="3958407" y="5067299"/>
                  </a:lnTo>
                  <a:lnTo>
                    <a:pt x="3917373" y="5255208"/>
                  </a:lnTo>
                  <a:lnTo>
                    <a:pt x="3871285" y="5441695"/>
                  </a:lnTo>
                  <a:lnTo>
                    <a:pt x="3820891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2"/>
                  </a:lnTo>
                  <a:lnTo>
                    <a:pt x="3572492" y="6355359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9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4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8" y="8185594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0" y="8628392"/>
                  </a:lnTo>
                  <a:lnTo>
                    <a:pt x="2025226" y="8768790"/>
                  </a:lnTo>
                  <a:lnTo>
                    <a:pt x="1890580" y="8907030"/>
                  </a:lnTo>
                  <a:lnTo>
                    <a:pt x="1753065" y="9040949"/>
                  </a:lnTo>
                  <a:lnTo>
                    <a:pt x="1611942" y="9171986"/>
                  </a:lnTo>
                  <a:lnTo>
                    <a:pt x="1467950" y="9298704"/>
                  </a:lnTo>
                  <a:lnTo>
                    <a:pt x="1320350" y="9422544"/>
                  </a:lnTo>
                  <a:lnTo>
                    <a:pt x="1169868" y="9542063"/>
                  </a:lnTo>
                  <a:lnTo>
                    <a:pt x="1016503" y="9657985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20959" y="5595112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55" y="0"/>
                  </a:moveTo>
                  <a:lnTo>
                    <a:pt x="290660" y="4193"/>
                  </a:lnTo>
                  <a:lnTo>
                    <a:pt x="238362" y="16612"/>
                  </a:lnTo>
                  <a:lnTo>
                    <a:pt x="188828" y="37013"/>
                  </a:lnTo>
                  <a:lnTo>
                    <a:pt x="142923" y="65157"/>
                  </a:lnTo>
                  <a:lnTo>
                    <a:pt x="101511" y="100799"/>
                  </a:lnTo>
                  <a:lnTo>
                    <a:pt x="65794" y="142563"/>
                  </a:lnTo>
                  <a:lnTo>
                    <a:pt x="37474" y="188718"/>
                  </a:lnTo>
                  <a:lnTo>
                    <a:pt x="16862" y="238468"/>
                  </a:lnTo>
                  <a:lnTo>
                    <a:pt x="4267" y="291020"/>
                  </a:lnTo>
                  <a:lnTo>
                    <a:pt x="0" y="345579"/>
                  </a:lnTo>
                  <a:lnTo>
                    <a:pt x="4267" y="399773"/>
                  </a:lnTo>
                  <a:lnTo>
                    <a:pt x="16862" y="452068"/>
                  </a:lnTo>
                  <a:lnTo>
                    <a:pt x="37474" y="501598"/>
                  </a:lnTo>
                  <a:lnTo>
                    <a:pt x="65794" y="547500"/>
                  </a:lnTo>
                  <a:lnTo>
                    <a:pt x="101511" y="588911"/>
                  </a:lnTo>
                  <a:lnTo>
                    <a:pt x="142923" y="624901"/>
                  </a:lnTo>
                  <a:lnTo>
                    <a:pt x="188828" y="653255"/>
                  </a:lnTo>
                  <a:lnTo>
                    <a:pt x="238362" y="673765"/>
                  </a:lnTo>
                  <a:lnTo>
                    <a:pt x="288881" y="685799"/>
                  </a:lnTo>
                  <a:lnTo>
                    <a:pt x="399459" y="685799"/>
                  </a:lnTo>
                  <a:lnTo>
                    <a:pt x="435198" y="678822"/>
                  </a:lnTo>
                  <a:lnTo>
                    <a:pt x="464944" y="668820"/>
                  </a:lnTo>
                  <a:lnTo>
                    <a:pt x="344855" y="668820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8"/>
                  </a:lnTo>
                  <a:lnTo>
                    <a:pt x="132769" y="589540"/>
                  </a:lnTo>
                  <a:lnTo>
                    <a:pt x="100883" y="557655"/>
                  </a:lnTo>
                  <a:lnTo>
                    <a:pt x="73675" y="521594"/>
                  </a:lnTo>
                  <a:lnTo>
                    <a:pt x="51643" y="481856"/>
                  </a:lnTo>
                  <a:lnTo>
                    <a:pt x="35287" y="438941"/>
                  </a:lnTo>
                  <a:lnTo>
                    <a:pt x="25107" y="393349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7" y="251562"/>
                  </a:lnTo>
                  <a:lnTo>
                    <a:pt x="51643" y="208411"/>
                  </a:lnTo>
                  <a:lnTo>
                    <a:pt x="73675" y="168490"/>
                  </a:lnTo>
                  <a:lnTo>
                    <a:pt x="100883" y="132290"/>
                  </a:lnTo>
                  <a:lnTo>
                    <a:pt x="132769" y="100307"/>
                  </a:lnTo>
                  <a:lnTo>
                    <a:pt x="168831" y="73033"/>
                  </a:lnTo>
                  <a:lnTo>
                    <a:pt x="208571" y="50961"/>
                  </a:lnTo>
                  <a:lnTo>
                    <a:pt x="251488" y="34584"/>
                  </a:lnTo>
                  <a:lnTo>
                    <a:pt x="297082" y="24396"/>
                  </a:lnTo>
                  <a:lnTo>
                    <a:pt x="344855" y="20891"/>
                  </a:lnTo>
                  <a:lnTo>
                    <a:pt x="462918" y="20891"/>
                  </a:lnTo>
                  <a:lnTo>
                    <a:pt x="452482" y="16612"/>
                  </a:lnTo>
                  <a:lnTo>
                    <a:pt x="399757" y="4193"/>
                  </a:lnTo>
                  <a:lnTo>
                    <a:pt x="344855" y="0"/>
                  </a:lnTo>
                  <a:close/>
                </a:path>
                <a:path w="691515" h="685800">
                  <a:moveTo>
                    <a:pt x="462918" y="20891"/>
                  </a:moveTo>
                  <a:lnTo>
                    <a:pt x="344855" y="20891"/>
                  </a:lnTo>
                  <a:lnTo>
                    <a:pt x="392988" y="24396"/>
                  </a:lnTo>
                  <a:lnTo>
                    <a:pt x="438878" y="34584"/>
                  </a:lnTo>
                  <a:lnTo>
                    <a:pt x="482031" y="50961"/>
                  </a:lnTo>
                  <a:lnTo>
                    <a:pt x="521954" y="73033"/>
                  </a:lnTo>
                  <a:lnTo>
                    <a:pt x="558155" y="100307"/>
                  </a:lnTo>
                  <a:lnTo>
                    <a:pt x="590139" y="132290"/>
                  </a:lnTo>
                  <a:lnTo>
                    <a:pt x="617414" y="168490"/>
                  </a:lnTo>
                  <a:lnTo>
                    <a:pt x="639486" y="208411"/>
                  </a:lnTo>
                  <a:lnTo>
                    <a:pt x="655863" y="251562"/>
                  </a:lnTo>
                  <a:lnTo>
                    <a:pt x="666051" y="297449"/>
                  </a:lnTo>
                  <a:lnTo>
                    <a:pt x="669556" y="345579"/>
                  </a:lnTo>
                  <a:lnTo>
                    <a:pt x="666018" y="393349"/>
                  </a:lnTo>
                  <a:lnTo>
                    <a:pt x="655746" y="438941"/>
                  </a:lnTo>
                  <a:lnTo>
                    <a:pt x="639251" y="481856"/>
                  </a:lnTo>
                  <a:lnTo>
                    <a:pt x="617048" y="521594"/>
                  </a:lnTo>
                  <a:lnTo>
                    <a:pt x="589649" y="557655"/>
                  </a:lnTo>
                  <a:lnTo>
                    <a:pt x="557567" y="589540"/>
                  </a:lnTo>
                  <a:lnTo>
                    <a:pt x="521315" y="616748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20"/>
                  </a:lnTo>
                  <a:lnTo>
                    <a:pt x="464944" y="668820"/>
                  </a:lnTo>
                  <a:lnTo>
                    <a:pt x="518020" y="644665"/>
                  </a:lnTo>
                  <a:lnTo>
                    <a:pt x="555459" y="619427"/>
                  </a:lnTo>
                  <a:lnTo>
                    <a:pt x="589635" y="588911"/>
                  </a:lnTo>
                  <a:lnTo>
                    <a:pt x="625353" y="547500"/>
                  </a:lnTo>
                  <a:lnTo>
                    <a:pt x="653676" y="501598"/>
                  </a:lnTo>
                  <a:lnTo>
                    <a:pt x="674292" y="452068"/>
                  </a:lnTo>
                  <a:lnTo>
                    <a:pt x="686890" y="399773"/>
                  </a:lnTo>
                  <a:lnTo>
                    <a:pt x="691159" y="345579"/>
                  </a:lnTo>
                  <a:lnTo>
                    <a:pt x="686890" y="291020"/>
                  </a:lnTo>
                  <a:lnTo>
                    <a:pt x="674292" y="238468"/>
                  </a:lnTo>
                  <a:lnTo>
                    <a:pt x="653676" y="188718"/>
                  </a:lnTo>
                  <a:lnTo>
                    <a:pt x="625353" y="142563"/>
                  </a:lnTo>
                  <a:lnTo>
                    <a:pt x="589635" y="100799"/>
                  </a:lnTo>
                  <a:lnTo>
                    <a:pt x="548217" y="65157"/>
                  </a:lnTo>
                  <a:lnTo>
                    <a:pt x="502234" y="37013"/>
                  </a:lnTo>
                  <a:lnTo>
                    <a:pt x="462918" y="20891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24782" y="5873013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3" y="3870"/>
                  </a:lnTo>
                  <a:lnTo>
                    <a:pt x="95359" y="8808"/>
                  </a:lnTo>
                  <a:lnTo>
                    <a:pt x="80632" y="15836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65" y="0"/>
                  </a:lnTo>
                  <a:lnTo>
                    <a:pt x="0" y="4318"/>
                  </a:lnTo>
                  <a:lnTo>
                    <a:pt x="0" y="235419"/>
                  </a:lnTo>
                  <a:lnTo>
                    <a:pt x="5029" y="241173"/>
                  </a:lnTo>
                  <a:lnTo>
                    <a:pt x="89992" y="241173"/>
                  </a:lnTo>
                  <a:lnTo>
                    <a:pt x="95745" y="236131"/>
                  </a:lnTo>
                  <a:lnTo>
                    <a:pt x="95745" y="151180"/>
                  </a:lnTo>
                  <a:lnTo>
                    <a:pt x="97084" y="131470"/>
                  </a:lnTo>
                  <a:lnTo>
                    <a:pt x="102138" y="113380"/>
                  </a:lnTo>
                  <a:lnTo>
                    <a:pt x="112456" y="100151"/>
                  </a:lnTo>
                  <a:lnTo>
                    <a:pt x="129590" y="95021"/>
                  </a:lnTo>
                  <a:lnTo>
                    <a:pt x="142226" y="97912"/>
                  </a:lnTo>
                  <a:lnTo>
                    <a:pt x="151282" y="105732"/>
                  </a:lnTo>
                  <a:lnTo>
                    <a:pt x="157233" y="117197"/>
                  </a:lnTo>
                  <a:lnTo>
                    <a:pt x="160553" y="131025"/>
                  </a:lnTo>
                  <a:lnTo>
                    <a:pt x="161264" y="136779"/>
                  </a:lnTo>
                  <a:lnTo>
                    <a:pt x="165582" y="140385"/>
                  </a:lnTo>
                  <a:lnTo>
                    <a:pt x="177101" y="140385"/>
                  </a:lnTo>
                  <a:lnTo>
                    <a:pt x="182143" y="134620"/>
                  </a:lnTo>
                  <a:lnTo>
                    <a:pt x="180708" y="128866"/>
                  </a:lnTo>
                  <a:lnTo>
                    <a:pt x="174520" y="105021"/>
                  </a:lnTo>
                  <a:lnTo>
                    <a:pt x="163609" y="87652"/>
                  </a:lnTo>
                  <a:lnTo>
                    <a:pt x="148109" y="77031"/>
                  </a:lnTo>
                  <a:lnTo>
                    <a:pt x="128155" y="73431"/>
                  </a:lnTo>
                  <a:lnTo>
                    <a:pt x="104721" y="78696"/>
                  </a:lnTo>
                  <a:lnTo>
                    <a:pt x="87563" y="93951"/>
                  </a:lnTo>
                  <a:lnTo>
                    <a:pt x="77020" y="118383"/>
                  </a:lnTo>
                  <a:lnTo>
                    <a:pt x="73431" y="151180"/>
                  </a:lnTo>
                  <a:lnTo>
                    <a:pt x="73431" y="218135"/>
                  </a:lnTo>
                  <a:lnTo>
                    <a:pt x="21590" y="218135"/>
                  </a:lnTo>
                  <a:lnTo>
                    <a:pt x="21590" y="22313"/>
                  </a:lnTo>
                  <a:lnTo>
                    <a:pt x="58318" y="22313"/>
                  </a:lnTo>
                  <a:lnTo>
                    <a:pt x="58318" y="39598"/>
                  </a:lnTo>
                  <a:lnTo>
                    <a:pt x="59029" y="43192"/>
                  </a:lnTo>
                  <a:lnTo>
                    <a:pt x="61912" y="45351"/>
                  </a:lnTo>
                  <a:lnTo>
                    <a:pt x="66230" y="46786"/>
                  </a:lnTo>
                  <a:lnTo>
                    <a:pt x="70548" y="46786"/>
                  </a:lnTo>
                  <a:lnTo>
                    <a:pt x="74879" y="45351"/>
                  </a:lnTo>
                  <a:lnTo>
                    <a:pt x="89683" y="35376"/>
                  </a:lnTo>
                  <a:lnTo>
                    <a:pt x="105837" y="28165"/>
                  </a:lnTo>
                  <a:lnTo>
                    <a:pt x="123069" y="23788"/>
                  </a:lnTo>
                  <a:lnTo>
                    <a:pt x="141109" y="22313"/>
                  </a:lnTo>
                  <a:lnTo>
                    <a:pt x="181821" y="31448"/>
                  </a:lnTo>
                  <a:lnTo>
                    <a:pt x="210318" y="55432"/>
                  </a:lnTo>
                  <a:lnTo>
                    <a:pt x="227070" y="89136"/>
                  </a:lnTo>
                  <a:lnTo>
                    <a:pt x="232549" y="127431"/>
                  </a:lnTo>
                  <a:lnTo>
                    <a:pt x="232549" y="218135"/>
                  </a:lnTo>
                  <a:lnTo>
                    <a:pt x="180708" y="218135"/>
                  </a:lnTo>
                  <a:lnTo>
                    <a:pt x="180708" y="176377"/>
                  </a:lnTo>
                  <a:lnTo>
                    <a:pt x="176390" y="172059"/>
                  </a:lnTo>
                  <a:lnTo>
                    <a:pt x="164871" y="172059"/>
                  </a:lnTo>
                  <a:lnTo>
                    <a:pt x="160553" y="176377"/>
                  </a:lnTo>
                  <a:lnTo>
                    <a:pt x="160553" y="234696"/>
                  </a:lnTo>
                  <a:lnTo>
                    <a:pt x="164871" y="239737"/>
                  </a:lnTo>
                  <a:lnTo>
                    <a:pt x="250545" y="239737"/>
                  </a:lnTo>
                  <a:lnTo>
                    <a:pt x="255587" y="235419"/>
                  </a:lnTo>
                  <a:lnTo>
                    <a:pt x="255587" y="125984"/>
                  </a:lnTo>
                  <a:lnTo>
                    <a:pt x="247328" y="74714"/>
                  </a:lnTo>
                  <a:lnTo>
                    <a:pt x="224085" y="34917"/>
                  </a:lnTo>
                  <a:lnTo>
                    <a:pt x="188154" y="9156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77597" y="2786303"/>
            <a:ext cx="62877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-315" dirty="0"/>
              <a:t>Thanks!</a:t>
            </a:r>
            <a:endParaRPr sz="1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1366" y="4730750"/>
            <a:ext cx="3764216" cy="35991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009419" y="5168900"/>
            <a:ext cx="1162685" cy="360045"/>
          </a:xfrm>
          <a:custGeom>
            <a:avLst/>
            <a:gdLst/>
            <a:ahLst/>
            <a:cxnLst/>
            <a:rect l="l" t="t" r="r" b="b"/>
            <a:pathLst>
              <a:path w="1162685" h="360045">
                <a:moveTo>
                  <a:pt x="65747" y="110197"/>
                </a:moveTo>
                <a:lnTo>
                  <a:pt x="26073" y="110197"/>
                </a:lnTo>
                <a:lnTo>
                  <a:pt x="26073" y="247192"/>
                </a:lnTo>
                <a:lnTo>
                  <a:pt x="57670" y="279857"/>
                </a:lnTo>
                <a:lnTo>
                  <a:pt x="65366" y="281457"/>
                </a:lnTo>
                <a:lnTo>
                  <a:pt x="80860" y="281457"/>
                </a:lnTo>
                <a:lnTo>
                  <a:pt x="87718" y="280657"/>
                </a:lnTo>
                <a:lnTo>
                  <a:pt x="100330" y="277418"/>
                </a:lnTo>
                <a:lnTo>
                  <a:pt x="105575" y="275615"/>
                </a:lnTo>
                <a:lnTo>
                  <a:pt x="113995" y="271729"/>
                </a:lnTo>
                <a:lnTo>
                  <a:pt x="119240" y="269608"/>
                </a:lnTo>
                <a:lnTo>
                  <a:pt x="125476" y="267309"/>
                </a:lnTo>
                <a:lnTo>
                  <a:pt x="117730" y="243624"/>
                </a:lnTo>
                <a:lnTo>
                  <a:pt x="76962" y="243624"/>
                </a:lnTo>
                <a:lnTo>
                  <a:pt x="73469" y="242544"/>
                </a:lnTo>
                <a:lnTo>
                  <a:pt x="67627" y="238188"/>
                </a:lnTo>
                <a:lnTo>
                  <a:pt x="66040" y="234911"/>
                </a:lnTo>
                <a:lnTo>
                  <a:pt x="65747" y="230555"/>
                </a:lnTo>
                <a:lnTo>
                  <a:pt x="65747" y="110197"/>
                </a:lnTo>
                <a:close/>
              </a:path>
              <a:path w="1162685" h="360045">
                <a:moveTo>
                  <a:pt x="113195" y="229755"/>
                </a:moveTo>
                <a:lnTo>
                  <a:pt x="106959" y="235115"/>
                </a:lnTo>
                <a:lnTo>
                  <a:pt x="101473" y="238772"/>
                </a:lnTo>
                <a:lnTo>
                  <a:pt x="92049" y="242658"/>
                </a:lnTo>
                <a:lnTo>
                  <a:pt x="86804" y="243624"/>
                </a:lnTo>
                <a:lnTo>
                  <a:pt x="117730" y="243624"/>
                </a:lnTo>
                <a:lnTo>
                  <a:pt x="113195" y="229755"/>
                </a:lnTo>
                <a:close/>
              </a:path>
              <a:path w="1162685" h="360045">
                <a:moveTo>
                  <a:pt x="109131" y="75641"/>
                </a:moveTo>
                <a:lnTo>
                  <a:pt x="0" y="75641"/>
                </a:lnTo>
                <a:lnTo>
                  <a:pt x="0" y="110197"/>
                </a:lnTo>
                <a:lnTo>
                  <a:pt x="109131" y="110197"/>
                </a:lnTo>
                <a:lnTo>
                  <a:pt x="109131" y="75641"/>
                </a:lnTo>
                <a:close/>
              </a:path>
              <a:path w="1162685" h="360045">
                <a:moveTo>
                  <a:pt x="65747" y="11938"/>
                </a:moveTo>
                <a:lnTo>
                  <a:pt x="26073" y="11938"/>
                </a:lnTo>
                <a:lnTo>
                  <a:pt x="26073" y="75641"/>
                </a:lnTo>
                <a:lnTo>
                  <a:pt x="65747" y="75641"/>
                </a:lnTo>
                <a:lnTo>
                  <a:pt x="65747" y="11938"/>
                </a:lnTo>
                <a:close/>
              </a:path>
              <a:path w="1162685" h="360045">
                <a:moveTo>
                  <a:pt x="177546" y="75641"/>
                </a:moveTo>
                <a:lnTo>
                  <a:pt x="139369" y="75641"/>
                </a:lnTo>
                <a:lnTo>
                  <a:pt x="139369" y="279247"/>
                </a:lnTo>
                <a:lnTo>
                  <a:pt x="179044" y="279247"/>
                </a:lnTo>
                <a:lnTo>
                  <a:pt x="179044" y="155702"/>
                </a:lnTo>
                <a:lnTo>
                  <a:pt x="182912" y="146546"/>
                </a:lnTo>
                <a:lnTo>
                  <a:pt x="211355" y="119586"/>
                </a:lnTo>
                <a:lnTo>
                  <a:pt x="248500" y="112229"/>
                </a:lnTo>
                <a:lnTo>
                  <a:pt x="248500" y="105054"/>
                </a:lnTo>
                <a:lnTo>
                  <a:pt x="175336" y="105054"/>
                </a:lnTo>
                <a:lnTo>
                  <a:pt x="177546" y="75641"/>
                </a:lnTo>
                <a:close/>
              </a:path>
              <a:path w="1162685" h="360045">
                <a:moveTo>
                  <a:pt x="238848" y="74587"/>
                </a:moveTo>
                <a:lnTo>
                  <a:pt x="234480" y="74587"/>
                </a:lnTo>
                <a:lnTo>
                  <a:pt x="232092" y="74701"/>
                </a:lnTo>
                <a:lnTo>
                  <a:pt x="191503" y="90131"/>
                </a:lnTo>
                <a:lnTo>
                  <a:pt x="175336" y="105054"/>
                </a:lnTo>
                <a:lnTo>
                  <a:pt x="248500" y="105054"/>
                </a:lnTo>
                <a:lnTo>
                  <a:pt x="248500" y="76263"/>
                </a:lnTo>
                <a:lnTo>
                  <a:pt x="242785" y="75145"/>
                </a:lnTo>
                <a:lnTo>
                  <a:pt x="238848" y="74587"/>
                </a:lnTo>
                <a:close/>
              </a:path>
              <a:path w="1162685" h="360045">
                <a:moveTo>
                  <a:pt x="337616" y="152349"/>
                </a:moveTo>
                <a:lnTo>
                  <a:pt x="293179" y="160032"/>
                </a:lnTo>
                <a:lnTo>
                  <a:pt x="262064" y="182397"/>
                </a:lnTo>
                <a:lnTo>
                  <a:pt x="250615" y="219329"/>
                </a:lnTo>
                <a:lnTo>
                  <a:pt x="251068" y="226299"/>
                </a:lnTo>
                <a:lnTo>
                  <a:pt x="270730" y="263910"/>
                </a:lnTo>
                <a:lnTo>
                  <a:pt x="311948" y="282326"/>
                </a:lnTo>
                <a:lnTo>
                  <a:pt x="321716" y="282867"/>
                </a:lnTo>
                <a:lnTo>
                  <a:pt x="332974" y="282269"/>
                </a:lnTo>
                <a:lnTo>
                  <a:pt x="374114" y="269534"/>
                </a:lnTo>
                <a:lnTo>
                  <a:pt x="389204" y="258724"/>
                </a:lnTo>
                <a:lnTo>
                  <a:pt x="433857" y="258724"/>
                </a:lnTo>
                <a:lnTo>
                  <a:pt x="433857" y="249021"/>
                </a:lnTo>
                <a:lnTo>
                  <a:pt x="319417" y="249021"/>
                </a:lnTo>
                <a:lnTo>
                  <a:pt x="312432" y="247370"/>
                </a:lnTo>
                <a:lnTo>
                  <a:pt x="289073" y="215150"/>
                </a:lnTo>
                <a:lnTo>
                  <a:pt x="289865" y="208924"/>
                </a:lnTo>
                <a:lnTo>
                  <a:pt x="329088" y="184621"/>
                </a:lnTo>
                <a:lnTo>
                  <a:pt x="340537" y="184073"/>
                </a:lnTo>
                <a:lnTo>
                  <a:pt x="424751" y="184073"/>
                </a:lnTo>
                <a:lnTo>
                  <a:pt x="424751" y="157746"/>
                </a:lnTo>
                <a:lnTo>
                  <a:pt x="385165" y="157746"/>
                </a:lnTo>
                <a:lnTo>
                  <a:pt x="383743" y="157149"/>
                </a:lnTo>
                <a:lnTo>
                  <a:pt x="377863" y="156121"/>
                </a:lnTo>
                <a:lnTo>
                  <a:pt x="367487" y="154647"/>
                </a:lnTo>
                <a:lnTo>
                  <a:pt x="359791" y="153640"/>
                </a:lnTo>
                <a:lnTo>
                  <a:pt x="352247" y="152922"/>
                </a:lnTo>
                <a:lnTo>
                  <a:pt x="344855" y="152492"/>
                </a:lnTo>
                <a:lnTo>
                  <a:pt x="337616" y="152349"/>
                </a:lnTo>
                <a:close/>
              </a:path>
              <a:path w="1162685" h="360045">
                <a:moveTo>
                  <a:pt x="433857" y="258724"/>
                </a:moveTo>
                <a:lnTo>
                  <a:pt x="389204" y="258724"/>
                </a:lnTo>
                <a:lnTo>
                  <a:pt x="390093" y="263359"/>
                </a:lnTo>
                <a:lnTo>
                  <a:pt x="414058" y="279946"/>
                </a:lnTo>
                <a:lnTo>
                  <a:pt x="415417" y="280250"/>
                </a:lnTo>
                <a:lnTo>
                  <a:pt x="417271" y="280250"/>
                </a:lnTo>
                <a:lnTo>
                  <a:pt x="419620" y="279946"/>
                </a:lnTo>
                <a:lnTo>
                  <a:pt x="433857" y="278625"/>
                </a:lnTo>
                <a:lnTo>
                  <a:pt x="433857" y="258724"/>
                </a:lnTo>
                <a:close/>
              </a:path>
              <a:path w="1162685" h="360045">
                <a:moveTo>
                  <a:pt x="424751" y="184073"/>
                </a:moveTo>
                <a:lnTo>
                  <a:pt x="349021" y="184073"/>
                </a:lnTo>
                <a:lnTo>
                  <a:pt x="357441" y="184861"/>
                </a:lnTo>
                <a:lnTo>
                  <a:pt x="374180" y="188048"/>
                </a:lnTo>
                <a:lnTo>
                  <a:pt x="380631" y="189725"/>
                </a:lnTo>
                <a:lnTo>
                  <a:pt x="385165" y="191490"/>
                </a:lnTo>
                <a:lnTo>
                  <a:pt x="385165" y="215150"/>
                </a:lnTo>
                <a:lnTo>
                  <a:pt x="384606" y="216979"/>
                </a:lnTo>
                <a:lnTo>
                  <a:pt x="383489" y="219329"/>
                </a:lnTo>
                <a:lnTo>
                  <a:pt x="382422" y="221691"/>
                </a:lnTo>
                <a:lnTo>
                  <a:pt x="350377" y="245544"/>
                </a:lnTo>
                <a:lnTo>
                  <a:pt x="327545" y="249021"/>
                </a:lnTo>
                <a:lnTo>
                  <a:pt x="433857" y="249021"/>
                </a:lnTo>
                <a:lnTo>
                  <a:pt x="433857" y="245224"/>
                </a:lnTo>
                <a:lnTo>
                  <a:pt x="428078" y="244805"/>
                </a:lnTo>
                <a:lnTo>
                  <a:pt x="425107" y="244538"/>
                </a:lnTo>
                <a:lnTo>
                  <a:pt x="424929" y="244424"/>
                </a:lnTo>
                <a:lnTo>
                  <a:pt x="424802" y="244246"/>
                </a:lnTo>
                <a:lnTo>
                  <a:pt x="424751" y="184073"/>
                </a:lnTo>
                <a:close/>
              </a:path>
              <a:path w="1162685" h="360045">
                <a:moveTo>
                  <a:pt x="412900" y="108077"/>
                </a:moveTo>
                <a:lnTo>
                  <a:pt x="339471" y="108077"/>
                </a:lnTo>
                <a:lnTo>
                  <a:pt x="349767" y="108822"/>
                </a:lnTo>
                <a:lnTo>
                  <a:pt x="358827" y="111058"/>
                </a:lnTo>
                <a:lnTo>
                  <a:pt x="384420" y="142790"/>
                </a:lnTo>
                <a:lnTo>
                  <a:pt x="385165" y="157746"/>
                </a:lnTo>
                <a:lnTo>
                  <a:pt x="424751" y="157746"/>
                </a:lnTo>
                <a:lnTo>
                  <a:pt x="424659" y="153640"/>
                </a:lnTo>
                <a:lnTo>
                  <a:pt x="423348" y="136702"/>
                </a:lnTo>
                <a:lnTo>
                  <a:pt x="419141" y="120602"/>
                </a:lnTo>
                <a:lnTo>
                  <a:pt x="412900" y="108077"/>
                </a:lnTo>
                <a:close/>
              </a:path>
              <a:path w="1162685" h="360045">
                <a:moveTo>
                  <a:pt x="341947" y="72377"/>
                </a:moveTo>
                <a:lnTo>
                  <a:pt x="303428" y="79095"/>
                </a:lnTo>
                <a:lnTo>
                  <a:pt x="259778" y="102857"/>
                </a:lnTo>
                <a:lnTo>
                  <a:pt x="276377" y="133438"/>
                </a:lnTo>
                <a:lnTo>
                  <a:pt x="286895" y="126578"/>
                </a:lnTo>
                <a:lnTo>
                  <a:pt x="296352" y="120934"/>
                </a:lnTo>
                <a:lnTo>
                  <a:pt x="332594" y="108403"/>
                </a:lnTo>
                <a:lnTo>
                  <a:pt x="339471" y="108077"/>
                </a:lnTo>
                <a:lnTo>
                  <a:pt x="412900" y="108077"/>
                </a:lnTo>
                <a:lnTo>
                  <a:pt x="412128" y="106526"/>
                </a:lnTo>
                <a:lnTo>
                  <a:pt x="402310" y="94475"/>
                </a:lnTo>
                <a:lnTo>
                  <a:pt x="390117" y="84807"/>
                </a:lnTo>
                <a:lnTo>
                  <a:pt x="375996" y="77901"/>
                </a:lnTo>
                <a:lnTo>
                  <a:pt x="359941" y="73758"/>
                </a:lnTo>
                <a:lnTo>
                  <a:pt x="341947" y="72377"/>
                </a:lnTo>
                <a:close/>
              </a:path>
              <a:path w="1162685" h="360045">
                <a:moveTo>
                  <a:pt x="543979" y="72377"/>
                </a:moveTo>
                <a:lnTo>
                  <a:pt x="506406" y="80574"/>
                </a:lnTo>
                <a:lnTo>
                  <a:pt x="468714" y="114099"/>
                </a:lnTo>
                <a:lnTo>
                  <a:pt x="453278" y="150580"/>
                </a:lnTo>
                <a:lnTo>
                  <a:pt x="450316" y="177977"/>
                </a:lnTo>
                <a:lnTo>
                  <a:pt x="450764" y="188005"/>
                </a:lnTo>
                <a:lnTo>
                  <a:pt x="461493" y="226314"/>
                </a:lnTo>
                <a:lnTo>
                  <a:pt x="484591" y="257734"/>
                </a:lnTo>
                <a:lnTo>
                  <a:pt x="517988" y="277996"/>
                </a:lnTo>
                <a:lnTo>
                  <a:pt x="547966" y="282867"/>
                </a:lnTo>
                <a:lnTo>
                  <a:pt x="559128" y="282126"/>
                </a:lnTo>
                <a:lnTo>
                  <a:pt x="601319" y="265391"/>
                </a:lnTo>
                <a:lnTo>
                  <a:pt x="610895" y="257314"/>
                </a:lnTo>
                <a:lnTo>
                  <a:pt x="656043" y="257314"/>
                </a:lnTo>
                <a:lnTo>
                  <a:pt x="656043" y="246100"/>
                </a:lnTo>
                <a:lnTo>
                  <a:pt x="544576" y="246100"/>
                </a:lnTo>
                <a:lnTo>
                  <a:pt x="536448" y="244398"/>
                </a:lnTo>
                <a:lnTo>
                  <a:pt x="504777" y="221318"/>
                </a:lnTo>
                <a:lnTo>
                  <a:pt x="490995" y="184783"/>
                </a:lnTo>
                <a:lnTo>
                  <a:pt x="490702" y="177977"/>
                </a:lnTo>
                <a:lnTo>
                  <a:pt x="490967" y="171398"/>
                </a:lnTo>
                <a:lnTo>
                  <a:pt x="503477" y="135026"/>
                </a:lnTo>
                <a:lnTo>
                  <a:pt x="533146" y="110998"/>
                </a:lnTo>
                <a:lnTo>
                  <a:pt x="541185" y="109143"/>
                </a:lnTo>
                <a:lnTo>
                  <a:pt x="647369" y="109143"/>
                </a:lnTo>
                <a:lnTo>
                  <a:pt x="647369" y="101574"/>
                </a:lnTo>
                <a:lnTo>
                  <a:pt x="609638" y="101574"/>
                </a:lnTo>
                <a:lnTo>
                  <a:pt x="609142" y="99606"/>
                </a:lnTo>
                <a:lnTo>
                  <a:pt x="602602" y="94399"/>
                </a:lnTo>
                <a:lnTo>
                  <a:pt x="590029" y="85991"/>
                </a:lnTo>
                <a:lnTo>
                  <a:pt x="579558" y="80033"/>
                </a:lnTo>
                <a:lnTo>
                  <a:pt x="568394" y="75779"/>
                </a:lnTo>
                <a:lnTo>
                  <a:pt x="556535" y="73227"/>
                </a:lnTo>
                <a:lnTo>
                  <a:pt x="543979" y="72377"/>
                </a:lnTo>
                <a:close/>
              </a:path>
              <a:path w="1162685" h="360045">
                <a:moveTo>
                  <a:pt x="656043" y="257314"/>
                </a:moveTo>
                <a:lnTo>
                  <a:pt x="610895" y="257314"/>
                </a:lnTo>
                <a:lnTo>
                  <a:pt x="611695" y="262509"/>
                </a:lnTo>
                <a:lnTo>
                  <a:pt x="636765" y="279946"/>
                </a:lnTo>
                <a:lnTo>
                  <a:pt x="640016" y="280250"/>
                </a:lnTo>
                <a:lnTo>
                  <a:pt x="646430" y="279654"/>
                </a:lnTo>
                <a:lnTo>
                  <a:pt x="656043" y="278180"/>
                </a:lnTo>
                <a:lnTo>
                  <a:pt x="656043" y="257314"/>
                </a:lnTo>
                <a:close/>
              </a:path>
              <a:path w="1162685" h="360045">
                <a:moveTo>
                  <a:pt x="647369" y="109143"/>
                </a:moveTo>
                <a:lnTo>
                  <a:pt x="557682" y="109143"/>
                </a:lnTo>
                <a:lnTo>
                  <a:pt x="565429" y="111023"/>
                </a:lnTo>
                <a:lnTo>
                  <a:pt x="573328" y="114795"/>
                </a:lnTo>
                <a:lnTo>
                  <a:pt x="605307" y="143129"/>
                </a:lnTo>
                <a:lnTo>
                  <a:pt x="607783" y="149961"/>
                </a:lnTo>
                <a:lnTo>
                  <a:pt x="607783" y="206336"/>
                </a:lnTo>
                <a:lnTo>
                  <a:pt x="607021" y="211048"/>
                </a:lnTo>
                <a:lnTo>
                  <a:pt x="604875" y="215887"/>
                </a:lnTo>
                <a:lnTo>
                  <a:pt x="601332" y="220840"/>
                </a:lnTo>
                <a:lnTo>
                  <a:pt x="597865" y="225780"/>
                </a:lnTo>
                <a:lnTo>
                  <a:pt x="564489" y="245046"/>
                </a:lnTo>
                <a:lnTo>
                  <a:pt x="558774" y="246100"/>
                </a:lnTo>
                <a:lnTo>
                  <a:pt x="656043" y="246100"/>
                </a:lnTo>
                <a:lnTo>
                  <a:pt x="656043" y="245313"/>
                </a:lnTo>
                <a:lnTo>
                  <a:pt x="650494" y="244843"/>
                </a:lnTo>
                <a:lnTo>
                  <a:pt x="647674" y="244538"/>
                </a:lnTo>
                <a:lnTo>
                  <a:pt x="647542" y="244398"/>
                </a:lnTo>
                <a:lnTo>
                  <a:pt x="647433" y="244246"/>
                </a:lnTo>
                <a:lnTo>
                  <a:pt x="647369" y="109143"/>
                </a:lnTo>
                <a:close/>
              </a:path>
              <a:path w="1162685" h="360045">
                <a:moveTo>
                  <a:pt x="647369" y="0"/>
                </a:moveTo>
                <a:lnTo>
                  <a:pt x="607783" y="0"/>
                </a:lnTo>
                <a:lnTo>
                  <a:pt x="609638" y="101574"/>
                </a:lnTo>
                <a:lnTo>
                  <a:pt x="647369" y="101574"/>
                </a:lnTo>
                <a:lnTo>
                  <a:pt x="647369" y="0"/>
                </a:lnTo>
                <a:close/>
              </a:path>
              <a:path w="1162685" h="360045">
                <a:moveTo>
                  <a:pt x="727760" y="0"/>
                </a:moveTo>
                <a:lnTo>
                  <a:pt x="688086" y="0"/>
                </a:lnTo>
                <a:lnTo>
                  <a:pt x="688086" y="51257"/>
                </a:lnTo>
                <a:lnTo>
                  <a:pt x="727760" y="51257"/>
                </a:lnTo>
                <a:lnTo>
                  <a:pt x="727760" y="0"/>
                </a:lnTo>
                <a:close/>
              </a:path>
              <a:path w="1162685" h="360045">
                <a:moveTo>
                  <a:pt x="727760" y="75641"/>
                </a:moveTo>
                <a:lnTo>
                  <a:pt x="688086" y="75641"/>
                </a:lnTo>
                <a:lnTo>
                  <a:pt x="688086" y="279247"/>
                </a:lnTo>
                <a:lnTo>
                  <a:pt x="727760" y="279247"/>
                </a:lnTo>
                <a:lnTo>
                  <a:pt x="727760" y="75641"/>
                </a:lnTo>
                <a:close/>
              </a:path>
              <a:path w="1162685" h="360045">
                <a:moveTo>
                  <a:pt x="804456" y="75641"/>
                </a:moveTo>
                <a:lnTo>
                  <a:pt x="766991" y="75641"/>
                </a:lnTo>
                <a:lnTo>
                  <a:pt x="766991" y="279247"/>
                </a:lnTo>
                <a:lnTo>
                  <a:pt x="806665" y="279247"/>
                </a:lnTo>
                <a:lnTo>
                  <a:pt x="806665" y="157378"/>
                </a:lnTo>
                <a:lnTo>
                  <a:pt x="808968" y="151022"/>
                </a:lnTo>
                <a:lnTo>
                  <a:pt x="836409" y="119674"/>
                </a:lnTo>
                <a:lnTo>
                  <a:pt x="867905" y="109842"/>
                </a:lnTo>
                <a:lnTo>
                  <a:pt x="932782" y="109842"/>
                </a:lnTo>
                <a:lnTo>
                  <a:pt x="931580" y="107035"/>
                </a:lnTo>
                <a:lnTo>
                  <a:pt x="801331" y="107035"/>
                </a:lnTo>
                <a:lnTo>
                  <a:pt x="804456" y="75641"/>
                </a:lnTo>
                <a:close/>
              </a:path>
              <a:path w="1162685" h="360045">
                <a:moveTo>
                  <a:pt x="932782" y="109842"/>
                </a:moveTo>
                <a:lnTo>
                  <a:pt x="867905" y="109842"/>
                </a:lnTo>
                <a:lnTo>
                  <a:pt x="875792" y="110637"/>
                </a:lnTo>
                <a:lnTo>
                  <a:pt x="882573" y="113023"/>
                </a:lnTo>
                <a:lnTo>
                  <a:pt x="900454" y="151991"/>
                </a:lnTo>
                <a:lnTo>
                  <a:pt x="900963" y="166395"/>
                </a:lnTo>
                <a:lnTo>
                  <a:pt x="900963" y="279247"/>
                </a:lnTo>
                <a:lnTo>
                  <a:pt x="940549" y="279247"/>
                </a:lnTo>
                <a:lnTo>
                  <a:pt x="940467" y="157378"/>
                </a:lnTo>
                <a:lnTo>
                  <a:pt x="935666" y="118401"/>
                </a:lnTo>
                <a:lnTo>
                  <a:pt x="933321" y="111102"/>
                </a:lnTo>
                <a:lnTo>
                  <a:pt x="932782" y="109842"/>
                </a:lnTo>
                <a:close/>
              </a:path>
              <a:path w="1162685" h="360045">
                <a:moveTo>
                  <a:pt x="876922" y="72377"/>
                </a:moveTo>
                <a:lnTo>
                  <a:pt x="834005" y="82059"/>
                </a:lnTo>
                <a:lnTo>
                  <a:pt x="802728" y="104508"/>
                </a:lnTo>
                <a:lnTo>
                  <a:pt x="801331" y="107035"/>
                </a:lnTo>
                <a:lnTo>
                  <a:pt x="931580" y="107035"/>
                </a:lnTo>
                <a:lnTo>
                  <a:pt x="900302" y="76154"/>
                </a:lnTo>
                <a:lnTo>
                  <a:pt x="876922" y="72377"/>
                </a:lnTo>
                <a:close/>
              </a:path>
              <a:path w="1162685" h="360045">
                <a:moveTo>
                  <a:pt x="995070" y="286753"/>
                </a:moveTo>
                <a:lnTo>
                  <a:pt x="967841" y="308051"/>
                </a:lnTo>
                <a:lnTo>
                  <a:pt x="976842" y="320552"/>
                </a:lnTo>
                <a:lnTo>
                  <a:pt x="986339" y="331273"/>
                </a:lnTo>
                <a:lnTo>
                  <a:pt x="1018395" y="352861"/>
                </a:lnTo>
                <a:lnTo>
                  <a:pt x="1062659" y="359918"/>
                </a:lnTo>
                <a:lnTo>
                  <a:pt x="1075656" y="359310"/>
                </a:lnTo>
                <a:lnTo>
                  <a:pt x="1122882" y="344713"/>
                </a:lnTo>
                <a:lnTo>
                  <a:pt x="1144894" y="325374"/>
                </a:lnTo>
                <a:lnTo>
                  <a:pt x="1062659" y="325374"/>
                </a:lnTo>
                <a:lnTo>
                  <a:pt x="1053132" y="324881"/>
                </a:lnTo>
                <a:lnTo>
                  <a:pt x="1010091" y="305890"/>
                </a:lnTo>
                <a:lnTo>
                  <a:pt x="1002426" y="297261"/>
                </a:lnTo>
                <a:lnTo>
                  <a:pt x="995070" y="286753"/>
                </a:lnTo>
                <a:close/>
              </a:path>
              <a:path w="1162685" h="360045">
                <a:moveTo>
                  <a:pt x="1162431" y="256336"/>
                </a:moveTo>
                <a:lnTo>
                  <a:pt x="1124483" y="256336"/>
                </a:lnTo>
                <a:lnTo>
                  <a:pt x="1122845" y="272440"/>
                </a:lnTo>
                <a:lnTo>
                  <a:pt x="1122428" y="279638"/>
                </a:lnTo>
                <a:lnTo>
                  <a:pt x="1122306" y="281259"/>
                </a:lnTo>
                <a:lnTo>
                  <a:pt x="1099730" y="316133"/>
                </a:lnTo>
                <a:lnTo>
                  <a:pt x="1062659" y="325374"/>
                </a:lnTo>
                <a:lnTo>
                  <a:pt x="1144894" y="325374"/>
                </a:lnTo>
                <a:lnTo>
                  <a:pt x="1161569" y="286128"/>
                </a:lnTo>
                <a:lnTo>
                  <a:pt x="1162386" y="273151"/>
                </a:lnTo>
                <a:lnTo>
                  <a:pt x="1162431" y="256336"/>
                </a:lnTo>
                <a:close/>
              </a:path>
              <a:path w="1162685" h="360045">
                <a:moveTo>
                  <a:pt x="1060462" y="72377"/>
                </a:moveTo>
                <a:lnTo>
                  <a:pt x="1021753" y="80860"/>
                </a:lnTo>
                <a:lnTo>
                  <a:pt x="991616" y="104279"/>
                </a:lnTo>
                <a:lnTo>
                  <a:pt x="972083" y="138036"/>
                </a:lnTo>
                <a:lnTo>
                  <a:pt x="965377" y="177977"/>
                </a:lnTo>
                <a:lnTo>
                  <a:pt x="965813" y="187802"/>
                </a:lnTo>
                <a:lnTo>
                  <a:pt x="976208" y="225485"/>
                </a:lnTo>
                <a:lnTo>
                  <a:pt x="998732" y="256695"/>
                </a:lnTo>
                <a:lnTo>
                  <a:pt x="1031536" y="276935"/>
                </a:lnTo>
                <a:lnTo>
                  <a:pt x="1061161" y="281800"/>
                </a:lnTo>
                <a:lnTo>
                  <a:pt x="1072343" y="281071"/>
                </a:lnTo>
                <a:lnTo>
                  <a:pt x="1117180" y="262839"/>
                </a:lnTo>
                <a:lnTo>
                  <a:pt x="1124483" y="256336"/>
                </a:lnTo>
                <a:lnTo>
                  <a:pt x="1162431" y="256336"/>
                </a:lnTo>
                <a:lnTo>
                  <a:pt x="1162431" y="246100"/>
                </a:lnTo>
                <a:lnTo>
                  <a:pt x="1059459" y="246100"/>
                </a:lnTo>
                <a:lnTo>
                  <a:pt x="1051356" y="244398"/>
                </a:lnTo>
                <a:lnTo>
                  <a:pt x="1019636" y="221245"/>
                </a:lnTo>
                <a:lnTo>
                  <a:pt x="1005621" y="185127"/>
                </a:lnTo>
                <a:lnTo>
                  <a:pt x="1005319" y="178333"/>
                </a:lnTo>
                <a:lnTo>
                  <a:pt x="1005319" y="170027"/>
                </a:lnTo>
                <a:lnTo>
                  <a:pt x="1021575" y="130784"/>
                </a:lnTo>
                <a:lnTo>
                  <a:pt x="1058307" y="109508"/>
                </a:lnTo>
                <a:lnTo>
                  <a:pt x="1065136" y="109143"/>
                </a:lnTo>
                <a:lnTo>
                  <a:pt x="1162431" y="109143"/>
                </a:lnTo>
                <a:lnTo>
                  <a:pt x="1162431" y="100749"/>
                </a:lnTo>
                <a:lnTo>
                  <a:pt x="1126109" y="100749"/>
                </a:lnTo>
                <a:lnTo>
                  <a:pt x="1125994" y="99682"/>
                </a:lnTo>
                <a:lnTo>
                  <a:pt x="1119454" y="94703"/>
                </a:lnTo>
                <a:lnTo>
                  <a:pt x="1106500" y="85801"/>
                </a:lnTo>
                <a:lnTo>
                  <a:pt x="1096329" y="79926"/>
                </a:lnTo>
                <a:lnTo>
                  <a:pt x="1085267" y="75731"/>
                </a:lnTo>
                <a:lnTo>
                  <a:pt x="1073312" y="73215"/>
                </a:lnTo>
                <a:lnTo>
                  <a:pt x="1060462" y="72377"/>
                </a:lnTo>
                <a:close/>
              </a:path>
              <a:path w="1162685" h="360045">
                <a:moveTo>
                  <a:pt x="1162431" y="109143"/>
                </a:moveTo>
                <a:lnTo>
                  <a:pt x="1073213" y="109143"/>
                </a:lnTo>
                <a:lnTo>
                  <a:pt x="1081049" y="110909"/>
                </a:lnTo>
                <a:lnTo>
                  <a:pt x="1088644" y="114439"/>
                </a:lnTo>
                <a:lnTo>
                  <a:pt x="1119898" y="142748"/>
                </a:lnTo>
                <a:lnTo>
                  <a:pt x="1122845" y="150050"/>
                </a:lnTo>
                <a:lnTo>
                  <a:pt x="1122722" y="207018"/>
                </a:lnTo>
                <a:lnTo>
                  <a:pt x="1098842" y="237058"/>
                </a:lnTo>
                <a:lnTo>
                  <a:pt x="1074597" y="246100"/>
                </a:lnTo>
                <a:lnTo>
                  <a:pt x="1162431" y="246100"/>
                </a:lnTo>
                <a:lnTo>
                  <a:pt x="1162431" y="109143"/>
                </a:lnTo>
                <a:close/>
              </a:path>
              <a:path w="1162685" h="360045">
                <a:moveTo>
                  <a:pt x="1162431" y="75641"/>
                </a:moveTo>
                <a:lnTo>
                  <a:pt x="1125321" y="75641"/>
                </a:lnTo>
                <a:lnTo>
                  <a:pt x="1126109" y="100749"/>
                </a:lnTo>
                <a:lnTo>
                  <a:pt x="1162431" y="100749"/>
                </a:lnTo>
                <a:lnTo>
                  <a:pt x="1162431" y="75641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7701" y="2890659"/>
            <a:ext cx="6464300" cy="30714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ct val="98400"/>
              </a:lnSpc>
              <a:spcBef>
                <a:spcPts val="190"/>
              </a:spcBef>
            </a:pPr>
            <a:r>
              <a:rPr sz="2850" spc="150" dirty="0">
                <a:solidFill>
                  <a:srgbClr val="262425"/>
                </a:solidFill>
                <a:latin typeface="Trebuchet MS"/>
                <a:cs typeface="Trebuchet MS"/>
              </a:rPr>
              <a:t>Welcome</a:t>
            </a:r>
            <a:r>
              <a:rPr sz="285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85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i="1" dirty="0">
                <a:solidFill>
                  <a:srgbClr val="262425"/>
                </a:solidFill>
                <a:latin typeface="Trebuchet MS"/>
                <a:cs typeface="Trebuchet MS"/>
              </a:rPr>
              <a:t>Sustainable</a:t>
            </a:r>
            <a:r>
              <a:rPr sz="2900" i="1" spc="-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i="1" spc="90" dirty="0">
                <a:solidFill>
                  <a:srgbClr val="262425"/>
                </a:solidFill>
                <a:latin typeface="Trebuchet MS"/>
                <a:cs typeface="Trebuchet MS"/>
              </a:rPr>
              <a:t>Knowledge </a:t>
            </a:r>
            <a:r>
              <a:rPr sz="2900" i="1" dirty="0">
                <a:solidFill>
                  <a:srgbClr val="262425"/>
                </a:solidFill>
                <a:latin typeface="Trebuchet MS"/>
                <a:cs typeface="Trebuchet MS"/>
              </a:rPr>
              <a:t>Exchange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:</a:t>
            </a:r>
            <a:r>
              <a:rPr sz="2850" spc="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95" dirty="0">
                <a:solidFill>
                  <a:srgbClr val="262425"/>
                </a:solidFill>
                <a:latin typeface="Trebuchet MS"/>
                <a:cs typeface="Trebuchet MS"/>
              </a:rPr>
              <a:t>Enhancing</a:t>
            </a:r>
            <a:r>
              <a:rPr sz="2850" spc="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60" dirty="0">
                <a:solidFill>
                  <a:srgbClr val="262425"/>
                </a:solidFill>
                <a:latin typeface="Trebuchet MS"/>
                <a:cs typeface="Trebuchet MS"/>
              </a:rPr>
              <a:t>Learning </a:t>
            </a:r>
            <a:r>
              <a:rPr sz="2850" spc="100" dirty="0">
                <a:solidFill>
                  <a:srgbClr val="262425"/>
                </a:solidFill>
                <a:latin typeface="Trebuchet MS"/>
                <a:cs typeface="Trebuchet MS"/>
              </a:rPr>
              <a:t>Through</a:t>
            </a:r>
            <a:r>
              <a:rPr sz="285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i="1" spc="-45" dirty="0">
                <a:solidFill>
                  <a:srgbClr val="262425"/>
                </a:solidFill>
                <a:latin typeface="Trebuchet MS"/>
                <a:cs typeface="Trebuchet MS"/>
              </a:rPr>
              <a:t>Intergenerational</a:t>
            </a:r>
            <a:r>
              <a:rPr sz="2900" i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i="1" spc="114" dirty="0">
                <a:solidFill>
                  <a:srgbClr val="262425"/>
                </a:solidFill>
                <a:latin typeface="Trebuchet MS"/>
                <a:cs typeface="Trebuchet MS"/>
              </a:rPr>
              <a:t>Book </a:t>
            </a:r>
            <a:r>
              <a:rPr sz="2900" i="1" spc="-90" dirty="0">
                <a:solidFill>
                  <a:srgbClr val="262425"/>
                </a:solidFill>
                <a:latin typeface="Trebuchet MS"/>
                <a:cs typeface="Trebuchet MS"/>
              </a:rPr>
              <a:t>Trading</a:t>
            </a:r>
            <a:r>
              <a:rPr sz="2850" spc="-9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85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0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85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presentation</a:t>
            </a:r>
            <a:r>
              <a:rPr sz="285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5" dirty="0">
                <a:solidFill>
                  <a:srgbClr val="262425"/>
                </a:solidFill>
                <a:latin typeface="Trebuchet MS"/>
                <a:cs typeface="Trebuchet MS"/>
              </a:rPr>
              <a:t>explores</a:t>
            </a:r>
            <a:r>
              <a:rPr sz="285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25" dirty="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benefits</a:t>
            </a:r>
            <a:r>
              <a:rPr sz="285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2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endParaRPr sz="2850">
              <a:latin typeface="Trebuchet MS"/>
              <a:cs typeface="Trebuchet MS"/>
            </a:endParaRPr>
          </a:p>
          <a:p>
            <a:pPr marL="12700" marR="306705" indent="1275715">
              <a:lnSpc>
                <a:spcPts val="3379"/>
              </a:lnSpc>
              <a:spcBef>
                <a:spcPts val="165"/>
              </a:spcBef>
            </a:pPr>
            <a:r>
              <a:rPr sz="2850" spc="10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85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40" dirty="0">
                <a:solidFill>
                  <a:srgbClr val="262425"/>
                </a:solidFill>
                <a:latin typeface="Trebuchet MS"/>
                <a:cs typeface="Trebuchet MS"/>
              </a:rPr>
              <a:t>its</a:t>
            </a:r>
            <a:r>
              <a:rPr sz="285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impact</a:t>
            </a:r>
            <a:r>
              <a:rPr sz="28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20" dirty="0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sz="285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40" dirty="0">
                <a:solidFill>
                  <a:srgbClr val="262425"/>
                </a:solidFill>
                <a:latin typeface="Trebuchet MS"/>
                <a:cs typeface="Trebuchet MS"/>
              </a:rPr>
              <a:t>sustainable </a:t>
            </a:r>
            <a:r>
              <a:rPr sz="2850" spc="114" dirty="0">
                <a:solidFill>
                  <a:srgbClr val="262425"/>
                </a:solidFill>
                <a:latin typeface="Trebuchet MS"/>
                <a:cs typeface="Trebuchet MS"/>
              </a:rPr>
              <a:t>knowledge</a:t>
            </a:r>
            <a:r>
              <a:rPr sz="28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262425"/>
                </a:solidFill>
                <a:latin typeface="Trebuchet MS"/>
                <a:cs typeface="Trebuchet MS"/>
              </a:rPr>
              <a:t>exchange.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87712" y="1523663"/>
            <a:ext cx="47713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210" dirty="0"/>
              <a:t>INTRODUCTION</a:t>
            </a:r>
            <a:endParaRPr sz="5200"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1956" y="3268357"/>
            <a:ext cx="4885893" cy="3504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93493" y="3175127"/>
            <a:ext cx="27305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25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81463" y="3175127"/>
            <a:ext cx="5486400" cy="1715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45" dirty="0">
                <a:latin typeface="Trebuchet MS"/>
                <a:cs typeface="Trebuchet MS"/>
              </a:rPr>
              <a:t>Fostering</a:t>
            </a:r>
            <a:endParaRPr sz="275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spcBef>
                <a:spcPts val="180"/>
              </a:spcBef>
            </a:pPr>
            <a:r>
              <a:rPr sz="2750" dirty="0">
                <a:latin typeface="Trebuchet MS"/>
                <a:cs typeface="Trebuchet MS"/>
              </a:rPr>
              <a:t>crucial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for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preserving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knowledge. </a:t>
            </a:r>
            <a:r>
              <a:rPr sz="2850" i="1" dirty="0">
                <a:latin typeface="Trebuchet MS"/>
                <a:cs typeface="Trebuchet MS"/>
              </a:rPr>
              <a:t>Connecting</a:t>
            </a:r>
            <a:r>
              <a:rPr sz="2850" i="1" spc="10" dirty="0">
                <a:latin typeface="Trebuchet MS"/>
                <a:cs typeface="Trebuchet MS"/>
              </a:rPr>
              <a:t> </a:t>
            </a:r>
            <a:r>
              <a:rPr sz="2750" spc="60" dirty="0">
                <a:latin typeface="Trebuchet MS"/>
                <a:cs typeface="Trebuchet MS"/>
              </a:rPr>
              <a:t>older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and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110" dirty="0">
                <a:latin typeface="Trebuchet MS"/>
                <a:cs typeface="Trebuchet MS"/>
              </a:rPr>
              <a:t>younger </a:t>
            </a:r>
            <a:r>
              <a:rPr sz="2750" spc="65" dirty="0">
                <a:latin typeface="Trebuchet MS"/>
                <a:cs typeface="Trebuchet MS"/>
              </a:rPr>
              <a:t>generations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80" dirty="0">
                <a:latin typeface="Trebuchet MS"/>
                <a:cs typeface="Trebuchet MS"/>
              </a:rPr>
              <a:t>through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145" dirty="0">
                <a:latin typeface="Trebuchet MS"/>
                <a:cs typeface="Trebuchet MS"/>
              </a:rPr>
              <a:t>book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trading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1463" y="4870577"/>
            <a:ext cx="6723380" cy="1286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750" spc="85" dirty="0">
                <a:solidFill>
                  <a:srgbClr val="262425"/>
                </a:solidFill>
                <a:latin typeface="Trebuchet MS"/>
                <a:cs typeface="Trebuchet MS"/>
              </a:rPr>
              <a:t>promotes</a:t>
            </a:r>
            <a:r>
              <a:rPr sz="27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5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7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rich</a:t>
            </a:r>
            <a:r>
              <a:rPr sz="27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262425"/>
                </a:solidFill>
                <a:latin typeface="Trebuchet MS"/>
                <a:cs typeface="Trebuchet MS"/>
              </a:rPr>
              <a:t>exchange</a:t>
            </a:r>
            <a:r>
              <a:rPr sz="27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75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60" dirty="0">
                <a:solidFill>
                  <a:srgbClr val="262425"/>
                </a:solidFill>
                <a:latin typeface="Trebuchet MS"/>
                <a:cs typeface="Trebuchet MS"/>
              </a:rPr>
              <a:t>experiences </a:t>
            </a:r>
            <a:r>
              <a:rPr sz="2750" spc="114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75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ideas,</a:t>
            </a:r>
            <a:r>
              <a:rPr sz="27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contributing</a:t>
            </a:r>
            <a:r>
              <a:rPr sz="27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7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5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7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262425"/>
                </a:solidFill>
                <a:latin typeface="Trebuchet MS"/>
                <a:cs typeface="Trebuchet MS"/>
              </a:rPr>
              <a:t>sustainable learning</a:t>
            </a:r>
            <a:r>
              <a:rPr sz="275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262425"/>
                </a:solidFill>
                <a:latin typeface="Trebuchet MS"/>
                <a:cs typeface="Trebuchet MS"/>
              </a:rPr>
              <a:t>environment.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6993" y="1699260"/>
            <a:ext cx="5895340" cy="14655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3200" spc="-190" dirty="0">
                <a:solidFill>
                  <a:srgbClr val="262425"/>
                </a:solidFill>
                <a:latin typeface="Microsoft Sans Serif"/>
                <a:cs typeface="Microsoft Sans Serif"/>
              </a:rPr>
              <a:t>IMPORTANCE</a:t>
            </a:r>
            <a:r>
              <a:rPr sz="3200" spc="-4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3200" spc="-225" dirty="0">
                <a:solidFill>
                  <a:srgbClr val="262425"/>
                </a:solidFill>
                <a:latin typeface="Microsoft Sans Serif"/>
                <a:cs typeface="Microsoft Sans Serif"/>
              </a:rPr>
              <a:t>OF</a:t>
            </a:r>
            <a:r>
              <a:rPr sz="3200" spc="-3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3200" spc="-175" dirty="0">
                <a:solidFill>
                  <a:srgbClr val="262425"/>
                </a:solidFill>
                <a:latin typeface="Microsoft Sans Serif"/>
                <a:cs typeface="Microsoft Sans Serif"/>
              </a:rPr>
              <a:t>INTERGENERATIONAL </a:t>
            </a:r>
            <a:r>
              <a:rPr sz="3200" spc="-80" dirty="0">
                <a:solidFill>
                  <a:srgbClr val="262425"/>
                </a:solidFill>
                <a:latin typeface="Microsoft Sans Serif"/>
                <a:cs typeface="Microsoft Sans Serif"/>
              </a:rPr>
              <a:t>EXCHANGE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2238" y="3272713"/>
            <a:ext cx="2226056" cy="3697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4102" y="4164342"/>
            <a:ext cx="2733929" cy="3731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1476" y="3175127"/>
            <a:ext cx="6806565" cy="31476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299"/>
              </a:lnSpc>
              <a:spcBef>
                <a:spcPts val="80"/>
              </a:spcBef>
              <a:tabLst>
                <a:tab pos="5813425" algn="l"/>
                <a:tab pos="6369685" algn="l"/>
              </a:tabLst>
            </a:pPr>
            <a:r>
              <a:rPr sz="2900" spc="185" dirty="0">
                <a:solidFill>
                  <a:srgbClr val="262425"/>
                </a:solidFill>
                <a:latin typeface="Trebuchet MS"/>
                <a:cs typeface="Trebuchet MS"/>
              </a:rPr>
              <a:t>Book</a:t>
            </a:r>
            <a:r>
              <a:rPr sz="2900" spc="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trading</a:t>
            </a:r>
            <a:r>
              <a:rPr sz="2900" spc="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85" dirty="0">
                <a:solidFill>
                  <a:srgbClr val="262425"/>
                </a:solidFill>
                <a:latin typeface="Trebuchet MS"/>
                <a:cs typeface="Trebuchet MS"/>
              </a:rPr>
              <a:t>promotes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		</a:t>
            </a:r>
            <a:r>
              <a:rPr sz="2900" spc="110" dirty="0">
                <a:solidFill>
                  <a:srgbClr val="262425"/>
                </a:solidFill>
                <a:latin typeface="Trebuchet MS"/>
                <a:cs typeface="Trebuchet MS"/>
              </a:rPr>
              <a:t>by </a:t>
            </a:r>
            <a:r>
              <a:rPr sz="2900" spc="90" dirty="0">
                <a:solidFill>
                  <a:srgbClr val="262425"/>
                </a:solidFill>
                <a:latin typeface="Trebuchet MS"/>
                <a:cs typeface="Trebuchet MS"/>
              </a:rPr>
              <a:t>reducing</a:t>
            </a:r>
            <a:r>
              <a:rPr sz="290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rgbClr val="262425"/>
                </a:solidFill>
                <a:latin typeface="Trebuchet MS"/>
                <a:cs typeface="Trebuchet MS"/>
              </a:rPr>
              <a:t>waste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9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262425"/>
                </a:solidFill>
                <a:latin typeface="Trebuchet MS"/>
                <a:cs typeface="Trebuchet MS"/>
              </a:rPr>
              <a:t>promoting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reuse.</a:t>
            </a:r>
            <a:r>
              <a:rPr sz="29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5" dirty="0">
                <a:solidFill>
                  <a:srgbClr val="262425"/>
                </a:solidFill>
                <a:latin typeface="Trebuchet MS"/>
                <a:cs typeface="Trebuchet MS"/>
              </a:rPr>
              <a:t>It </a:t>
            </a:r>
            <a:r>
              <a:rPr sz="2900" spc="100" dirty="0">
                <a:solidFill>
                  <a:srgbClr val="262425"/>
                </a:solidFill>
                <a:latin typeface="Trebuchet MS"/>
                <a:cs typeface="Trebuchet MS"/>
              </a:rPr>
              <a:t>also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20" dirty="0">
                <a:solidFill>
                  <a:srgbClr val="262425"/>
                </a:solidFill>
                <a:latin typeface="Trebuchet MS"/>
                <a:cs typeface="Trebuchet MS"/>
              </a:rPr>
              <a:t>encourages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900" spc="10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fosters</a:t>
            </a:r>
            <a:r>
              <a:rPr sz="29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9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55" dirty="0">
                <a:solidFill>
                  <a:srgbClr val="262425"/>
                </a:solidFill>
                <a:latin typeface="Trebuchet MS"/>
                <a:cs typeface="Trebuchet MS"/>
              </a:rPr>
              <a:t>sense</a:t>
            </a:r>
            <a:r>
              <a:rPr sz="29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community.</a:t>
            </a:r>
            <a:endParaRPr sz="2900">
              <a:latin typeface="Trebuchet MS"/>
              <a:cs typeface="Trebuchet MS"/>
            </a:endParaRPr>
          </a:p>
          <a:p>
            <a:pPr marL="12700" marR="816610">
              <a:lnSpc>
                <a:spcPts val="3529"/>
              </a:lnSpc>
              <a:spcBef>
                <a:spcPts val="15"/>
              </a:spcBef>
            </a:pP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Additionally,</a:t>
            </a:r>
            <a:r>
              <a:rPr sz="290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95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9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sz="29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55" dirty="0">
                <a:solidFill>
                  <a:srgbClr val="262425"/>
                </a:solidFill>
                <a:latin typeface="Trebuchet MS"/>
                <a:cs typeface="Trebuchet MS"/>
              </a:rPr>
              <a:t>access</a:t>
            </a:r>
            <a:r>
              <a:rPr sz="29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9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" dirty="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sz="2900" spc="60" dirty="0">
                <a:solidFill>
                  <a:srgbClr val="262425"/>
                </a:solidFill>
                <a:latin typeface="Trebuchet MS"/>
                <a:cs typeface="Trebuchet MS"/>
              </a:rPr>
              <a:t>diverse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0" dirty="0">
                <a:solidFill>
                  <a:srgbClr val="262425"/>
                </a:solidFill>
                <a:latin typeface="Trebuchet MS"/>
                <a:cs typeface="Trebuchet MS"/>
              </a:rPr>
              <a:t>range</a:t>
            </a:r>
            <a:r>
              <a:rPr sz="29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9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35" dirty="0">
                <a:solidFill>
                  <a:srgbClr val="262425"/>
                </a:solidFill>
                <a:latin typeface="Trebuchet MS"/>
                <a:cs typeface="Trebuchet MS"/>
              </a:rPr>
              <a:t>knowledge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perspectives.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904" rIns="0" bIns="0" rtlCol="0">
            <a:spAutoFit/>
          </a:bodyPr>
          <a:lstStyle/>
          <a:p>
            <a:pPr marL="7806055">
              <a:lnSpc>
                <a:spcPct val="100000"/>
              </a:lnSpc>
              <a:spcBef>
                <a:spcPts val="120"/>
              </a:spcBef>
            </a:pPr>
            <a:r>
              <a:rPr sz="3900" spc="-320" dirty="0"/>
              <a:t>BENEFITS</a:t>
            </a:r>
            <a:r>
              <a:rPr sz="3900" spc="-95" dirty="0"/>
              <a:t> </a:t>
            </a:r>
            <a:r>
              <a:rPr sz="3900" spc="-310" dirty="0"/>
              <a:t>OF</a:t>
            </a:r>
            <a:r>
              <a:rPr sz="3900" spc="-95" dirty="0"/>
              <a:t> </a:t>
            </a:r>
            <a:r>
              <a:rPr sz="3900" spc="-260" dirty="0"/>
              <a:t>BOOK</a:t>
            </a:r>
            <a:r>
              <a:rPr sz="3900" spc="-95" dirty="0"/>
              <a:t> </a:t>
            </a:r>
            <a:r>
              <a:rPr sz="3900" spc="-155" dirty="0"/>
              <a:t>TRADING</a:t>
            </a:r>
            <a:endParaRPr sz="39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37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8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4930" y="2892450"/>
            <a:ext cx="1238885" cy="370205"/>
          </a:xfrm>
          <a:custGeom>
            <a:avLst/>
            <a:gdLst/>
            <a:ahLst/>
            <a:cxnLst/>
            <a:rect l="l" t="t" r="r" b="b"/>
            <a:pathLst>
              <a:path w="1238885" h="370204">
                <a:moveTo>
                  <a:pt x="40716" y="0"/>
                </a:moveTo>
                <a:lnTo>
                  <a:pt x="0" y="0"/>
                </a:lnTo>
                <a:lnTo>
                  <a:pt x="50" y="244233"/>
                </a:lnTo>
                <a:lnTo>
                  <a:pt x="19248" y="281964"/>
                </a:lnTo>
                <a:lnTo>
                  <a:pt x="45250" y="288848"/>
                </a:lnTo>
                <a:lnTo>
                  <a:pt x="50698" y="288848"/>
                </a:lnTo>
                <a:lnTo>
                  <a:pt x="89052" y="279057"/>
                </a:lnTo>
                <a:lnTo>
                  <a:pt x="82860" y="250761"/>
                </a:lnTo>
                <a:lnTo>
                  <a:pt x="47853" y="250761"/>
                </a:lnTo>
                <a:lnTo>
                  <a:pt x="45402" y="249974"/>
                </a:lnTo>
                <a:lnTo>
                  <a:pt x="43522" y="248412"/>
                </a:lnTo>
                <a:lnTo>
                  <a:pt x="41656" y="246773"/>
                </a:lnTo>
                <a:lnTo>
                  <a:pt x="40716" y="242328"/>
                </a:lnTo>
                <a:lnTo>
                  <a:pt x="40716" y="0"/>
                </a:lnTo>
                <a:close/>
              </a:path>
              <a:path w="1238885" h="370204">
                <a:moveTo>
                  <a:pt x="81432" y="244233"/>
                </a:moveTo>
                <a:lnTo>
                  <a:pt x="73088" y="246773"/>
                </a:lnTo>
                <a:lnTo>
                  <a:pt x="66865" y="248500"/>
                </a:lnTo>
                <a:lnTo>
                  <a:pt x="58699" y="250317"/>
                </a:lnTo>
                <a:lnTo>
                  <a:pt x="54737" y="250761"/>
                </a:lnTo>
                <a:lnTo>
                  <a:pt x="82860" y="250761"/>
                </a:lnTo>
                <a:lnTo>
                  <a:pt x="81432" y="244233"/>
                </a:lnTo>
                <a:close/>
              </a:path>
              <a:path w="1238885" h="370204">
                <a:moveTo>
                  <a:pt x="140665" y="0"/>
                </a:moveTo>
                <a:lnTo>
                  <a:pt x="99949" y="0"/>
                </a:lnTo>
                <a:lnTo>
                  <a:pt x="99949" y="52603"/>
                </a:lnTo>
                <a:lnTo>
                  <a:pt x="140665" y="52603"/>
                </a:lnTo>
                <a:lnTo>
                  <a:pt x="140665" y="0"/>
                </a:lnTo>
                <a:close/>
              </a:path>
              <a:path w="1238885" h="370204">
                <a:moveTo>
                  <a:pt x="140665" y="77635"/>
                </a:moveTo>
                <a:lnTo>
                  <a:pt x="99949" y="77635"/>
                </a:lnTo>
                <a:lnTo>
                  <a:pt x="99949" y="286588"/>
                </a:lnTo>
                <a:lnTo>
                  <a:pt x="140665" y="286588"/>
                </a:lnTo>
                <a:lnTo>
                  <a:pt x="140665" y="77635"/>
                </a:lnTo>
                <a:close/>
              </a:path>
              <a:path w="1238885" h="370204">
                <a:moveTo>
                  <a:pt x="392988" y="74282"/>
                </a:moveTo>
                <a:lnTo>
                  <a:pt x="351487" y="82544"/>
                </a:lnTo>
                <a:lnTo>
                  <a:pt x="318038" y="106043"/>
                </a:lnTo>
                <a:lnTo>
                  <a:pt x="296172" y="140628"/>
                </a:lnTo>
                <a:lnTo>
                  <a:pt x="288696" y="181571"/>
                </a:lnTo>
                <a:lnTo>
                  <a:pt x="289179" y="192513"/>
                </a:lnTo>
                <a:lnTo>
                  <a:pt x="300699" y="232883"/>
                </a:lnTo>
                <a:lnTo>
                  <a:pt x="325615" y="265148"/>
                </a:lnTo>
                <a:lnTo>
                  <a:pt x="361404" y="285460"/>
                </a:lnTo>
                <a:lnTo>
                  <a:pt x="393357" y="290309"/>
                </a:lnTo>
                <a:lnTo>
                  <a:pt x="403360" y="289894"/>
                </a:lnTo>
                <a:lnTo>
                  <a:pt x="440196" y="280022"/>
                </a:lnTo>
                <a:lnTo>
                  <a:pt x="471171" y="255574"/>
                </a:lnTo>
                <a:lnTo>
                  <a:pt x="394449" y="255574"/>
                </a:lnTo>
                <a:lnTo>
                  <a:pt x="386353" y="255041"/>
                </a:lnTo>
                <a:lnTo>
                  <a:pt x="351205" y="237186"/>
                </a:lnTo>
                <a:lnTo>
                  <a:pt x="331241" y="198882"/>
                </a:lnTo>
                <a:lnTo>
                  <a:pt x="494385" y="198882"/>
                </a:lnTo>
                <a:lnTo>
                  <a:pt x="495782" y="193382"/>
                </a:lnTo>
                <a:lnTo>
                  <a:pt x="496468" y="189585"/>
                </a:lnTo>
                <a:lnTo>
                  <a:pt x="496468" y="181203"/>
                </a:lnTo>
                <a:lnTo>
                  <a:pt x="495641" y="167113"/>
                </a:lnTo>
                <a:lnTo>
                  <a:pt x="495314" y="165328"/>
                </a:lnTo>
                <a:lnTo>
                  <a:pt x="330327" y="165328"/>
                </a:lnTo>
                <a:lnTo>
                  <a:pt x="331193" y="159739"/>
                </a:lnTo>
                <a:lnTo>
                  <a:pt x="356000" y="121967"/>
                </a:lnTo>
                <a:lnTo>
                  <a:pt x="393357" y="109372"/>
                </a:lnTo>
                <a:lnTo>
                  <a:pt x="470048" y="109372"/>
                </a:lnTo>
                <a:lnTo>
                  <a:pt x="467590" y="106359"/>
                </a:lnTo>
                <a:lnTo>
                  <a:pt x="434917" y="82645"/>
                </a:lnTo>
                <a:lnTo>
                  <a:pt x="407928" y="75211"/>
                </a:lnTo>
                <a:lnTo>
                  <a:pt x="392988" y="74282"/>
                </a:lnTo>
                <a:close/>
              </a:path>
              <a:path w="1238885" h="370204">
                <a:moveTo>
                  <a:pt x="229819" y="113093"/>
                </a:moveTo>
                <a:lnTo>
                  <a:pt x="189090" y="113093"/>
                </a:lnTo>
                <a:lnTo>
                  <a:pt x="189155" y="245046"/>
                </a:lnTo>
                <a:lnTo>
                  <a:pt x="206540" y="280695"/>
                </a:lnTo>
                <a:lnTo>
                  <a:pt x="229425" y="288848"/>
                </a:lnTo>
                <a:lnTo>
                  <a:pt x="245325" y="288848"/>
                </a:lnTo>
                <a:lnTo>
                  <a:pt x="279323" y="278879"/>
                </a:lnTo>
                <a:lnTo>
                  <a:pt x="284708" y="276707"/>
                </a:lnTo>
                <a:lnTo>
                  <a:pt x="291122" y="274345"/>
                </a:lnTo>
                <a:lnTo>
                  <a:pt x="283169" y="250037"/>
                </a:lnTo>
                <a:lnTo>
                  <a:pt x="241338" y="250037"/>
                </a:lnTo>
                <a:lnTo>
                  <a:pt x="237731" y="248920"/>
                </a:lnTo>
                <a:lnTo>
                  <a:pt x="234708" y="246684"/>
                </a:lnTo>
                <a:lnTo>
                  <a:pt x="231749" y="244449"/>
                </a:lnTo>
                <a:lnTo>
                  <a:pt x="230111" y="241084"/>
                </a:lnTo>
                <a:lnTo>
                  <a:pt x="229856" y="237186"/>
                </a:lnTo>
                <a:lnTo>
                  <a:pt x="229819" y="113093"/>
                </a:lnTo>
                <a:close/>
              </a:path>
              <a:path w="1238885" h="370204">
                <a:moveTo>
                  <a:pt x="449402" y="219202"/>
                </a:moveTo>
                <a:lnTo>
                  <a:pt x="418623" y="250779"/>
                </a:lnTo>
                <a:lnTo>
                  <a:pt x="394449" y="255574"/>
                </a:lnTo>
                <a:lnTo>
                  <a:pt x="471171" y="255574"/>
                </a:lnTo>
                <a:lnTo>
                  <a:pt x="475480" y="249770"/>
                </a:lnTo>
                <a:lnTo>
                  <a:pt x="481158" y="240131"/>
                </a:lnTo>
                <a:lnTo>
                  <a:pt x="486410" y="229082"/>
                </a:lnTo>
                <a:lnTo>
                  <a:pt x="449402" y="219202"/>
                </a:lnTo>
                <a:close/>
              </a:path>
              <a:path w="1238885" h="370204">
                <a:moveTo>
                  <a:pt x="278511" y="235800"/>
                </a:moveTo>
                <a:lnTo>
                  <a:pt x="272110" y="241300"/>
                </a:lnTo>
                <a:lnTo>
                  <a:pt x="266484" y="245046"/>
                </a:lnTo>
                <a:lnTo>
                  <a:pt x="256806" y="249047"/>
                </a:lnTo>
                <a:lnTo>
                  <a:pt x="251434" y="250037"/>
                </a:lnTo>
                <a:lnTo>
                  <a:pt x="283169" y="250037"/>
                </a:lnTo>
                <a:lnTo>
                  <a:pt x="278511" y="235800"/>
                </a:lnTo>
                <a:close/>
              </a:path>
              <a:path w="1238885" h="370204">
                <a:moveTo>
                  <a:pt x="470048" y="109372"/>
                </a:moveTo>
                <a:lnTo>
                  <a:pt x="393357" y="109372"/>
                </a:lnTo>
                <a:lnTo>
                  <a:pt x="401612" y="109882"/>
                </a:lnTo>
                <a:lnTo>
                  <a:pt x="409519" y="111412"/>
                </a:lnTo>
                <a:lnTo>
                  <a:pt x="442412" y="133169"/>
                </a:lnTo>
                <a:lnTo>
                  <a:pt x="456755" y="165328"/>
                </a:lnTo>
                <a:lnTo>
                  <a:pt x="495314" y="165328"/>
                </a:lnTo>
                <a:lnTo>
                  <a:pt x="493177" y="153676"/>
                </a:lnTo>
                <a:lnTo>
                  <a:pt x="488989" y="140550"/>
                </a:lnTo>
                <a:lnTo>
                  <a:pt x="483235" y="128231"/>
                </a:lnTo>
                <a:lnTo>
                  <a:pt x="476037" y="116711"/>
                </a:lnTo>
                <a:lnTo>
                  <a:pt x="470048" y="109372"/>
                </a:lnTo>
                <a:close/>
              </a:path>
              <a:path w="1238885" h="370204">
                <a:moveTo>
                  <a:pt x="274345" y="77635"/>
                </a:moveTo>
                <a:lnTo>
                  <a:pt x="162344" y="77635"/>
                </a:lnTo>
                <a:lnTo>
                  <a:pt x="162344" y="113093"/>
                </a:lnTo>
                <a:lnTo>
                  <a:pt x="274345" y="113093"/>
                </a:lnTo>
                <a:lnTo>
                  <a:pt x="274345" y="77635"/>
                </a:lnTo>
                <a:close/>
              </a:path>
              <a:path w="1238885" h="370204">
                <a:moveTo>
                  <a:pt x="229819" y="12242"/>
                </a:moveTo>
                <a:lnTo>
                  <a:pt x="189090" y="12242"/>
                </a:lnTo>
                <a:lnTo>
                  <a:pt x="189090" y="77635"/>
                </a:lnTo>
                <a:lnTo>
                  <a:pt x="229819" y="77635"/>
                </a:lnTo>
                <a:lnTo>
                  <a:pt x="229819" y="12242"/>
                </a:lnTo>
                <a:close/>
              </a:path>
              <a:path w="1238885" h="370204">
                <a:moveTo>
                  <a:pt x="559269" y="77635"/>
                </a:moveTo>
                <a:lnTo>
                  <a:pt x="520090" y="77635"/>
                </a:lnTo>
                <a:lnTo>
                  <a:pt x="520090" y="286588"/>
                </a:lnTo>
                <a:lnTo>
                  <a:pt x="560806" y="286588"/>
                </a:lnTo>
                <a:lnTo>
                  <a:pt x="560806" y="159804"/>
                </a:lnTo>
                <a:lnTo>
                  <a:pt x="564776" y="150405"/>
                </a:lnTo>
                <a:lnTo>
                  <a:pt x="593967" y="122727"/>
                </a:lnTo>
                <a:lnTo>
                  <a:pt x="632091" y="115176"/>
                </a:lnTo>
                <a:lnTo>
                  <a:pt x="632091" y="107810"/>
                </a:lnTo>
                <a:lnTo>
                  <a:pt x="556996" y="107810"/>
                </a:lnTo>
                <a:lnTo>
                  <a:pt x="559269" y="77635"/>
                </a:lnTo>
                <a:close/>
              </a:path>
              <a:path w="1238885" h="370204">
                <a:moveTo>
                  <a:pt x="622173" y="76542"/>
                </a:moveTo>
                <a:lnTo>
                  <a:pt x="617702" y="76542"/>
                </a:lnTo>
                <a:lnTo>
                  <a:pt x="615251" y="76669"/>
                </a:lnTo>
                <a:lnTo>
                  <a:pt x="573595" y="92506"/>
                </a:lnTo>
                <a:lnTo>
                  <a:pt x="556996" y="107810"/>
                </a:lnTo>
                <a:lnTo>
                  <a:pt x="632091" y="107810"/>
                </a:lnTo>
                <a:lnTo>
                  <a:pt x="632091" y="78270"/>
                </a:lnTo>
                <a:lnTo>
                  <a:pt x="626224" y="77114"/>
                </a:lnTo>
                <a:lnTo>
                  <a:pt x="622173" y="76542"/>
                </a:lnTo>
                <a:close/>
              </a:path>
              <a:path w="1238885" h="370204">
                <a:moveTo>
                  <a:pt x="723557" y="156362"/>
                </a:moveTo>
                <a:lnTo>
                  <a:pt x="677938" y="164249"/>
                </a:lnTo>
                <a:lnTo>
                  <a:pt x="646010" y="187185"/>
                </a:lnTo>
                <a:lnTo>
                  <a:pt x="634260" y="225094"/>
                </a:lnTo>
                <a:lnTo>
                  <a:pt x="634724" y="232247"/>
                </a:lnTo>
                <a:lnTo>
                  <a:pt x="654902" y="270856"/>
                </a:lnTo>
                <a:lnTo>
                  <a:pt x="697209" y="289754"/>
                </a:lnTo>
                <a:lnTo>
                  <a:pt x="707224" y="290309"/>
                </a:lnTo>
                <a:lnTo>
                  <a:pt x="718783" y="289697"/>
                </a:lnTo>
                <a:lnTo>
                  <a:pt x="761006" y="276631"/>
                </a:lnTo>
                <a:lnTo>
                  <a:pt x="776490" y="265531"/>
                </a:lnTo>
                <a:lnTo>
                  <a:pt x="822325" y="265531"/>
                </a:lnTo>
                <a:lnTo>
                  <a:pt x="822325" y="255574"/>
                </a:lnTo>
                <a:lnTo>
                  <a:pt x="704875" y="255574"/>
                </a:lnTo>
                <a:lnTo>
                  <a:pt x="697712" y="253873"/>
                </a:lnTo>
                <a:lnTo>
                  <a:pt x="673732" y="220802"/>
                </a:lnTo>
                <a:lnTo>
                  <a:pt x="674545" y="214414"/>
                </a:lnTo>
                <a:lnTo>
                  <a:pt x="714794" y="189474"/>
                </a:lnTo>
                <a:lnTo>
                  <a:pt x="726541" y="188912"/>
                </a:lnTo>
                <a:lnTo>
                  <a:pt x="812977" y="188912"/>
                </a:lnTo>
                <a:lnTo>
                  <a:pt x="812977" y="161886"/>
                </a:lnTo>
                <a:lnTo>
                  <a:pt x="772350" y="161886"/>
                </a:lnTo>
                <a:lnTo>
                  <a:pt x="770902" y="161277"/>
                </a:lnTo>
                <a:lnTo>
                  <a:pt x="764857" y="160223"/>
                </a:lnTo>
                <a:lnTo>
                  <a:pt x="754214" y="158711"/>
                </a:lnTo>
                <a:lnTo>
                  <a:pt x="746311" y="157680"/>
                </a:lnTo>
                <a:lnTo>
                  <a:pt x="738566" y="156946"/>
                </a:lnTo>
                <a:lnTo>
                  <a:pt x="730981" y="156508"/>
                </a:lnTo>
                <a:lnTo>
                  <a:pt x="723557" y="156362"/>
                </a:lnTo>
                <a:close/>
              </a:path>
              <a:path w="1238885" h="370204">
                <a:moveTo>
                  <a:pt x="822325" y="265531"/>
                </a:moveTo>
                <a:lnTo>
                  <a:pt x="776490" y="265531"/>
                </a:lnTo>
                <a:lnTo>
                  <a:pt x="777417" y="270281"/>
                </a:lnTo>
                <a:lnTo>
                  <a:pt x="802005" y="287312"/>
                </a:lnTo>
                <a:lnTo>
                  <a:pt x="803389" y="287616"/>
                </a:lnTo>
                <a:lnTo>
                  <a:pt x="805294" y="287616"/>
                </a:lnTo>
                <a:lnTo>
                  <a:pt x="807720" y="287312"/>
                </a:lnTo>
                <a:lnTo>
                  <a:pt x="822325" y="285953"/>
                </a:lnTo>
                <a:lnTo>
                  <a:pt x="822325" y="265531"/>
                </a:lnTo>
                <a:close/>
              </a:path>
              <a:path w="1238885" h="370204">
                <a:moveTo>
                  <a:pt x="812977" y="188912"/>
                </a:moveTo>
                <a:lnTo>
                  <a:pt x="726541" y="188912"/>
                </a:lnTo>
                <a:lnTo>
                  <a:pt x="733063" y="189065"/>
                </a:lnTo>
                <a:lnTo>
                  <a:pt x="739562" y="189523"/>
                </a:lnTo>
                <a:lnTo>
                  <a:pt x="772350" y="196532"/>
                </a:lnTo>
                <a:lnTo>
                  <a:pt x="772350" y="220802"/>
                </a:lnTo>
                <a:lnTo>
                  <a:pt x="771766" y="222681"/>
                </a:lnTo>
                <a:lnTo>
                  <a:pt x="770623" y="225094"/>
                </a:lnTo>
                <a:lnTo>
                  <a:pt x="769531" y="227520"/>
                </a:lnTo>
                <a:lnTo>
                  <a:pt x="736652" y="252001"/>
                </a:lnTo>
                <a:lnTo>
                  <a:pt x="713219" y="255574"/>
                </a:lnTo>
                <a:lnTo>
                  <a:pt x="822325" y="255574"/>
                </a:lnTo>
                <a:lnTo>
                  <a:pt x="822325" y="251675"/>
                </a:lnTo>
                <a:lnTo>
                  <a:pt x="816394" y="251244"/>
                </a:lnTo>
                <a:lnTo>
                  <a:pt x="813333" y="250977"/>
                </a:lnTo>
                <a:lnTo>
                  <a:pt x="813155" y="250863"/>
                </a:lnTo>
                <a:lnTo>
                  <a:pt x="813041" y="250672"/>
                </a:lnTo>
                <a:lnTo>
                  <a:pt x="812977" y="188912"/>
                </a:lnTo>
                <a:close/>
              </a:path>
              <a:path w="1238885" h="370204">
                <a:moveTo>
                  <a:pt x="800813" y="110921"/>
                </a:moveTo>
                <a:lnTo>
                  <a:pt x="725462" y="110921"/>
                </a:lnTo>
                <a:lnTo>
                  <a:pt x="736027" y="111686"/>
                </a:lnTo>
                <a:lnTo>
                  <a:pt x="745323" y="113980"/>
                </a:lnTo>
                <a:lnTo>
                  <a:pt x="771584" y="146544"/>
                </a:lnTo>
                <a:lnTo>
                  <a:pt x="772350" y="161886"/>
                </a:lnTo>
                <a:lnTo>
                  <a:pt x="812977" y="161886"/>
                </a:lnTo>
                <a:lnTo>
                  <a:pt x="812884" y="157680"/>
                </a:lnTo>
                <a:lnTo>
                  <a:pt x="811537" y="140294"/>
                </a:lnTo>
                <a:lnTo>
                  <a:pt x="807216" y="123772"/>
                </a:lnTo>
                <a:lnTo>
                  <a:pt x="800813" y="110921"/>
                </a:lnTo>
                <a:close/>
              </a:path>
              <a:path w="1238885" h="370204">
                <a:moveTo>
                  <a:pt x="728002" y="74282"/>
                </a:moveTo>
                <a:lnTo>
                  <a:pt x="688454" y="81165"/>
                </a:lnTo>
                <a:lnTo>
                  <a:pt x="643661" y="105562"/>
                </a:lnTo>
                <a:lnTo>
                  <a:pt x="660704" y="136944"/>
                </a:lnTo>
                <a:lnTo>
                  <a:pt x="671496" y="129907"/>
                </a:lnTo>
                <a:lnTo>
                  <a:pt x="681201" y="124115"/>
                </a:lnTo>
                <a:lnTo>
                  <a:pt x="718396" y="111255"/>
                </a:lnTo>
                <a:lnTo>
                  <a:pt x="725462" y="110921"/>
                </a:lnTo>
                <a:lnTo>
                  <a:pt x="800813" y="110921"/>
                </a:lnTo>
                <a:lnTo>
                  <a:pt x="800017" y="109324"/>
                </a:lnTo>
                <a:lnTo>
                  <a:pt x="789940" y="96951"/>
                </a:lnTo>
                <a:lnTo>
                  <a:pt x="777431" y="87033"/>
                </a:lnTo>
                <a:lnTo>
                  <a:pt x="762938" y="79949"/>
                </a:lnTo>
                <a:lnTo>
                  <a:pt x="746461" y="75699"/>
                </a:lnTo>
                <a:lnTo>
                  <a:pt x="728002" y="74282"/>
                </a:lnTo>
                <a:close/>
              </a:path>
              <a:path w="1238885" h="370204">
                <a:moveTo>
                  <a:pt x="1064310" y="330034"/>
                </a:moveTo>
                <a:lnTo>
                  <a:pt x="1064310" y="367576"/>
                </a:lnTo>
                <a:lnTo>
                  <a:pt x="1072108" y="368782"/>
                </a:lnTo>
                <a:lnTo>
                  <a:pt x="1077366" y="369443"/>
                </a:lnTo>
                <a:lnTo>
                  <a:pt x="1080084" y="369570"/>
                </a:lnTo>
                <a:lnTo>
                  <a:pt x="1082814" y="369747"/>
                </a:lnTo>
                <a:lnTo>
                  <a:pt x="1085418" y="369697"/>
                </a:lnTo>
                <a:lnTo>
                  <a:pt x="1087882" y="369392"/>
                </a:lnTo>
                <a:lnTo>
                  <a:pt x="1096111" y="369087"/>
                </a:lnTo>
                <a:lnTo>
                  <a:pt x="1103249" y="367512"/>
                </a:lnTo>
                <a:lnTo>
                  <a:pt x="1109294" y="364680"/>
                </a:lnTo>
                <a:lnTo>
                  <a:pt x="1115402" y="361886"/>
                </a:lnTo>
                <a:lnTo>
                  <a:pt x="1120508" y="358051"/>
                </a:lnTo>
                <a:lnTo>
                  <a:pt x="1124623" y="353161"/>
                </a:lnTo>
                <a:lnTo>
                  <a:pt x="1128788" y="348322"/>
                </a:lnTo>
                <a:lnTo>
                  <a:pt x="1131849" y="343154"/>
                </a:lnTo>
                <a:lnTo>
                  <a:pt x="1133779" y="337654"/>
                </a:lnTo>
                <a:lnTo>
                  <a:pt x="1136359" y="331241"/>
                </a:lnTo>
                <a:lnTo>
                  <a:pt x="1084351" y="331241"/>
                </a:lnTo>
                <a:lnTo>
                  <a:pt x="1078966" y="331000"/>
                </a:lnTo>
                <a:lnTo>
                  <a:pt x="1064310" y="330034"/>
                </a:lnTo>
                <a:close/>
              </a:path>
              <a:path w="1238885" h="370204">
                <a:moveTo>
                  <a:pt x="1070381" y="77635"/>
                </a:moveTo>
                <a:lnTo>
                  <a:pt x="1026769" y="77635"/>
                </a:lnTo>
                <a:lnTo>
                  <a:pt x="1114552" y="278968"/>
                </a:lnTo>
                <a:lnTo>
                  <a:pt x="1110070" y="289894"/>
                </a:lnTo>
                <a:lnTo>
                  <a:pt x="1094295" y="325399"/>
                </a:lnTo>
                <a:lnTo>
                  <a:pt x="1092415" y="327393"/>
                </a:lnTo>
                <a:lnTo>
                  <a:pt x="1090612" y="329399"/>
                </a:lnTo>
                <a:lnTo>
                  <a:pt x="1088821" y="330517"/>
                </a:lnTo>
                <a:lnTo>
                  <a:pt x="1087069" y="330758"/>
                </a:lnTo>
                <a:lnTo>
                  <a:pt x="1086167" y="331114"/>
                </a:lnTo>
                <a:lnTo>
                  <a:pt x="1084351" y="331241"/>
                </a:lnTo>
                <a:lnTo>
                  <a:pt x="1136359" y="331241"/>
                </a:lnTo>
                <a:lnTo>
                  <a:pt x="1176090" y="232448"/>
                </a:lnTo>
                <a:lnTo>
                  <a:pt x="1136053" y="232448"/>
                </a:lnTo>
                <a:lnTo>
                  <a:pt x="1070381" y="77635"/>
                </a:lnTo>
                <a:close/>
              </a:path>
              <a:path w="1238885" h="370204">
                <a:moveTo>
                  <a:pt x="943508" y="74282"/>
                </a:moveTo>
                <a:lnTo>
                  <a:pt x="901238" y="82436"/>
                </a:lnTo>
                <a:lnTo>
                  <a:pt x="867852" y="105722"/>
                </a:lnTo>
                <a:lnTo>
                  <a:pt x="846252" y="140245"/>
                </a:lnTo>
                <a:lnTo>
                  <a:pt x="838847" y="181571"/>
                </a:lnTo>
                <a:lnTo>
                  <a:pt x="839330" y="192356"/>
                </a:lnTo>
                <a:lnTo>
                  <a:pt x="850862" y="232534"/>
                </a:lnTo>
                <a:lnTo>
                  <a:pt x="876021" y="265005"/>
                </a:lnTo>
                <a:lnTo>
                  <a:pt x="911686" y="285460"/>
                </a:lnTo>
                <a:lnTo>
                  <a:pt x="943876" y="290309"/>
                </a:lnTo>
                <a:lnTo>
                  <a:pt x="953732" y="289894"/>
                </a:lnTo>
                <a:lnTo>
                  <a:pt x="997769" y="275701"/>
                </a:lnTo>
                <a:lnTo>
                  <a:pt x="1022524" y="252577"/>
                </a:lnTo>
                <a:lnTo>
                  <a:pt x="942784" y="252577"/>
                </a:lnTo>
                <a:lnTo>
                  <a:pt x="934476" y="251994"/>
                </a:lnTo>
                <a:lnTo>
                  <a:pt x="898707" y="232125"/>
                </a:lnTo>
                <a:lnTo>
                  <a:pt x="880388" y="191306"/>
                </a:lnTo>
                <a:lnTo>
                  <a:pt x="879843" y="181571"/>
                </a:lnTo>
                <a:lnTo>
                  <a:pt x="880376" y="171699"/>
                </a:lnTo>
                <a:lnTo>
                  <a:pt x="898302" y="131505"/>
                </a:lnTo>
                <a:lnTo>
                  <a:pt x="934037" y="112558"/>
                </a:lnTo>
                <a:lnTo>
                  <a:pt x="942428" y="112001"/>
                </a:lnTo>
                <a:lnTo>
                  <a:pt x="1020603" y="112001"/>
                </a:lnTo>
                <a:lnTo>
                  <a:pt x="1016222" y="105905"/>
                </a:lnTo>
                <a:lnTo>
                  <a:pt x="983727" y="81933"/>
                </a:lnTo>
                <a:lnTo>
                  <a:pt x="957743" y="75132"/>
                </a:lnTo>
                <a:lnTo>
                  <a:pt x="943508" y="74282"/>
                </a:lnTo>
                <a:close/>
              </a:path>
              <a:path w="1238885" h="370204">
                <a:moveTo>
                  <a:pt x="994295" y="217754"/>
                </a:moveTo>
                <a:lnTo>
                  <a:pt x="957414" y="251282"/>
                </a:lnTo>
                <a:lnTo>
                  <a:pt x="950226" y="252577"/>
                </a:lnTo>
                <a:lnTo>
                  <a:pt x="1022524" y="252577"/>
                </a:lnTo>
                <a:lnTo>
                  <a:pt x="1024297" y="250105"/>
                </a:lnTo>
                <a:lnTo>
                  <a:pt x="1029576" y="240600"/>
                </a:lnTo>
                <a:lnTo>
                  <a:pt x="1034300" y="229717"/>
                </a:lnTo>
                <a:lnTo>
                  <a:pt x="994295" y="217754"/>
                </a:lnTo>
                <a:close/>
              </a:path>
              <a:path w="1238885" h="370204">
                <a:moveTo>
                  <a:pt x="1238351" y="77635"/>
                </a:moveTo>
                <a:lnTo>
                  <a:pt x="1196441" y="77635"/>
                </a:lnTo>
                <a:lnTo>
                  <a:pt x="1136053" y="232448"/>
                </a:lnTo>
                <a:lnTo>
                  <a:pt x="1176090" y="232448"/>
                </a:lnTo>
                <a:lnTo>
                  <a:pt x="1238351" y="77635"/>
                </a:lnTo>
                <a:close/>
              </a:path>
              <a:path w="1238885" h="370204">
                <a:moveTo>
                  <a:pt x="1020603" y="112001"/>
                </a:moveTo>
                <a:lnTo>
                  <a:pt x="942428" y="112001"/>
                </a:lnTo>
                <a:lnTo>
                  <a:pt x="950129" y="112460"/>
                </a:lnTo>
                <a:lnTo>
                  <a:pt x="957457" y="113839"/>
                </a:lnTo>
                <a:lnTo>
                  <a:pt x="988780" y="136558"/>
                </a:lnTo>
                <a:lnTo>
                  <a:pt x="994029" y="145110"/>
                </a:lnTo>
                <a:lnTo>
                  <a:pt x="1032929" y="132765"/>
                </a:lnTo>
                <a:lnTo>
                  <a:pt x="1025080" y="118230"/>
                </a:lnTo>
                <a:lnTo>
                  <a:pt x="1020603" y="112001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8647" y="2347188"/>
            <a:ext cx="6220460" cy="1366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0"/>
              </a:spcBef>
              <a:tabLst>
                <a:tab pos="3127375" algn="l"/>
              </a:tabLst>
            </a:pP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Intergenerational</a:t>
            </a:r>
            <a:r>
              <a:rPr sz="29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50" dirty="0">
                <a:solidFill>
                  <a:srgbClr val="262425"/>
                </a:solidFill>
                <a:latin typeface="Trebuchet MS"/>
                <a:cs typeface="Trebuchet MS"/>
              </a:rPr>
              <a:t>book</a:t>
            </a:r>
            <a:r>
              <a:rPr sz="2900" spc="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trading </a:t>
            </a:r>
            <a:r>
              <a:rPr sz="2900" spc="110" dirty="0">
                <a:solidFill>
                  <a:srgbClr val="262425"/>
                </a:solidFill>
                <a:latin typeface="Trebuchet MS"/>
                <a:cs typeface="Trebuchet MS"/>
              </a:rPr>
              <a:t>enhances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90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9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30" dirty="0">
                <a:solidFill>
                  <a:srgbClr val="262425"/>
                </a:solidFill>
                <a:latin typeface="Trebuchet MS"/>
                <a:cs typeface="Trebuchet MS"/>
              </a:rPr>
              <a:t>encourages</a:t>
            </a:r>
            <a:r>
              <a:rPr sz="29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" dirty="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sz="2900" spc="120" dirty="0">
                <a:solidFill>
                  <a:srgbClr val="262425"/>
                </a:solidFill>
                <a:latin typeface="Trebuchet MS"/>
                <a:cs typeface="Trebuchet MS"/>
              </a:rPr>
              <a:t>passion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900" spc="-1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262425"/>
                </a:solidFill>
                <a:latin typeface="Trebuchet MS"/>
                <a:cs typeface="Trebuchet MS"/>
              </a:rPr>
              <a:t>reading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10" dirty="0">
                <a:solidFill>
                  <a:srgbClr val="262425"/>
                </a:solidFill>
                <a:latin typeface="Trebuchet MS"/>
                <a:cs typeface="Trebuchet MS"/>
              </a:rPr>
              <a:t>across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1323" y="4225950"/>
            <a:ext cx="3721252" cy="3693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80461" y="4128363"/>
            <a:ext cx="675640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0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47" y="3690213"/>
            <a:ext cx="5622925" cy="18046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65"/>
              </a:spcBef>
            </a:pP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generations.</a:t>
            </a:r>
            <a:r>
              <a:rPr sz="2900" spc="-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45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9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0" dirty="0">
                <a:solidFill>
                  <a:srgbClr val="262425"/>
                </a:solidFill>
                <a:latin typeface="Trebuchet MS"/>
                <a:cs typeface="Trebuchet MS"/>
              </a:rPr>
              <a:t>also</a:t>
            </a:r>
            <a:r>
              <a:rPr sz="29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262425"/>
                </a:solidFill>
                <a:latin typeface="Trebuchet MS"/>
                <a:cs typeface="Trebuchet MS"/>
              </a:rPr>
              <a:t>facilitates</a:t>
            </a:r>
            <a:r>
              <a:rPr sz="2900" spc="-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25" dirty="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transfer</a:t>
            </a:r>
            <a:r>
              <a:rPr sz="29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2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endParaRPr sz="2900">
              <a:latin typeface="Trebuchet MS"/>
              <a:cs typeface="Trebuchet MS"/>
            </a:endParaRPr>
          </a:p>
          <a:p>
            <a:pPr marL="12700" marR="443230">
              <a:lnSpc>
                <a:spcPts val="3529"/>
              </a:lnSpc>
            </a:pP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cultural</a:t>
            </a:r>
            <a:r>
              <a:rPr sz="2900" spc="-2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60" dirty="0">
                <a:solidFill>
                  <a:srgbClr val="262425"/>
                </a:solidFill>
                <a:latin typeface="Trebuchet MS"/>
                <a:cs typeface="Trebuchet MS"/>
              </a:rPr>
              <a:t>wisdom,</a:t>
            </a:r>
            <a:r>
              <a:rPr sz="29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0" dirty="0">
                <a:solidFill>
                  <a:srgbClr val="262425"/>
                </a:solidFill>
                <a:latin typeface="Trebuchet MS"/>
                <a:cs typeface="Trebuchet MS"/>
              </a:rPr>
              <a:t>enriching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25" dirty="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sz="2900" spc="50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experience.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11130" y="1080471"/>
            <a:ext cx="1146683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310" dirty="0"/>
              <a:t>PROMOTING</a:t>
            </a:r>
            <a:r>
              <a:rPr sz="5200" spc="-135" dirty="0"/>
              <a:t> </a:t>
            </a:r>
            <a:r>
              <a:rPr sz="5200" spc="-430" dirty="0"/>
              <a:t>LITERACY</a:t>
            </a:r>
            <a:r>
              <a:rPr sz="5200" spc="-135" dirty="0"/>
              <a:t> AND</a:t>
            </a:r>
            <a:r>
              <a:rPr sz="5200" spc="-180" dirty="0"/>
              <a:t> </a:t>
            </a:r>
            <a:r>
              <a:rPr sz="5200" spc="-335" dirty="0"/>
              <a:t>LEARNING</a:t>
            </a:r>
            <a:endParaRPr sz="5200"/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3610" y="2388476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24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55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29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289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67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67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389" y="4225950"/>
            <a:ext cx="2908160" cy="369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5872" y="4673625"/>
            <a:ext cx="1843053" cy="3693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28634" y="2347188"/>
            <a:ext cx="6306185" cy="359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900" spc="114" dirty="0">
                <a:solidFill>
                  <a:srgbClr val="262425"/>
                </a:solidFill>
                <a:latin typeface="Trebuchet MS"/>
                <a:cs typeface="Trebuchet MS"/>
              </a:rPr>
              <a:t>While</a:t>
            </a:r>
            <a:r>
              <a:rPr sz="29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intergenerational</a:t>
            </a:r>
            <a:r>
              <a:rPr sz="29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50" dirty="0">
                <a:solidFill>
                  <a:srgbClr val="262425"/>
                </a:solidFill>
                <a:latin typeface="Trebuchet MS"/>
                <a:cs typeface="Trebuchet MS"/>
              </a:rPr>
              <a:t>book</a:t>
            </a:r>
            <a:r>
              <a:rPr sz="29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trading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oﬀers</a:t>
            </a:r>
            <a:r>
              <a:rPr sz="29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25" dirty="0">
                <a:solidFill>
                  <a:srgbClr val="262425"/>
                </a:solidFill>
                <a:latin typeface="Trebuchet MS"/>
                <a:cs typeface="Trebuchet MS"/>
              </a:rPr>
              <a:t>numerous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262425"/>
                </a:solidFill>
                <a:latin typeface="Trebuchet MS"/>
                <a:cs typeface="Trebuchet MS"/>
              </a:rPr>
              <a:t>benefits,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95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rgbClr val="262425"/>
                </a:solidFill>
                <a:latin typeface="Trebuchet MS"/>
                <a:cs typeface="Trebuchet MS"/>
              </a:rPr>
              <a:t>also presents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5" dirty="0">
                <a:solidFill>
                  <a:srgbClr val="262425"/>
                </a:solidFill>
                <a:latin typeface="Trebuchet MS"/>
                <a:cs typeface="Trebuchet MS"/>
              </a:rPr>
              <a:t>challenges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55" dirty="0">
                <a:solidFill>
                  <a:srgbClr val="262425"/>
                </a:solidFill>
                <a:latin typeface="Trebuchet MS"/>
                <a:cs typeface="Trebuchet MS"/>
              </a:rPr>
              <a:t>such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45" dirty="0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sz="29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45" dirty="0">
                <a:solidFill>
                  <a:srgbClr val="262425"/>
                </a:solidFill>
                <a:latin typeface="Trebuchet MS"/>
                <a:cs typeface="Trebuchet MS"/>
              </a:rPr>
              <a:t>access </a:t>
            </a:r>
            <a:r>
              <a:rPr sz="290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9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logistics.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90" dirty="0">
                <a:solidFill>
                  <a:srgbClr val="262425"/>
                </a:solidFill>
                <a:latin typeface="Trebuchet MS"/>
                <a:cs typeface="Trebuchet MS"/>
              </a:rPr>
              <a:t>Solutions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5" dirty="0">
                <a:solidFill>
                  <a:srgbClr val="262425"/>
                </a:solidFill>
                <a:latin typeface="Trebuchet MS"/>
                <a:cs typeface="Trebuchet MS"/>
              </a:rPr>
              <a:t>include </a:t>
            </a:r>
            <a:r>
              <a:rPr sz="2900" spc="50" dirty="0">
                <a:solidFill>
                  <a:srgbClr val="262425"/>
                </a:solidFill>
                <a:latin typeface="Trebuchet MS"/>
                <a:cs typeface="Trebuchet MS"/>
              </a:rPr>
              <a:t>establishing</a:t>
            </a:r>
            <a:endParaRPr sz="2900" dirty="0">
              <a:latin typeface="Trebuchet MS"/>
              <a:cs typeface="Trebuchet MS"/>
            </a:endParaRPr>
          </a:p>
          <a:p>
            <a:pPr marL="12700" marR="632460" indent="1950720">
              <a:lnSpc>
                <a:spcPct val="101299"/>
              </a:lnSpc>
            </a:pPr>
            <a:r>
              <a:rPr sz="290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9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rgbClr val="262425"/>
                </a:solidFill>
                <a:latin typeface="Trebuchet MS"/>
                <a:cs typeface="Trebuchet MS"/>
              </a:rPr>
              <a:t>leveraging</a:t>
            </a:r>
            <a:r>
              <a:rPr sz="29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digital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platforms</a:t>
            </a:r>
            <a:r>
              <a:rPr sz="2900" spc="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900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262425"/>
                </a:solidFill>
                <a:latin typeface="Trebuchet MS"/>
                <a:cs typeface="Trebuchet MS"/>
              </a:rPr>
              <a:t>wider</a:t>
            </a:r>
            <a:r>
              <a:rPr sz="29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5" dirty="0">
                <a:solidFill>
                  <a:srgbClr val="262425"/>
                </a:solidFill>
                <a:latin typeface="Trebuchet MS"/>
                <a:cs typeface="Trebuchet MS"/>
              </a:rPr>
              <a:t>reach</a:t>
            </a:r>
            <a:r>
              <a:rPr sz="2900" spc="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900" spc="-10" dirty="0">
                <a:solidFill>
                  <a:srgbClr val="262425"/>
                </a:solidFill>
                <a:latin typeface="Trebuchet MS"/>
                <a:cs typeface="Trebuchet MS"/>
              </a:rPr>
              <a:t>accessibility.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632998" y="1080471"/>
            <a:ext cx="902335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440" dirty="0"/>
              <a:t>CHALLENGES</a:t>
            </a:r>
            <a:r>
              <a:rPr sz="5200" spc="-135" dirty="0"/>
              <a:t> AND</a:t>
            </a:r>
            <a:r>
              <a:rPr sz="5200" spc="-190" dirty="0"/>
              <a:t> </a:t>
            </a:r>
            <a:r>
              <a:rPr sz="5200" spc="-365" dirty="0"/>
              <a:t>SOLUTIONS</a:t>
            </a:r>
            <a:endParaRPr sz="5200"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929" y="3510468"/>
            <a:ext cx="6792595" cy="3159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2900" spc="95" dirty="0">
                <a:solidFill>
                  <a:srgbClr val="252425"/>
                </a:solidFill>
                <a:latin typeface="Trebuchet MS"/>
                <a:cs typeface="Trebuchet MS"/>
              </a:rPr>
              <a:t>T</a:t>
            </a:r>
            <a:r>
              <a:rPr sz="2900" spc="114" dirty="0">
                <a:solidFill>
                  <a:srgbClr val="252425"/>
                </a:solidFill>
                <a:latin typeface="Trebuchet MS"/>
                <a:cs typeface="Trebuchet MS"/>
              </a:rPr>
              <a:t>h</a:t>
            </a:r>
            <a:r>
              <a:rPr sz="2900" spc="135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3000" i="1" spc="245" dirty="0">
                <a:solidFill>
                  <a:srgbClr val="252425"/>
                </a:solidFill>
                <a:latin typeface="Trebuchet MS"/>
                <a:cs typeface="Trebuchet MS"/>
              </a:rPr>
              <a:t>B</a:t>
            </a:r>
            <a:r>
              <a:rPr sz="3000" i="1" spc="125" dirty="0">
                <a:solidFill>
                  <a:srgbClr val="252425"/>
                </a:solidFill>
                <a:latin typeface="Trebuchet MS"/>
                <a:cs typeface="Trebuchet MS"/>
              </a:rPr>
              <a:t>oo</a:t>
            </a:r>
            <a:r>
              <a:rPr sz="3000" i="1" spc="35" dirty="0">
                <a:solidFill>
                  <a:srgbClr val="252425"/>
                </a:solidFill>
                <a:latin typeface="Trebuchet MS"/>
                <a:cs typeface="Trebuchet MS"/>
              </a:rPr>
              <a:t>k</a:t>
            </a:r>
            <a:r>
              <a:rPr sz="3000" i="1" spc="-16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3000" i="1" spc="245" dirty="0">
                <a:solidFill>
                  <a:srgbClr val="252425"/>
                </a:solidFill>
                <a:latin typeface="Trebuchet MS"/>
                <a:cs typeface="Trebuchet MS"/>
              </a:rPr>
              <a:t>B</a:t>
            </a:r>
            <a:r>
              <a:rPr sz="3000" i="1" spc="-229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3000" i="1" spc="-290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3000" i="1" spc="140" dirty="0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sz="3000" i="1" spc="295" dirty="0">
                <a:solidFill>
                  <a:srgbClr val="252425"/>
                </a:solidFill>
                <a:latin typeface="Trebuchet MS"/>
                <a:cs typeface="Trebuchet MS"/>
              </a:rPr>
              <a:t>g</a:t>
            </a:r>
            <a:r>
              <a:rPr sz="3000" i="1" spc="105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3000" i="1" spc="-265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3000" i="1" spc="305" dirty="0">
                <a:solidFill>
                  <a:srgbClr val="252425"/>
                </a:solidFill>
                <a:latin typeface="Trebuchet MS"/>
                <a:cs typeface="Trebuchet MS"/>
              </a:rPr>
              <a:t>W</a:t>
            </a:r>
            <a:r>
              <a:rPr sz="3000" i="1" spc="100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3000" i="1" spc="130" dirty="0">
                <a:solidFill>
                  <a:srgbClr val="252425"/>
                </a:solidFill>
                <a:latin typeface="Trebuchet MS"/>
                <a:cs typeface="Trebuchet MS"/>
              </a:rPr>
              <a:t>b</a:t>
            </a:r>
            <a:r>
              <a:rPr sz="3000" i="1" spc="190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3000" i="1" spc="-290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3000" i="1" spc="-310" dirty="0">
                <a:solidFill>
                  <a:srgbClr val="252425"/>
                </a:solidFill>
                <a:latin typeface="Trebuchet MS"/>
                <a:cs typeface="Trebuchet MS"/>
              </a:rPr>
              <a:t>t</a:t>
            </a:r>
            <a:r>
              <a:rPr sz="3000" i="1" spc="105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3000" i="1" spc="-16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215" dirty="0">
                <a:solidFill>
                  <a:srgbClr val="252425"/>
                </a:solidFill>
                <a:latin typeface="Trebuchet MS"/>
                <a:cs typeface="Trebuchet MS"/>
              </a:rPr>
              <a:t>w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-65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-60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-22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155" dirty="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sz="2900" spc="-290" dirty="0">
                <a:solidFill>
                  <a:srgbClr val="252425"/>
                </a:solidFill>
                <a:latin typeface="Trebuchet MS"/>
                <a:cs typeface="Trebuchet MS"/>
              </a:rPr>
              <a:t>ﬀ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100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50" dirty="0">
                <a:solidFill>
                  <a:srgbClr val="252425"/>
                </a:solidFill>
                <a:latin typeface="Trebuchet MS"/>
                <a:cs typeface="Trebuchet MS"/>
              </a:rPr>
              <a:t>a  </a:t>
            </a:r>
            <a:r>
              <a:rPr sz="2900" spc="145" dirty="0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sz="2900" spc="235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165" dirty="0">
                <a:solidFill>
                  <a:srgbClr val="252425"/>
                </a:solidFill>
                <a:latin typeface="Trebuchet MS"/>
                <a:cs typeface="Trebuchet MS"/>
              </a:rPr>
              <a:t>-</a:t>
            </a:r>
            <a:r>
              <a:rPr sz="2900" spc="-114" dirty="0">
                <a:solidFill>
                  <a:srgbClr val="252425"/>
                </a:solidFill>
                <a:latin typeface="Trebuchet MS"/>
                <a:cs typeface="Trebuchet MS"/>
              </a:rPr>
              <a:t>f</a:t>
            </a:r>
            <a:r>
              <a:rPr sz="2900" spc="-105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114" dirty="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sz="2900" spc="200" dirty="0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sz="2900" spc="-110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155" dirty="0">
                <a:solidFill>
                  <a:srgbClr val="252425"/>
                </a:solidFill>
                <a:latin typeface="Trebuchet MS"/>
                <a:cs typeface="Trebuchet MS"/>
              </a:rPr>
              <a:t>y</a:t>
            </a:r>
            <a:r>
              <a:rPr sz="2900" spc="-21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105" dirty="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sz="2900" spc="-200" dirty="0">
                <a:solidFill>
                  <a:srgbClr val="252425"/>
                </a:solidFill>
                <a:latin typeface="Trebuchet MS"/>
                <a:cs typeface="Trebuchet MS"/>
              </a:rPr>
              <a:t>t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105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-120" dirty="0">
                <a:solidFill>
                  <a:srgbClr val="252425"/>
                </a:solidFill>
                <a:latin typeface="Trebuchet MS"/>
                <a:cs typeface="Trebuchet MS"/>
              </a:rPr>
              <a:t>f</a:t>
            </a:r>
            <a:r>
              <a:rPr sz="2900" spc="65" dirty="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sz="2900" spc="155" dirty="0">
                <a:solidFill>
                  <a:srgbClr val="252425"/>
                </a:solidFill>
                <a:latin typeface="Trebuchet MS"/>
                <a:cs typeface="Trebuchet MS"/>
              </a:rPr>
              <a:t>c</a:t>
            </a:r>
            <a:r>
              <a:rPr sz="2900" spc="135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-160" dirty="0">
                <a:solidFill>
                  <a:srgbClr val="252425"/>
                </a:solidFill>
                <a:latin typeface="Trebuchet MS"/>
                <a:cs typeface="Trebuchet MS"/>
              </a:rPr>
              <a:t>f</a:t>
            </a:r>
            <a:r>
              <a:rPr sz="2900" spc="180" dirty="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sz="2900" spc="-100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235" dirty="0">
                <a:latin typeface="Trebuchet MS"/>
                <a:cs typeface="Trebuchet MS"/>
              </a:rPr>
              <a:t>s</a:t>
            </a:r>
            <a:r>
              <a:rPr sz="2900" spc="130" dirty="0">
                <a:latin typeface="Trebuchet MS"/>
                <a:cs typeface="Trebuchet MS"/>
              </a:rPr>
              <a:t>e</a:t>
            </a:r>
            <a:r>
              <a:rPr sz="2900" spc="114" dirty="0">
                <a:latin typeface="Trebuchet MS"/>
                <a:cs typeface="Trebuchet MS"/>
              </a:rPr>
              <a:t>n</a:t>
            </a:r>
            <a:r>
              <a:rPr sz="2900" spc="-195" dirty="0">
                <a:latin typeface="Trebuchet MS"/>
                <a:cs typeface="Trebuchet MS"/>
              </a:rPr>
              <a:t>i</a:t>
            </a:r>
            <a:r>
              <a:rPr sz="2900" spc="180" dirty="0">
                <a:latin typeface="Trebuchet MS"/>
                <a:cs typeface="Trebuchet MS"/>
              </a:rPr>
              <a:t>o</a:t>
            </a:r>
            <a:r>
              <a:rPr sz="2900" spc="-105" dirty="0">
                <a:latin typeface="Trebuchet MS"/>
                <a:cs typeface="Trebuchet MS"/>
              </a:rPr>
              <a:t>r</a:t>
            </a:r>
            <a:r>
              <a:rPr sz="2900" spc="240" dirty="0">
                <a:latin typeface="Trebuchet MS"/>
                <a:cs typeface="Trebuchet MS"/>
              </a:rPr>
              <a:t>s</a:t>
            </a:r>
            <a:r>
              <a:rPr sz="2900" spc="-130" dirty="0"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sz="2900" spc="114" dirty="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sz="2900" spc="140" dirty="0">
                <a:solidFill>
                  <a:srgbClr val="252425"/>
                </a:solidFill>
                <a:latin typeface="Trebuchet MS"/>
                <a:cs typeface="Trebuchet MS"/>
              </a:rPr>
              <a:t>d  </a:t>
            </a:r>
            <a:r>
              <a:rPr sz="2900" spc="-5" dirty="0">
                <a:latin typeface="Trebuchet MS"/>
                <a:cs typeface="Trebuchet MS"/>
              </a:rPr>
              <a:t>juniors </a:t>
            </a:r>
            <a:r>
              <a:rPr sz="2900" spc="-10" dirty="0">
                <a:solidFill>
                  <a:srgbClr val="252425"/>
                </a:solidFill>
                <a:latin typeface="Trebuchet MS"/>
                <a:cs typeface="Trebuchet MS"/>
              </a:rPr>
              <a:t>to </a:t>
            </a:r>
            <a:r>
              <a:rPr sz="2900" spc="35" dirty="0">
                <a:solidFill>
                  <a:srgbClr val="252425"/>
                </a:solidFill>
                <a:latin typeface="Trebuchet MS"/>
                <a:cs typeface="Trebuchet MS"/>
              </a:rPr>
              <a:t>connect, </a:t>
            </a:r>
            <a:r>
              <a:rPr sz="2900" spc="80" dirty="0">
                <a:solidFill>
                  <a:srgbClr val="252425"/>
                </a:solidFill>
                <a:latin typeface="Trebuchet MS"/>
                <a:cs typeface="Trebuchet MS"/>
              </a:rPr>
              <a:t>share </a:t>
            </a:r>
            <a:r>
              <a:rPr sz="2900" spc="155" dirty="0">
                <a:solidFill>
                  <a:srgbClr val="252425"/>
                </a:solidFill>
                <a:latin typeface="Trebuchet MS"/>
                <a:cs typeface="Trebuchet MS"/>
              </a:rPr>
              <a:t>book </a:t>
            </a:r>
            <a:r>
              <a:rPr sz="2900" spc="16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rgbClr val="252425"/>
                </a:solidFill>
                <a:latin typeface="Trebuchet MS"/>
                <a:cs typeface="Trebuchet MS"/>
              </a:rPr>
              <a:t>recommendations, 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and </a:t>
            </a:r>
            <a:r>
              <a:rPr sz="2900" spc="190" dirty="0">
                <a:solidFill>
                  <a:srgbClr val="252425"/>
                </a:solidFill>
                <a:latin typeface="Trebuchet MS"/>
                <a:cs typeface="Trebuchet MS"/>
              </a:rPr>
              <a:t>engage </a:t>
            </a:r>
            <a:r>
              <a:rPr sz="2900" spc="-40" dirty="0">
                <a:solidFill>
                  <a:srgbClr val="252425"/>
                </a:solidFill>
                <a:latin typeface="Trebuchet MS"/>
                <a:cs typeface="Trebuchet MS"/>
              </a:rPr>
              <a:t>in </a:t>
            </a:r>
            <a:r>
              <a:rPr sz="2900" spc="-35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275" dirty="0">
                <a:solidFill>
                  <a:srgbClr val="252425"/>
                </a:solidFill>
                <a:latin typeface="Trebuchet MS"/>
                <a:cs typeface="Trebuchet MS"/>
              </a:rPr>
              <a:t>m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65" dirty="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sz="2900" spc="114" dirty="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114" dirty="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sz="2900" spc="345" dirty="0">
                <a:solidFill>
                  <a:srgbClr val="252425"/>
                </a:solidFill>
                <a:latin typeface="Trebuchet MS"/>
                <a:cs typeface="Trebuchet MS"/>
              </a:rPr>
              <a:t>g</a:t>
            </a:r>
            <a:r>
              <a:rPr sz="2900" spc="-114" dirty="0">
                <a:solidFill>
                  <a:srgbClr val="252425"/>
                </a:solidFill>
                <a:latin typeface="Trebuchet MS"/>
                <a:cs typeface="Trebuchet MS"/>
              </a:rPr>
              <a:t>f</a:t>
            </a:r>
            <a:r>
              <a:rPr sz="2900" spc="145" dirty="0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sz="2900" spc="-60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-22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200" dirty="0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235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2900" spc="165" dirty="0">
                <a:solidFill>
                  <a:srgbClr val="252425"/>
                </a:solidFill>
                <a:latin typeface="Trebuchet MS"/>
                <a:cs typeface="Trebuchet MS"/>
              </a:rPr>
              <a:t>c</a:t>
            </a:r>
            <a:r>
              <a:rPr sz="2900" spc="145" dirty="0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sz="2900" spc="235" dirty="0">
                <a:solidFill>
                  <a:srgbClr val="252425"/>
                </a:solidFill>
                <a:latin typeface="Trebuchet MS"/>
                <a:cs typeface="Trebuchet MS"/>
              </a:rPr>
              <a:t>ss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180" dirty="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sz="2900" spc="114" dirty="0">
                <a:solidFill>
                  <a:srgbClr val="252425"/>
                </a:solidFill>
                <a:latin typeface="Trebuchet MS"/>
                <a:cs typeface="Trebuchet MS"/>
              </a:rPr>
              <a:t>n</a:t>
            </a:r>
            <a:r>
              <a:rPr sz="2900" spc="235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2900" spc="-515" dirty="0">
                <a:solidFill>
                  <a:srgbClr val="252425"/>
                </a:solidFill>
                <a:latin typeface="Trebuchet MS"/>
                <a:cs typeface="Trebuchet MS"/>
              </a:rPr>
              <a:t>.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-100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-170" dirty="0">
                <a:solidFill>
                  <a:srgbClr val="252425"/>
                </a:solidFill>
                <a:latin typeface="Trebuchet MS"/>
                <a:cs typeface="Trebuchet MS"/>
              </a:rPr>
              <a:t>t</a:t>
            </a:r>
            <a:r>
              <a:rPr sz="2900" spc="-21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215" dirty="0">
                <a:solidFill>
                  <a:srgbClr val="252425"/>
                </a:solidFill>
                <a:latin typeface="Trebuchet MS"/>
                <a:cs typeface="Trebuchet MS"/>
              </a:rPr>
              <a:t>w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-65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-60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-22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sz="2900" spc="-65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235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o  </a:t>
            </a:r>
            <a:r>
              <a:rPr sz="2900" spc="60" dirty="0">
                <a:solidFill>
                  <a:srgbClr val="252425"/>
                </a:solidFill>
                <a:latin typeface="Trebuchet MS"/>
                <a:cs typeface="Trebuchet MS"/>
              </a:rPr>
              <a:t>provide</a:t>
            </a:r>
            <a:r>
              <a:rPr sz="2900" spc="-135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55" dirty="0">
                <a:solidFill>
                  <a:srgbClr val="252425"/>
                </a:solidFill>
                <a:latin typeface="Trebuchet MS"/>
                <a:cs typeface="Trebuchet MS"/>
              </a:rPr>
              <a:t>curated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252425"/>
                </a:solidFill>
                <a:latin typeface="Trebuchet MS"/>
                <a:cs typeface="Trebuchet MS"/>
              </a:rPr>
              <a:t>reading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252425"/>
                </a:solidFill>
                <a:latin typeface="Trebuchet MS"/>
                <a:cs typeface="Trebuchet MS"/>
              </a:rPr>
              <a:t>lists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and</a:t>
            </a:r>
            <a:r>
              <a:rPr sz="2900" spc="-21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252425"/>
                </a:solidFill>
                <a:latin typeface="Trebuchet MS"/>
                <a:cs typeface="Trebuchet MS"/>
              </a:rPr>
              <a:t>virtual </a:t>
            </a:r>
            <a:r>
              <a:rPr sz="2900" spc="-86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185" dirty="0">
                <a:solidFill>
                  <a:srgbClr val="252425"/>
                </a:solidFill>
                <a:latin typeface="Trebuchet MS"/>
                <a:cs typeface="Trebuchet MS"/>
              </a:rPr>
              <a:t>b</a:t>
            </a:r>
            <a:r>
              <a:rPr sz="2900" spc="180" dirty="0">
                <a:solidFill>
                  <a:srgbClr val="252425"/>
                </a:solidFill>
                <a:latin typeface="Trebuchet MS"/>
                <a:cs typeface="Trebuchet MS"/>
              </a:rPr>
              <a:t>oo</a:t>
            </a:r>
            <a:r>
              <a:rPr sz="2900" spc="85" dirty="0">
                <a:solidFill>
                  <a:srgbClr val="252425"/>
                </a:solidFill>
                <a:latin typeface="Trebuchet MS"/>
                <a:cs typeface="Trebuchet MS"/>
              </a:rPr>
              <a:t>k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165" dirty="0">
                <a:solidFill>
                  <a:srgbClr val="252425"/>
                </a:solidFill>
                <a:latin typeface="Trebuchet MS"/>
                <a:cs typeface="Trebuchet MS"/>
              </a:rPr>
              <a:t>c</a:t>
            </a:r>
            <a:r>
              <a:rPr sz="2900" spc="-65" dirty="0">
                <a:solidFill>
                  <a:srgbClr val="252425"/>
                </a:solidFill>
                <a:latin typeface="Trebuchet MS"/>
                <a:cs typeface="Trebuchet MS"/>
              </a:rPr>
              <a:t>l</a:t>
            </a:r>
            <a:r>
              <a:rPr sz="2900" spc="145" dirty="0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sz="2900" spc="185" dirty="0">
                <a:solidFill>
                  <a:srgbClr val="252425"/>
                </a:solidFill>
                <a:latin typeface="Trebuchet MS"/>
                <a:cs typeface="Trebuchet MS"/>
              </a:rPr>
              <a:t>b</a:t>
            </a:r>
            <a:r>
              <a:rPr sz="2900" spc="240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-160" dirty="0">
                <a:solidFill>
                  <a:srgbClr val="252425"/>
                </a:solidFill>
                <a:latin typeface="Trebuchet MS"/>
                <a:cs typeface="Trebuchet MS"/>
              </a:rPr>
              <a:t>f</a:t>
            </a:r>
            <a:r>
              <a:rPr sz="2900" spc="180" dirty="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sz="2900" spc="-100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200" dirty="0">
                <a:solidFill>
                  <a:srgbClr val="252425"/>
                </a:solidFill>
                <a:latin typeface="Trebuchet MS"/>
                <a:cs typeface="Trebuchet MS"/>
              </a:rPr>
              <a:t>d</a:t>
            </a:r>
            <a:r>
              <a:rPr sz="2900" spc="-195" dirty="0">
                <a:solidFill>
                  <a:srgbClr val="252425"/>
                </a:solidFill>
                <a:latin typeface="Trebuchet MS"/>
                <a:cs typeface="Trebuchet MS"/>
              </a:rPr>
              <a:t>i</a:t>
            </a:r>
            <a:r>
              <a:rPr sz="2900" spc="85" dirty="0">
                <a:solidFill>
                  <a:srgbClr val="252425"/>
                </a:solidFill>
                <a:latin typeface="Trebuchet MS"/>
                <a:cs typeface="Trebuchet MS"/>
              </a:rPr>
              <a:t>v</a:t>
            </a:r>
            <a:r>
              <a:rPr sz="2900" spc="130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105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235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2900" spc="135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252425"/>
                </a:solidFill>
                <a:latin typeface="Trebuchet MS"/>
                <a:cs typeface="Trebuchet MS"/>
              </a:rPr>
              <a:t>a</a:t>
            </a:r>
            <a:r>
              <a:rPr sz="2900" spc="345" dirty="0">
                <a:solidFill>
                  <a:srgbClr val="252425"/>
                </a:solidFill>
                <a:latin typeface="Trebuchet MS"/>
                <a:cs typeface="Trebuchet MS"/>
              </a:rPr>
              <a:t>g</a:t>
            </a:r>
            <a:r>
              <a:rPr sz="2900" spc="135" dirty="0">
                <a:solidFill>
                  <a:srgbClr val="252425"/>
                </a:solidFill>
                <a:latin typeface="Trebuchet MS"/>
                <a:cs typeface="Trebuchet MS"/>
              </a:rPr>
              <a:t>e</a:t>
            </a:r>
            <a:r>
              <a:rPr sz="2900" spc="-130" dirty="0">
                <a:solidFill>
                  <a:srgbClr val="252425"/>
                </a:solidFill>
                <a:latin typeface="Trebuchet MS"/>
                <a:cs typeface="Trebuchet MS"/>
              </a:rPr>
              <a:t> </a:t>
            </a:r>
            <a:r>
              <a:rPr sz="2900" spc="345" dirty="0">
                <a:solidFill>
                  <a:srgbClr val="252425"/>
                </a:solidFill>
                <a:latin typeface="Trebuchet MS"/>
                <a:cs typeface="Trebuchet MS"/>
              </a:rPr>
              <a:t>g</a:t>
            </a:r>
            <a:r>
              <a:rPr sz="2900" spc="-150" dirty="0">
                <a:solidFill>
                  <a:srgbClr val="252425"/>
                </a:solidFill>
                <a:latin typeface="Trebuchet MS"/>
                <a:cs typeface="Trebuchet MS"/>
              </a:rPr>
              <a:t>r</a:t>
            </a:r>
            <a:r>
              <a:rPr sz="2900" spc="180" dirty="0">
                <a:solidFill>
                  <a:srgbClr val="252425"/>
                </a:solidFill>
                <a:latin typeface="Trebuchet MS"/>
                <a:cs typeface="Trebuchet MS"/>
              </a:rPr>
              <a:t>o</a:t>
            </a:r>
            <a:r>
              <a:rPr sz="2900" spc="145" dirty="0">
                <a:solidFill>
                  <a:srgbClr val="252425"/>
                </a:solidFill>
                <a:latin typeface="Trebuchet MS"/>
                <a:cs typeface="Trebuchet MS"/>
              </a:rPr>
              <a:t>u</a:t>
            </a:r>
            <a:r>
              <a:rPr sz="2900" spc="185" dirty="0">
                <a:solidFill>
                  <a:srgbClr val="252425"/>
                </a:solidFill>
                <a:latin typeface="Trebuchet MS"/>
                <a:cs typeface="Trebuchet MS"/>
              </a:rPr>
              <a:t>p</a:t>
            </a:r>
            <a:r>
              <a:rPr sz="2900" spc="235" dirty="0">
                <a:solidFill>
                  <a:srgbClr val="252425"/>
                </a:solidFill>
                <a:latin typeface="Trebuchet MS"/>
                <a:cs typeface="Trebuchet MS"/>
              </a:rPr>
              <a:t>s</a:t>
            </a:r>
            <a:r>
              <a:rPr sz="2900" spc="-515" dirty="0">
                <a:solidFill>
                  <a:srgbClr val="252425"/>
                </a:solidFill>
                <a:latin typeface="Trebuchet MS"/>
                <a:cs typeface="Trebuchet MS"/>
              </a:rPr>
              <a:t>.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8950" y="655143"/>
            <a:ext cx="73914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spc="-515" dirty="0"/>
              <a:t>P</a:t>
            </a:r>
            <a:r>
              <a:rPr sz="5400" spc="-385" dirty="0"/>
              <a:t>L</a:t>
            </a:r>
            <a:r>
              <a:rPr sz="5400" spc="-600" dirty="0"/>
              <a:t>A</a:t>
            </a:r>
            <a:r>
              <a:rPr sz="5400" spc="-330" dirty="0"/>
              <a:t>T</a:t>
            </a:r>
            <a:r>
              <a:rPr sz="5400" spc="-570" dirty="0"/>
              <a:t>F</a:t>
            </a:r>
            <a:r>
              <a:rPr sz="5400" spc="-250" dirty="0"/>
              <a:t>O</a:t>
            </a:r>
            <a:r>
              <a:rPr sz="5400" spc="-590" dirty="0"/>
              <a:t>R</a:t>
            </a:r>
            <a:r>
              <a:rPr sz="5400" spc="50" dirty="0"/>
              <a:t>M</a:t>
            </a:r>
            <a:r>
              <a:rPr sz="5400" spc="-135" dirty="0"/>
              <a:t> </a:t>
            </a:r>
            <a:r>
              <a:rPr sz="5400" spc="-570" dirty="0"/>
              <a:t>F</a:t>
            </a:r>
            <a:r>
              <a:rPr sz="5400" spc="-640" dirty="0"/>
              <a:t>E</a:t>
            </a:r>
            <a:r>
              <a:rPr sz="5400" spc="-600" dirty="0"/>
              <a:t>A</a:t>
            </a:r>
            <a:r>
              <a:rPr sz="5400" spc="-330" dirty="0"/>
              <a:t>T</a:t>
            </a:r>
            <a:r>
              <a:rPr sz="5400" spc="-60" dirty="0"/>
              <a:t>U</a:t>
            </a:r>
            <a:r>
              <a:rPr sz="5400" spc="-590" dirty="0"/>
              <a:t>R</a:t>
            </a:r>
            <a:r>
              <a:rPr sz="5400" spc="-640" dirty="0"/>
              <a:t>E</a:t>
            </a:r>
            <a:r>
              <a:rPr sz="5400" spc="-869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04" y="2388483"/>
            <a:ext cx="6210299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1857" y="3175127"/>
            <a:ext cx="6738620" cy="897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Involving</a:t>
            </a:r>
            <a:r>
              <a:rPr sz="285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85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80" dirty="0">
                <a:solidFill>
                  <a:srgbClr val="262425"/>
                </a:solidFill>
                <a:latin typeface="Trebuchet MS"/>
                <a:cs typeface="Trebuchet MS"/>
              </a:rPr>
              <a:t>community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2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85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35" dirty="0">
                <a:solidFill>
                  <a:srgbClr val="262425"/>
                </a:solidFill>
                <a:latin typeface="Trebuchet MS"/>
                <a:cs typeface="Trebuchet MS"/>
              </a:rPr>
              <a:t>book</a:t>
            </a:r>
            <a:r>
              <a:rPr sz="285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262425"/>
                </a:solidFill>
                <a:latin typeface="Trebuchet MS"/>
                <a:cs typeface="Trebuchet MS"/>
              </a:rPr>
              <a:t>trading </a:t>
            </a:r>
            <a:r>
              <a:rPr sz="2850" spc="-55" dirty="0">
                <a:solidFill>
                  <a:srgbClr val="262425"/>
                </a:solidFill>
                <a:latin typeface="Trebuchet MS"/>
                <a:cs typeface="Trebuchet MS"/>
              </a:rPr>
              <a:t>initiatives</a:t>
            </a:r>
            <a:r>
              <a:rPr sz="285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fosters</a:t>
            </a:r>
            <a:r>
              <a:rPr sz="28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85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50" dirty="0">
                <a:solidFill>
                  <a:srgbClr val="262425"/>
                </a:solidFill>
                <a:latin typeface="Trebuchet MS"/>
                <a:cs typeface="Trebuchet MS"/>
              </a:rPr>
              <a:t>sense</a:t>
            </a:r>
            <a:r>
              <a:rPr sz="285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2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endParaRPr sz="28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4538" y="3708679"/>
            <a:ext cx="1658620" cy="3599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1857" y="4041902"/>
            <a:ext cx="65913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8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4523" y="4137304"/>
            <a:ext cx="2169287" cy="28286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251938" y="4137304"/>
            <a:ext cx="838200" cy="283210"/>
          </a:xfrm>
          <a:custGeom>
            <a:avLst/>
            <a:gdLst/>
            <a:ahLst/>
            <a:cxnLst/>
            <a:rect l="l" t="t" r="r" b="b"/>
            <a:pathLst>
              <a:path w="838200" h="283210">
                <a:moveTo>
                  <a:pt x="164436" y="255955"/>
                </a:moveTo>
                <a:lnTo>
                  <a:pt x="35306" y="255955"/>
                </a:lnTo>
                <a:lnTo>
                  <a:pt x="35941" y="258013"/>
                </a:lnTo>
                <a:lnTo>
                  <a:pt x="76581" y="279777"/>
                </a:lnTo>
                <a:lnTo>
                  <a:pt x="99949" y="282867"/>
                </a:lnTo>
                <a:lnTo>
                  <a:pt x="110138" y="282336"/>
                </a:lnTo>
                <a:lnTo>
                  <a:pt x="146802" y="269761"/>
                </a:lnTo>
                <a:lnTo>
                  <a:pt x="164436" y="255955"/>
                </a:lnTo>
                <a:close/>
              </a:path>
              <a:path w="838200" h="283210">
                <a:moveTo>
                  <a:pt x="39751" y="0"/>
                </a:moveTo>
                <a:lnTo>
                  <a:pt x="0" y="0"/>
                </a:lnTo>
                <a:lnTo>
                  <a:pt x="0" y="279247"/>
                </a:lnTo>
                <a:lnTo>
                  <a:pt x="37211" y="279247"/>
                </a:lnTo>
                <a:lnTo>
                  <a:pt x="35306" y="255955"/>
                </a:lnTo>
                <a:lnTo>
                  <a:pt x="164436" y="255955"/>
                </a:lnTo>
                <a:lnTo>
                  <a:pt x="169037" y="251320"/>
                </a:lnTo>
                <a:lnTo>
                  <a:pt x="173354" y="246113"/>
                </a:lnTo>
                <a:lnTo>
                  <a:pt x="88646" y="246113"/>
                </a:lnTo>
                <a:lnTo>
                  <a:pt x="82931" y="245021"/>
                </a:lnTo>
                <a:lnTo>
                  <a:pt x="49403" y="226225"/>
                </a:lnTo>
                <a:lnTo>
                  <a:pt x="39751" y="206794"/>
                </a:lnTo>
                <a:lnTo>
                  <a:pt x="39751" y="150317"/>
                </a:lnTo>
                <a:lnTo>
                  <a:pt x="65786" y="118706"/>
                </a:lnTo>
                <a:lnTo>
                  <a:pt x="88519" y="109143"/>
                </a:lnTo>
                <a:lnTo>
                  <a:pt x="174695" y="109143"/>
                </a:lnTo>
                <a:lnTo>
                  <a:pt x="172212" y="105778"/>
                </a:lnTo>
                <a:lnTo>
                  <a:pt x="166693" y="99593"/>
                </a:lnTo>
                <a:lnTo>
                  <a:pt x="39116" y="99593"/>
                </a:lnTo>
                <a:lnTo>
                  <a:pt x="39751" y="0"/>
                </a:lnTo>
                <a:close/>
              </a:path>
              <a:path w="838200" h="283210">
                <a:moveTo>
                  <a:pt x="174695" y="109143"/>
                </a:moveTo>
                <a:lnTo>
                  <a:pt x="97028" y="109143"/>
                </a:lnTo>
                <a:lnTo>
                  <a:pt x="105622" y="109734"/>
                </a:lnTo>
                <a:lnTo>
                  <a:pt x="113680" y="111506"/>
                </a:lnTo>
                <a:lnTo>
                  <a:pt x="144805" y="136403"/>
                </a:lnTo>
                <a:lnTo>
                  <a:pt x="156845" y="177977"/>
                </a:lnTo>
                <a:lnTo>
                  <a:pt x="156557" y="184504"/>
                </a:lnTo>
                <a:lnTo>
                  <a:pt x="143091" y="220466"/>
                </a:lnTo>
                <a:lnTo>
                  <a:pt x="107092" y="244762"/>
                </a:lnTo>
                <a:lnTo>
                  <a:pt x="94107" y="246113"/>
                </a:lnTo>
                <a:lnTo>
                  <a:pt x="173354" y="246113"/>
                </a:lnTo>
                <a:lnTo>
                  <a:pt x="192704" y="208483"/>
                </a:lnTo>
                <a:lnTo>
                  <a:pt x="196723" y="177977"/>
                </a:lnTo>
                <a:lnTo>
                  <a:pt x="196340" y="168188"/>
                </a:lnTo>
                <a:lnTo>
                  <a:pt x="187071" y="130402"/>
                </a:lnTo>
                <a:lnTo>
                  <a:pt x="177927" y="113524"/>
                </a:lnTo>
                <a:lnTo>
                  <a:pt x="174695" y="109143"/>
                </a:lnTo>
                <a:close/>
              </a:path>
              <a:path w="838200" h="283210">
                <a:moveTo>
                  <a:pt x="103886" y="72377"/>
                </a:moveTo>
                <a:lnTo>
                  <a:pt x="58674" y="85191"/>
                </a:lnTo>
                <a:lnTo>
                  <a:pt x="39116" y="99593"/>
                </a:lnTo>
                <a:lnTo>
                  <a:pt x="166693" y="99593"/>
                </a:lnTo>
                <a:lnTo>
                  <a:pt x="133943" y="77547"/>
                </a:lnTo>
                <a:lnTo>
                  <a:pt x="103886" y="72377"/>
                </a:lnTo>
                <a:close/>
              </a:path>
              <a:path w="838200" h="283210">
                <a:moveTo>
                  <a:pt x="311658" y="72377"/>
                </a:moveTo>
                <a:lnTo>
                  <a:pt x="271018" y="80860"/>
                </a:lnTo>
                <a:lnTo>
                  <a:pt x="238760" y="103924"/>
                </a:lnTo>
                <a:lnTo>
                  <a:pt x="217678" y="137414"/>
                </a:lnTo>
                <a:lnTo>
                  <a:pt x="210327" y="177622"/>
                </a:lnTo>
                <a:lnTo>
                  <a:pt x="210328" y="178333"/>
                </a:lnTo>
                <a:lnTo>
                  <a:pt x="217678" y="217830"/>
                </a:lnTo>
                <a:lnTo>
                  <a:pt x="238506" y="251409"/>
                </a:lnTo>
                <a:lnTo>
                  <a:pt x="270764" y="274472"/>
                </a:lnTo>
                <a:lnTo>
                  <a:pt x="311277" y="282867"/>
                </a:lnTo>
                <a:lnTo>
                  <a:pt x="322131" y="282343"/>
                </a:lnTo>
                <a:lnTo>
                  <a:pt x="361118" y="269850"/>
                </a:lnTo>
                <a:lnTo>
                  <a:pt x="388621" y="246113"/>
                </a:lnTo>
                <a:lnTo>
                  <a:pt x="311277" y="246113"/>
                </a:lnTo>
                <a:lnTo>
                  <a:pt x="303125" y="245554"/>
                </a:lnTo>
                <a:lnTo>
                  <a:pt x="268303" y="226777"/>
                </a:lnTo>
                <a:lnTo>
                  <a:pt x="250838" y="187691"/>
                </a:lnTo>
                <a:lnTo>
                  <a:pt x="250317" y="178333"/>
                </a:lnTo>
                <a:lnTo>
                  <a:pt x="250842" y="168893"/>
                </a:lnTo>
                <a:lnTo>
                  <a:pt x="268652" y="129371"/>
                </a:lnTo>
                <a:lnTo>
                  <a:pt x="303178" y="109729"/>
                </a:lnTo>
                <a:lnTo>
                  <a:pt x="311277" y="109143"/>
                </a:lnTo>
                <a:lnTo>
                  <a:pt x="388501" y="109143"/>
                </a:lnTo>
                <a:lnTo>
                  <a:pt x="384048" y="103924"/>
                </a:lnTo>
                <a:lnTo>
                  <a:pt x="351917" y="80860"/>
                </a:lnTo>
                <a:lnTo>
                  <a:pt x="322395" y="72908"/>
                </a:lnTo>
                <a:lnTo>
                  <a:pt x="311658" y="72377"/>
                </a:lnTo>
                <a:close/>
              </a:path>
              <a:path w="838200" h="283210">
                <a:moveTo>
                  <a:pt x="388501" y="109143"/>
                </a:moveTo>
                <a:lnTo>
                  <a:pt x="311277" y="109143"/>
                </a:lnTo>
                <a:lnTo>
                  <a:pt x="319395" y="109706"/>
                </a:lnTo>
                <a:lnTo>
                  <a:pt x="327167" y="111394"/>
                </a:lnTo>
                <a:lnTo>
                  <a:pt x="359435" y="135370"/>
                </a:lnTo>
                <a:lnTo>
                  <a:pt x="372491" y="177622"/>
                </a:lnTo>
                <a:lnTo>
                  <a:pt x="371965" y="186851"/>
                </a:lnTo>
                <a:lnTo>
                  <a:pt x="354139" y="226471"/>
                </a:lnTo>
                <a:lnTo>
                  <a:pt x="319395" y="245554"/>
                </a:lnTo>
                <a:lnTo>
                  <a:pt x="311277" y="246113"/>
                </a:lnTo>
                <a:lnTo>
                  <a:pt x="388621" y="246113"/>
                </a:lnTo>
                <a:lnTo>
                  <a:pt x="408263" y="208245"/>
                </a:lnTo>
                <a:lnTo>
                  <a:pt x="412480" y="177622"/>
                </a:lnTo>
                <a:lnTo>
                  <a:pt x="412021" y="167321"/>
                </a:lnTo>
                <a:lnTo>
                  <a:pt x="400978" y="128228"/>
                </a:lnTo>
                <a:lnTo>
                  <a:pt x="390422" y="111394"/>
                </a:lnTo>
                <a:lnTo>
                  <a:pt x="388501" y="109143"/>
                </a:lnTo>
                <a:close/>
              </a:path>
              <a:path w="838200" h="283210">
                <a:moveTo>
                  <a:pt x="527050" y="72377"/>
                </a:moveTo>
                <a:lnTo>
                  <a:pt x="486410" y="80860"/>
                </a:lnTo>
                <a:lnTo>
                  <a:pt x="454152" y="103924"/>
                </a:lnTo>
                <a:lnTo>
                  <a:pt x="433070" y="137414"/>
                </a:lnTo>
                <a:lnTo>
                  <a:pt x="425719" y="177622"/>
                </a:lnTo>
                <a:lnTo>
                  <a:pt x="425719" y="178333"/>
                </a:lnTo>
                <a:lnTo>
                  <a:pt x="433070" y="217830"/>
                </a:lnTo>
                <a:lnTo>
                  <a:pt x="453898" y="251409"/>
                </a:lnTo>
                <a:lnTo>
                  <a:pt x="486029" y="274472"/>
                </a:lnTo>
                <a:lnTo>
                  <a:pt x="526669" y="282867"/>
                </a:lnTo>
                <a:lnTo>
                  <a:pt x="537503" y="282343"/>
                </a:lnTo>
                <a:lnTo>
                  <a:pt x="576439" y="269850"/>
                </a:lnTo>
                <a:lnTo>
                  <a:pt x="604013" y="246113"/>
                </a:lnTo>
                <a:lnTo>
                  <a:pt x="526669" y="246113"/>
                </a:lnTo>
                <a:lnTo>
                  <a:pt x="518517" y="245554"/>
                </a:lnTo>
                <a:lnTo>
                  <a:pt x="483695" y="226777"/>
                </a:lnTo>
                <a:lnTo>
                  <a:pt x="466230" y="187691"/>
                </a:lnTo>
                <a:lnTo>
                  <a:pt x="465709" y="178333"/>
                </a:lnTo>
                <a:lnTo>
                  <a:pt x="466234" y="168893"/>
                </a:lnTo>
                <a:lnTo>
                  <a:pt x="484044" y="129371"/>
                </a:lnTo>
                <a:lnTo>
                  <a:pt x="518570" y="109729"/>
                </a:lnTo>
                <a:lnTo>
                  <a:pt x="526669" y="109143"/>
                </a:lnTo>
                <a:lnTo>
                  <a:pt x="603780" y="109143"/>
                </a:lnTo>
                <a:lnTo>
                  <a:pt x="599313" y="103924"/>
                </a:lnTo>
                <a:lnTo>
                  <a:pt x="567309" y="80860"/>
                </a:lnTo>
                <a:lnTo>
                  <a:pt x="537769" y="72908"/>
                </a:lnTo>
                <a:lnTo>
                  <a:pt x="527050" y="72377"/>
                </a:lnTo>
                <a:close/>
              </a:path>
              <a:path w="838200" h="283210">
                <a:moveTo>
                  <a:pt x="603780" y="109143"/>
                </a:moveTo>
                <a:lnTo>
                  <a:pt x="526669" y="109143"/>
                </a:lnTo>
                <a:lnTo>
                  <a:pt x="534787" y="109706"/>
                </a:lnTo>
                <a:lnTo>
                  <a:pt x="542559" y="111394"/>
                </a:lnTo>
                <a:lnTo>
                  <a:pt x="574827" y="135370"/>
                </a:lnTo>
                <a:lnTo>
                  <a:pt x="587883" y="177622"/>
                </a:lnTo>
                <a:lnTo>
                  <a:pt x="587357" y="186851"/>
                </a:lnTo>
                <a:lnTo>
                  <a:pt x="569531" y="226471"/>
                </a:lnTo>
                <a:lnTo>
                  <a:pt x="534787" y="245554"/>
                </a:lnTo>
                <a:lnTo>
                  <a:pt x="526669" y="246113"/>
                </a:lnTo>
                <a:lnTo>
                  <a:pt x="604013" y="246113"/>
                </a:lnTo>
                <a:lnTo>
                  <a:pt x="623655" y="208245"/>
                </a:lnTo>
                <a:lnTo>
                  <a:pt x="627872" y="177622"/>
                </a:lnTo>
                <a:lnTo>
                  <a:pt x="627413" y="167321"/>
                </a:lnTo>
                <a:lnTo>
                  <a:pt x="616350" y="128228"/>
                </a:lnTo>
                <a:lnTo>
                  <a:pt x="605706" y="111394"/>
                </a:lnTo>
                <a:lnTo>
                  <a:pt x="603780" y="109143"/>
                </a:lnTo>
                <a:close/>
              </a:path>
              <a:path w="838200" h="283210">
                <a:moveTo>
                  <a:pt x="693801" y="0"/>
                </a:moveTo>
                <a:lnTo>
                  <a:pt x="654050" y="0"/>
                </a:lnTo>
                <a:lnTo>
                  <a:pt x="654050" y="279247"/>
                </a:lnTo>
                <a:lnTo>
                  <a:pt x="693801" y="279247"/>
                </a:lnTo>
                <a:lnTo>
                  <a:pt x="693801" y="215976"/>
                </a:lnTo>
                <a:lnTo>
                  <a:pt x="725297" y="186372"/>
                </a:lnTo>
                <a:lnTo>
                  <a:pt x="770801" y="186372"/>
                </a:lnTo>
                <a:lnTo>
                  <a:pt x="758014" y="168617"/>
                </a:lnTo>
                <a:lnTo>
                  <a:pt x="693801" y="168617"/>
                </a:lnTo>
                <a:lnTo>
                  <a:pt x="693801" y="0"/>
                </a:lnTo>
                <a:close/>
              </a:path>
              <a:path w="838200" h="283210">
                <a:moveTo>
                  <a:pt x="770801" y="186372"/>
                </a:moveTo>
                <a:lnTo>
                  <a:pt x="725297" y="186372"/>
                </a:lnTo>
                <a:lnTo>
                  <a:pt x="792480" y="279247"/>
                </a:lnTo>
                <a:lnTo>
                  <a:pt x="837692" y="279247"/>
                </a:lnTo>
                <a:lnTo>
                  <a:pt x="770801" y="186372"/>
                </a:lnTo>
                <a:close/>
              </a:path>
              <a:path w="838200" h="283210">
                <a:moveTo>
                  <a:pt x="838200" y="75996"/>
                </a:moveTo>
                <a:lnTo>
                  <a:pt x="789940" y="75996"/>
                </a:lnTo>
                <a:lnTo>
                  <a:pt x="693801" y="168617"/>
                </a:lnTo>
                <a:lnTo>
                  <a:pt x="758014" y="168617"/>
                </a:lnTo>
                <a:lnTo>
                  <a:pt x="752856" y="161455"/>
                </a:lnTo>
                <a:lnTo>
                  <a:pt x="838200" y="75996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04362" y="4587392"/>
            <a:ext cx="2077034" cy="3443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959380" y="4041902"/>
            <a:ext cx="3185795" cy="897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41680">
              <a:lnSpc>
                <a:spcPct val="100899"/>
              </a:lnSpc>
              <a:spcBef>
                <a:spcPts val="70"/>
              </a:spcBef>
            </a:pPr>
            <a:r>
              <a:rPr sz="2850" spc="-51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85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95" dirty="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sz="285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40" dirty="0">
                <a:solidFill>
                  <a:srgbClr val="262425"/>
                </a:solidFill>
                <a:latin typeface="Trebuchet MS"/>
                <a:cs typeface="Trebuchet MS"/>
              </a:rPr>
              <a:t>organizing </a:t>
            </a:r>
            <a:r>
              <a:rPr sz="2850" spc="10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850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60" dirty="0">
                <a:solidFill>
                  <a:srgbClr val="262425"/>
                </a:solidFill>
                <a:latin typeface="Trebuchet MS"/>
                <a:cs typeface="Trebuchet MS"/>
              </a:rPr>
              <a:t>workshops,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1857" y="4908677"/>
            <a:ext cx="6510655" cy="897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sz="2850" spc="65" dirty="0">
                <a:solidFill>
                  <a:srgbClr val="262425"/>
                </a:solidFill>
                <a:latin typeface="Trebuchet MS"/>
                <a:cs typeface="Trebuchet MS"/>
              </a:rPr>
              <a:t>communities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85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actively</a:t>
            </a:r>
            <a:r>
              <a:rPr sz="2850" spc="-2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20" dirty="0">
                <a:solidFill>
                  <a:srgbClr val="262425"/>
                </a:solidFill>
                <a:latin typeface="Trebuchet MS"/>
                <a:cs typeface="Trebuchet MS"/>
              </a:rPr>
              <a:t>participate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35" dirty="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sz="2850" spc="50" dirty="0">
                <a:solidFill>
                  <a:srgbClr val="262425"/>
                </a:solidFill>
                <a:latin typeface="Trebuchet MS"/>
                <a:cs typeface="Trebuchet MS"/>
              </a:rPr>
              <a:t>sustainable</a:t>
            </a:r>
            <a:r>
              <a:rPr sz="28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14" dirty="0">
                <a:solidFill>
                  <a:srgbClr val="262425"/>
                </a:solidFill>
                <a:latin typeface="Trebuchet MS"/>
                <a:cs typeface="Trebuchet MS"/>
              </a:rPr>
              <a:t>knowledge</a:t>
            </a:r>
            <a:r>
              <a:rPr sz="28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262425"/>
                </a:solidFill>
                <a:latin typeface="Trebuchet MS"/>
                <a:cs typeface="Trebuchet MS"/>
              </a:rPr>
              <a:t>exchange.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904" rIns="0" bIns="0" rtlCol="0">
            <a:spAutoFit/>
          </a:bodyPr>
          <a:lstStyle/>
          <a:p>
            <a:pPr marL="7806055">
              <a:lnSpc>
                <a:spcPct val="100000"/>
              </a:lnSpc>
              <a:spcBef>
                <a:spcPts val="120"/>
              </a:spcBef>
            </a:pPr>
            <a:r>
              <a:rPr sz="3900" spc="-254" dirty="0"/>
              <a:t>ENGAGING</a:t>
            </a:r>
            <a:r>
              <a:rPr sz="3900" spc="-50" dirty="0"/>
              <a:t> </a:t>
            </a:r>
            <a:r>
              <a:rPr sz="3900" spc="-229" dirty="0"/>
              <a:t>THE</a:t>
            </a:r>
            <a:r>
              <a:rPr sz="3900" spc="-50" dirty="0"/>
              <a:t> </a:t>
            </a:r>
            <a:r>
              <a:rPr sz="3900" spc="-110" dirty="0"/>
              <a:t>COMMUNITY</a:t>
            </a:r>
            <a:endParaRPr sz="390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1138" y="4116082"/>
            <a:ext cx="3340798" cy="3504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7943" y="4535182"/>
            <a:ext cx="3129292" cy="3504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6122" y="4531652"/>
            <a:ext cx="1781175" cy="3543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0592" y="4963807"/>
            <a:ext cx="2862199" cy="3504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81476" y="3175127"/>
            <a:ext cx="6830695" cy="2981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5"/>
              </a:spcBef>
              <a:tabLst>
                <a:tab pos="4710430" algn="l"/>
              </a:tabLst>
            </a:pPr>
            <a:r>
              <a:rPr sz="2750" spc="125" dirty="0">
                <a:solidFill>
                  <a:srgbClr val="262425"/>
                </a:solidFill>
                <a:latin typeface="Trebuchet MS"/>
                <a:cs typeface="Trebuchet MS"/>
              </a:rPr>
              <a:t>Measuring</a:t>
            </a:r>
            <a:r>
              <a:rPr sz="275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75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impact</a:t>
            </a:r>
            <a:r>
              <a:rPr sz="275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75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262425"/>
                </a:solidFill>
                <a:latin typeface="Trebuchet MS"/>
                <a:cs typeface="Trebuchet MS"/>
              </a:rPr>
              <a:t>intergenerational </a:t>
            </a:r>
            <a:r>
              <a:rPr sz="2750" spc="145" dirty="0">
                <a:solidFill>
                  <a:srgbClr val="262425"/>
                </a:solidFill>
                <a:latin typeface="Trebuchet MS"/>
                <a:cs typeface="Trebuchet MS"/>
              </a:rPr>
              <a:t>book</a:t>
            </a:r>
            <a:r>
              <a:rPr sz="27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trading</a:t>
            </a:r>
            <a:r>
              <a:rPr sz="27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55" dirty="0">
                <a:solidFill>
                  <a:srgbClr val="262425"/>
                </a:solidFill>
                <a:latin typeface="Trebuchet MS"/>
                <a:cs typeface="Trebuchet MS"/>
              </a:rPr>
              <a:t>involves</a:t>
            </a:r>
            <a:r>
              <a:rPr sz="275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62425"/>
                </a:solidFill>
                <a:latin typeface="Trebuchet MS"/>
                <a:cs typeface="Trebuchet MS"/>
              </a:rPr>
              <a:t>assessing</a:t>
            </a:r>
            <a:r>
              <a:rPr sz="275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262425"/>
                </a:solidFill>
                <a:latin typeface="Trebuchet MS"/>
                <a:cs typeface="Trebuchet MS"/>
              </a:rPr>
              <a:t>factors </a:t>
            </a:r>
            <a:r>
              <a:rPr sz="2750" spc="150" dirty="0">
                <a:solidFill>
                  <a:srgbClr val="262425"/>
                </a:solidFill>
                <a:latin typeface="Trebuchet MS"/>
                <a:cs typeface="Trebuchet MS"/>
              </a:rPr>
              <a:t>such</a:t>
            </a:r>
            <a:r>
              <a:rPr sz="27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114" dirty="0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750" spc="-44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endParaRPr sz="2750" dirty="0">
              <a:latin typeface="Trebuchet MS"/>
              <a:cs typeface="Trebuchet MS"/>
            </a:endParaRPr>
          </a:p>
          <a:p>
            <a:pPr marL="3154045">
              <a:lnSpc>
                <a:spcPct val="100000"/>
              </a:lnSpc>
            </a:pPr>
            <a:r>
              <a:rPr sz="2750" spc="-39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7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114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7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endParaRPr sz="2750" dirty="0">
              <a:latin typeface="Trebuchet MS"/>
              <a:cs typeface="Trebuchet MS"/>
            </a:endParaRPr>
          </a:p>
          <a:p>
            <a:pPr marL="12700" marR="648970" indent="2893060">
              <a:lnSpc>
                <a:spcPct val="100000"/>
              </a:lnSpc>
              <a:spcBef>
                <a:spcPts val="75"/>
              </a:spcBef>
            </a:pPr>
            <a:r>
              <a:rPr sz="2750" spc="-50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7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125" dirty="0">
                <a:solidFill>
                  <a:srgbClr val="262425"/>
                </a:solidFill>
                <a:latin typeface="Trebuchet MS"/>
                <a:cs typeface="Trebuchet MS"/>
              </a:rPr>
              <a:t>These</a:t>
            </a:r>
            <a:r>
              <a:rPr sz="275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metrics</a:t>
            </a:r>
            <a:r>
              <a:rPr sz="2750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60" dirty="0">
                <a:solidFill>
                  <a:srgbClr val="262425"/>
                </a:solidFill>
                <a:latin typeface="Trebuchet MS"/>
                <a:cs typeface="Trebuchet MS"/>
              </a:rPr>
              <a:t>help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evaluate</a:t>
            </a:r>
            <a:r>
              <a:rPr sz="275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75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170" dirty="0">
                <a:solidFill>
                  <a:srgbClr val="262425"/>
                </a:solidFill>
                <a:latin typeface="Trebuchet MS"/>
                <a:cs typeface="Trebuchet MS"/>
              </a:rPr>
              <a:t>success</a:t>
            </a:r>
            <a:r>
              <a:rPr sz="275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75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262425"/>
                </a:solidFill>
                <a:latin typeface="Trebuchet MS"/>
                <a:cs typeface="Trebuchet MS"/>
              </a:rPr>
              <a:t>sustainable </a:t>
            </a:r>
            <a:r>
              <a:rPr sz="2750" spc="130" dirty="0">
                <a:solidFill>
                  <a:srgbClr val="262425"/>
                </a:solidFill>
                <a:latin typeface="Trebuchet MS"/>
                <a:cs typeface="Trebuchet MS"/>
              </a:rPr>
              <a:t>knowledge</a:t>
            </a:r>
            <a:r>
              <a:rPr sz="27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262425"/>
                </a:solidFill>
                <a:latin typeface="Trebuchet MS"/>
                <a:cs typeface="Trebuchet MS"/>
              </a:rPr>
              <a:t>exchange.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204" rIns="0" bIns="0" rtlCol="0">
            <a:spAutoFit/>
          </a:bodyPr>
          <a:lstStyle/>
          <a:p>
            <a:pPr marL="7806055">
              <a:lnSpc>
                <a:spcPct val="100000"/>
              </a:lnSpc>
              <a:spcBef>
                <a:spcPts val="95"/>
              </a:spcBef>
            </a:pPr>
            <a:r>
              <a:rPr sz="5200" spc="-345" dirty="0"/>
              <a:t>MEASURING</a:t>
            </a:r>
            <a:r>
              <a:rPr sz="5200" spc="-95" dirty="0"/>
              <a:t> </a:t>
            </a:r>
            <a:r>
              <a:rPr sz="5200" spc="-325" dirty="0"/>
              <a:t>IMPACT</a:t>
            </a:r>
            <a:endParaRPr sz="52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329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Microsoft Sans Serif</vt:lpstr>
      <vt:lpstr>Trebuchet MS</vt:lpstr>
      <vt:lpstr>Office Theme</vt:lpstr>
      <vt:lpstr>PowerPoint Presentation</vt:lpstr>
      <vt:lpstr>INTRODUCTION</vt:lpstr>
      <vt:lpstr>Fostering crucial for preserving knowledge. Connecting older and younger generations through book trading</vt:lpstr>
      <vt:lpstr>BENEFITS OF BOOK TRADING</vt:lpstr>
      <vt:lpstr>PROMOTING LITERACY AND LEARNING</vt:lpstr>
      <vt:lpstr>CHALLENGES AND SOLUTIONS</vt:lpstr>
      <vt:lpstr>PLATFORM FEATURES</vt:lpstr>
      <vt:lpstr>ENGAGING THE COMMUNITY</vt:lpstr>
      <vt:lpstr>MEASURING IMPACT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Shounak Das</cp:lastModifiedBy>
  <cp:revision>1</cp:revision>
  <dcterms:created xsi:type="dcterms:W3CDTF">2024-05-26T09:48:18Z</dcterms:created>
  <dcterms:modified xsi:type="dcterms:W3CDTF">2024-05-26T09:59:51Z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2024-05-26T00:00:00Z</vt:filetime>
  </property>
  <property fmtid="{D5CDD505-2E9C-101B-9397-08002B2CF9AE}" pid="5" name="Producer">
    <vt:lpwstr>GPL Ghostscript 10.02.0</vt:lpwstr>
  </property>
</Properties>
</file>