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25"/>
  </p:notesMasterIdLst>
  <p:sldIdLst>
    <p:sldId id="257" r:id="rId3"/>
    <p:sldId id="258" r:id="rId4"/>
    <p:sldId id="259" r:id="rId5"/>
    <p:sldId id="281" r:id="rId6"/>
    <p:sldId id="280" r:id="rId7"/>
    <p:sldId id="328" r:id="rId8"/>
    <p:sldId id="324" r:id="rId9"/>
    <p:sldId id="325" r:id="rId10"/>
    <p:sldId id="326" r:id="rId11"/>
    <p:sldId id="322" r:id="rId12"/>
    <p:sldId id="327" r:id="rId13"/>
    <p:sldId id="323" r:id="rId14"/>
    <p:sldId id="329" r:id="rId15"/>
    <p:sldId id="330" r:id="rId16"/>
    <p:sldId id="331" r:id="rId17"/>
    <p:sldId id="279" r:id="rId18"/>
    <p:sldId id="332" r:id="rId19"/>
    <p:sldId id="276" r:id="rId20"/>
    <p:sldId id="267" r:id="rId21"/>
    <p:sldId id="269" r:id="rId22"/>
    <p:sldId id="333" r:id="rId23"/>
    <p:sldId id="28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4E3F52"/>
    <a:srgbClr val="EFA32E"/>
    <a:srgbClr val="116B73"/>
    <a:srgbClr val="7FBDAE"/>
    <a:srgbClr val="E454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858BA-6D20-7689-4CB1-963910296C35}" v="284" dt="2025-09-18T17:47:04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77" autoAdjust="0"/>
    <p:restoredTop sz="92802" autoAdjust="0"/>
  </p:normalViewPr>
  <p:slideViewPr>
    <p:cSldViewPr snapToGrid="0">
      <p:cViewPr varScale="1">
        <p:scale>
          <a:sx n="87" d="100"/>
          <a:sy n="87" d="100"/>
        </p:scale>
        <p:origin x="3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FF528A-1867-44A5-B59A-41510DC2AD48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0C80-9549-43CD-A23D-57F1AEBCF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03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 from: https://www.freeppt7.com/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50C80-9549-43CD-A23D-57F1AEBCF03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402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9726D-18E5-CBF4-010F-4C1176AA6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DD57DE-5BC6-047A-66CE-5DC8850F4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B022BC-530A-EE6C-40BE-CA7532B7A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 from: https://www.freeppt7.com/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63F72-9020-3809-D992-CF65E0CFE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50C80-9549-43CD-A23D-57F1AEBCF03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815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24A5F-A4CB-1948-D681-910301CF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D97EB6-83DE-C863-0F2D-57AD4B018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BF721F-9C0A-2324-A0EF-E2423D652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 from: https://www.freeppt7.com/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F60C3-9BD5-4D45-2811-45F55673B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50C80-9549-43CD-A23D-57F1AEBCF03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08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84772-A083-2125-6CA2-659FD824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0CC2C4-6A0B-8A84-2039-D2DF07C03E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A1DD3D-B6E6-FE65-56F5-E3AE122C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FCB523-4973-966E-1798-89F006771B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D04BB-4E7C-4696-ABE1-CB17E268D1A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947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38CA0-7996-F3D9-1F30-DC0181024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CDF073A-661B-4E61-7DDE-2DE6C2D423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CFB799-FAB1-A39E-A29E-D6C4EBE31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Template from: https://www.freeppt7.com/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4F5A4-666E-A1A0-02C8-C1758C24D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50C80-9549-43CD-A23D-57F1AEBCF03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49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1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7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83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994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92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14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11759951" y="35130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-212425" y="-57212"/>
            <a:ext cx="12635479" cy="231355"/>
            <a:chOff x="-120315" y="0"/>
            <a:chExt cx="12192004" cy="180474"/>
          </a:xfrm>
          <a:effectLst/>
        </p:grpSpPr>
        <p:sp>
          <p:nvSpPr>
            <p:cNvPr id="22" name="平行四边形 21"/>
            <p:cNvSpPr/>
            <p:nvPr/>
          </p:nvSpPr>
          <p:spPr>
            <a:xfrm>
              <a:off x="-120315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1884949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平行四边形 23"/>
            <p:cNvSpPr/>
            <p:nvPr/>
          </p:nvSpPr>
          <p:spPr>
            <a:xfrm>
              <a:off x="3890213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平行四边形 24"/>
            <p:cNvSpPr/>
            <p:nvPr/>
          </p:nvSpPr>
          <p:spPr>
            <a:xfrm>
              <a:off x="5895477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7900741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9906005" y="0"/>
              <a:ext cx="2165684" cy="180474"/>
            </a:xfrm>
            <a:prstGeom prst="parallelogram">
              <a:avLst>
                <a:gd name="adj" fmla="val 8641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7544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11ECF-D4C8-74D4-A731-3B62D450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9624D-FE2D-4597-B311-55080AF4239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5B175-83FF-DAAA-E479-2028076C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CACBA-1D1C-50B8-579A-DFC0D210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EED9A-F093-4465-B20F-8EFB89AAA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35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2025/9/18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488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2025/9/18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8818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33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19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65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90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8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8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6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3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82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FAC92-4286-46B7-9B5A-DDD5933D5E5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309B9-8381-42F7-BF2F-A100C64B3C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228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8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131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" TargetMode="External"/><Relationship Id="rId2" Type="http://schemas.openxmlformats.org/officeDocument/2006/relationships/hyperlink" Target="https://www.w3schools.com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jpeg"/><Relationship Id="rId4" Type="http://schemas.openxmlformats.org/officeDocument/2006/relationships/hyperlink" Target="https://www.tutorialspoint.com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 rot="994891" flipH="1">
            <a:off x="1475001" y="-510738"/>
            <a:ext cx="2652915" cy="6357717"/>
          </a:xfrm>
          <a:custGeom>
            <a:avLst/>
            <a:gdLst>
              <a:gd name="connsiteX0" fmla="*/ 2652914 w 2652914"/>
              <a:gd name="connsiteY0" fmla="*/ 789936 h 6357717"/>
              <a:gd name="connsiteX1" fmla="*/ 0 w 2652914"/>
              <a:gd name="connsiteY1" fmla="*/ 0 h 6357717"/>
              <a:gd name="connsiteX2" fmla="*/ 0 w 2652914"/>
              <a:gd name="connsiteY2" fmla="*/ 6357717 h 6357717"/>
              <a:gd name="connsiteX3" fmla="*/ 2652914 w 2652914"/>
              <a:gd name="connsiteY3" fmla="*/ 6357717 h 635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2914" h="6357717">
                <a:moveTo>
                  <a:pt x="2652914" y="789936"/>
                </a:moveTo>
                <a:lnTo>
                  <a:pt x="0" y="0"/>
                </a:lnTo>
                <a:lnTo>
                  <a:pt x="0" y="6357717"/>
                </a:lnTo>
                <a:lnTo>
                  <a:pt x="2652914" y="63577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20605109">
            <a:off x="726915" y="668391"/>
            <a:ext cx="2652915" cy="6707623"/>
          </a:xfrm>
          <a:custGeom>
            <a:avLst/>
            <a:gdLst>
              <a:gd name="connsiteX0" fmla="*/ 2652914 w 2652914"/>
              <a:gd name="connsiteY0" fmla="*/ 0 h 6707623"/>
              <a:gd name="connsiteX1" fmla="*/ 2652914 w 2652914"/>
              <a:gd name="connsiteY1" fmla="*/ 6707623 h 6707623"/>
              <a:gd name="connsiteX2" fmla="*/ 0 w 2652914"/>
              <a:gd name="connsiteY2" fmla="*/ 5917687 h 6707623"/>
              <a:gd name="connsiteX3" fmla="*/ 0 w 2652914"/>
              <a:gd name="connsiteY3" fmla="*/ 613330 h 6707623"/>
              <a:gd name="connsiteX4" fmla="*/ 182626 w 2652914"/>
              <a:gd name="connsiteY4" fmla="*/ 0 h 670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2914" h="6707623">
                <a:moveTo>
                  <a:pt x="2652914" y="0"/>
                </a:moveTo>
                <a:lnTo>
                  <a:pt x="2652914" y="6707623"/>
                </a:lnTo>
                <a:lnTo>
                  <a:pt x="0" y="5917687"/>
                </a:lnTo>
                <a:lnTo>
                  <a:pt x="0" y="613330"/>
                </a:lnTo>
                <a:lnTo>
                  <a:pt x="1826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rot="994891" flipH="1">
            <a:off x="-121027" y="-510738"/>
            <a:ext cx="2652915" cy="6357717"/>
          </a:xfrm>
          <a:custGeom>
            <a:avLst/>
            <a:gdLst>
              <a:gd name="connsiteX0" fmla="*/ 2652914 w 2652914"/>
              <a:gd name="connsiteY0" fmla="*/ 789936 h 6357717"/>
              <a:gd name="connsiteX1" fmla="*/ 0 w 2652914"/>
              <a:gd name="connsiteY1" fmla="*/ 0 h 6357717"/>
              <a:gd name="connsiteX2" fmla="*/ 0 w 2652914"/>
              <a:gd name="connsiteY2" fmla="*/ 6357717 h 6357717"/>
              <a:gd name="connsiteX3" fmla="*/ 1637648 w 2652914"/>
              <a:gd name="connsiteY3" fmla="*/ 6357717 h 6357717"/>
              <a:gd name="connsiteX4" fmla="*/ 2652914 w 2652914"/>
              <a:gd name="connsiteY4" fmla="*/ 2948058 h 635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2914" h="6357717">
                <a:moveTo>
                  <a:pt x="2652914" y="789936"/>
                </a:moveTo>
                <a:lnTo>
                  <a:pt x="0" y="0"/>
                </a:lnTo>
                <a:lnTo>
                  <a:pt x="0" y="6357717"/>
                </a:lnTo>
                <a:lnTo>
                  <a:pt x="1637648" y="6357717"/>
                </a:lnTo>
                <a:lnTo>
                  <a:pt x="2652914" y="29480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0605109">
            <a:off x="-791898" y="657138"/>
            <a:ext cx="2574060" cy="6707624"/>
          </a:xfrm>
          <a:custGeom>
            <a:avLst/>
            <a:gdLst>
              <a:gd name="connsiteX0" fmla="*/ 2574060 w 2574060"/>
              <a:gd name="connsiteY0" fmla="*/ 0 h 6707624"/>
              <a:gd name="connsiteX1" fmla="*/ 2574060 w 2574060"/>
              <a:gd name="connsiteY1" fmla="*/ 6707624 h 6707624"/>
              <a:gd name="connsiteX2" fmla="*/ 0 w 2574060"/>
              <a:gd name="connsiteY2" fmla="*/ 5941167 h 6707624"/>
              <a:gd name="connsiteX3" fmla="*/ 1769051 w 2574060"/>
              <a:gd name="connsiteY3" fmla="*/ 0 h 670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060" h="6707624">
                <a:moveTo>
                  <a:pt x="2574060" y="0"/>
                </a:moveTo>
                <a:lnTo>
                  <a:pt x="2574060" y="6707624"/>
                </a:lnTo>
                <a:lnTo>
                  <a:pt x="0" y="5941167"/>
                </a:lnTo>
                <a:lnTo>
                  <a:pt x="17690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994891" flipH="1">
            <a:off x="-783960" y="-374768"/>
            <a:ext cx="1713528" cy="6264918"/>
          </a:xfrm>
          <a:custGeom>
            <a:avLst/>
            <a:gdLst>
              <a:gd name="connsiteX0" fmla="*/ 1713528 w 1713528"/>
              <a:gd name="connsiteY0" fmla="*/ 510223 h 6264918"/>
              <a:gd name="connsiteX1" fmla="*/ 0 w 1713528"/>
              <a:gd name="connsiteY1" fmla="*/ 0 h 6264918"/>
              <a:gd name="connsiteX2" fmla="*/ 0 w 1713528"/>
              <a:gd name="connsiteY2" fmla="*/ 6264918 h 626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528" h="6264918">
                <a:moveTo>
                  <a:pt x="1713528" y="510223"/>
                </a:moveTo>
                <a:lnTo>
                  <a:pt x="0" y="0"/>
                </a:lnTo>
                <a:lnTo>
                  <a:pt x="0" y="62649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TextBox 25"/>
          <p:cNvSpPr txBox="1"/>
          <p:nvPr/>
        </p:nvSpPr>
        <p:spPr>
          <a:xfrm>
            <a:off x="4217417" y="1442598"/>
            <a:ext cx="759563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defTabSz="1219170"/>
            <a:r>
              <a:rPr lang="en-US" altLang="zh-CN" sz="4400" b="1" dirty="0">
                <a:solidFill>
                  <a:schemeClr val="accent5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Angsana New"/>
                <a:ea typeface="思源宋体 CN Heavy"/>
                <a:cs typeface="Angsana New"/>
              </a:rPr>
              <a:t>      </a:t>
            </a:r>
            <a:endParaRPr lang="en-US" altLang="zh-CN" sz="4400" b="1" baseline="-25000" dirty="0">
              <a:solidFill>
                <a:schemeClr val="accent5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Angsana New"/>
              <a:ea typeface="思源宋体 CN Heavy" panose="02020900000000000000" pitchFamily="18" charset="-122"/>
              <a:cs typeface="Angsana New"/>
            </a:endParaRP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42C57105-2C90-46A9-8987-D42EBD81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445" y="3632526"/>
            <a:ext cx="6673298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</a:bodyPr>
          <a:lstStyle/>
          <a:p>
            <a:pPr algn="r">
              <a:defRPr/>
            </a:pPr>
            <a:r>
              <a:rPr lang="en-US" sz="5400" b="1" dirty="0">
                <a:solidFill>
                  <a:schemeClr val="accent3"/>
                </a:solidFill>
                <a:latin typeface="Angsana New"/>
                <a:ea typeface="思源黑体"/>
                <a:cs typeface="Angsana New"/>
              </a:rPr>
              <a:t>HTML, CSS &amp; JAVASCRIPT</a:t>
            </a:r>
            <a:endParaRPr lang="en-US" sz="5400">
              <a:solidFill>
                <a:schemeClr val="accent3"/>
              </a:solidFill>
              <a:latin typeface="Angsana New"/>
              <a:ea typeface="思源黑体"/>
              <a:cs typeface="Angsana New"/>
            </a:endParaRPr>
          </a:p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5400" b="1" dirty="0">
              <a:solidFill>
                <a:schemeClr val="accent3"/>
              </a:solidFill>
              <a:latin typeface="Angsana New"/>
              <a:ea typeface="思源黑体"/>
              <a:cs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10130429" y="388917"/>
            <a:ext cx="1905456" cy="253916"/>
            <a:chOff x="6391962" y="5530510"/>
            <a:chExt cx="3477774" cy="463440"/>
          </a:xfrm>
        </p:grpSpPr>
        <p:sp>
          <p:nvSpPr>
            <p:cNvPr id="64" name="圆角矩形 3"/>
            <p:cNvSpPr/>
            <p:nvPr/>
          </p:nvSpPr>
          <p:spPr>
            <a:xfrm>
              <a:off x="6391962" y="5572779"/>
              <a:ext cx="389560" cy="389557"/>
            </a:xfrm>
            <a:prstGeom prst="ellipse">
              <a:avLst/>
            </a:prstGeom>
            <a:solidFill>
              <a:schemeClr val="accent3"/>
            </a:solidFill>
            <a:ln w="1016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5" name="student-graduation-cap-shape_52041"/>
            <p:cNvSpPr>
              <a:spLocks noChangeAspect="1"/>
            </p:cNvSpPr>
            <p:nvPr/>
          </p:nvSpPr>
          <p:spPr bwMode="auto">
            <a:xfrm>
              <a:off x="6488000" y="5668710"/>
              <a:ext cx="192049" cy="198606"/>
            </a:xfrm>
            <a:custGeom>
              <a:avLst/>
              <a:gdLst>
                <a:gd name="connsiteX0" fmla="*/ 233363 w 325438"/>
                <a:gd name="connsiteY0" fmla="*/ 249238 h 336550"/>
                <a:gd name="connsiteX1" fmla="*/ 279401 w 325438"/>
                <a:gd name="connsiteY1" fmla="*/ 249238 h 336550"/>
                <a:gd name="connsiteX2" fmla="*/ 279401 w 325438"/>
                <a:gd name="connsiteY2" fmla="*/ 290513 h 336550"/>
                <a:gd name="connsiteX3" fmla="*/ 233363 w 325438"/>
                <a:gd name="connsiteY3" fmla="*/ 290513 h 336550"/>
                <a:gd name="connsiteX4" fmla="*/ 171450 w 325438"/>
                <a:gd name="connsiteY4" fmla="*/ 249238 h 336550"/>
                <a:gd name="connsiteX5" fmla="*/ 217488 w 325438"/>
                <a:gd name="connsiteY5" fmla="*/ 249238 h 336550"/>
                <a:gd name="connsiteX6" fmla="*/ 217488 w 325438"/>
                <a:gd name="connsiteY6" fmla="*/ 290513 h 336550"/>
                <a:gd name="connsiteX7" fmla="*/ 171450 w 325438"/>
                <a:gd name="connsiteY7" fmla="*/ 290513 h 336550"/>
                <a:gd name="connsiteX8" fmla="*/ 107950 w 325438"/>
                <a:gd name="connsiteY8" fmla="*/ 249238 h 336550"/>
                <a:gd name="connsiteX9" fmla="*/ 155575 w 325438"/>
                <a:gd name="connsiteY9" fmla="*/ 249238 h 336550"/>
                <a:gd name="connsiteX10" fmla="*/ 155575 w 325438"/>
                <a:gd name="connsiteY10" fmla="*/ 290513 h 336550"/>
                <a:gd name="connsiteX11" fmla="*/ 107950 w 325438"/>
                <a:gd name="connsiteY11" fmla="*/ 290513 h 336550"/>
                <a:gd name="connsiteX12" fmla="*/ 46038 w 325438"/>
                <a:gd name="connsiteY12" fmla="*/ 249238 h 336550"/>
                <a:gd name="connsiteX13" fmla="*/ 93663 w 325438"/>
                <a:gd name="connsiteY13" fmla="*/ 249238 h 336550"/>
                <a:gd name="connsiteX14" fmla="*/ 93663 w 325438"/>
                <a:gd name="connsiteY14" fmla="*/ 290513 h 336550"/>
                <a:gd name="connsiteX15" fmla="*/ 46038 w 325438"/>
                <a:gd name="connsiteY15" fmla="*/ 290513 h 336550"/>
                <a:gd name="connsiteX16" fmla="*/ 233363 w 325438"/>
                <a:gd name="connsiteY16" fmla="*/ 195263 h 336550"/>
                <a:gd name="connsiteX17" fmla="*/ 279401 w 325438"/>
                <a:gd name="connsiteY17" fmla="*/ 195263 h 336550"/>
                <a:gd name="connsiteX18" fmla="*/ 279401 w 325438"/>
                <a:gd name="connsiteY18" fmla="*/ 234951 h 336550"/>
                <a:gd name="connsiteX19" fmla="*/ 233363 w 325438"/>
                <a:gd name="connsiteY19" fmla="*/ 234951 h 336550"/>
                <a:gd name="connsiteX20" fmla="*/ 171450 w 325438"/>
                <a:gd name="connsiteY20" fmla="*/ 195263 h 336550"/>
                <a:gd name="connsiteX21" fmla="*/ 217488 w 325438"/>
                <a:gd name="connsiteY21" fmla="*/ 195263 h 336550"/>
                <a:gd name="connsiteX22" fmla="*/ 217488 w 325438"/>
                <a:gd name="connsiteY22" fmla="*/ 234951 h 336550"/>
                <a:gd name="connsiteX23" fmla="*/ 171450 w 325438"/>
                <a:gd name="connsiteY23" fmla="*/ 234951 h 336550"/>
                <a:gd name="connsiteX24" fmla="*/ 107950 w 325438"/>
                <a:gd name="connsiteY24" fmla="*/ 195263 h 336550"/>
                <a:gd name="connsiteX25" fmla="*/ 155575 w 325438"/>
                <a:gd name="connsiteY25" fmla="*/ 195263 h 336550"/>
                <a:gd name="connsiteX26" fmla="*/ 155575 w 325438"/>
                <a:gd name="connsiteY26" fmla="*/ 234951 h 336550"/>
                <a:gd name="connsiteX27" fmla="*/ 107950 w 325438"/>
                <a:gd name="connsiteY27" fmla="*/ 234951 h 336550"/>
                <a:gd name="connsiteX28" fmla="*/ 46038 w 325438"/>
                <a:gd name="connsiteY28" fmla="*/ 195263 h 336550"/>
                <a:gd name="connsiteX29" fmla="*/ 93663 w 325438"/>
                <a:gd name="connsiteY29" fmla="*/ 195263 h 336550"/>
                <a:gd name="connsiteX30" fmla="*/ 93663 w 325438"/>
                <a:gd name="connsiteY30" fmla="*/ 234951 h 336550"/>
                <a:gd name="connsiteX31" fmla="*/ 46038 w 325438"/>
                <a:gd name="connsiteY31" fmla="*/ 234951 h 336550"/>
                <a:gd name="connsiteX32" fmla="*/ 233363 w 325438"/>
                <a:gd name="connsiteY32" fmla="*/ 139700 h 336550"/>
                <a:gd name="connsiteX33" fmla="*/ 279401 w 325438"/>
                <a:gd name="connsiteY33" fmla="*/ 139700 h 336550"/>
                <a:gd name="connsiteX34" fmla="*/ 279401 w 325438"/>
                <a:gd name="connsiteY34" fmla="*/ 180975 h 336550"/>
                <a:gd name="connsiteX35" fmla="*/ 233363 w 325438"/>
                <a:gd name="connsiteY35" fmla="*/ 180975 h 336550"/>
                <a:gd name="connsiteX36" fmla="*/ 171450 w 325438"/>
                <a:gd name="connsiteY36" fmla="*/ 139700 h 336550"/>
                <a:gd name="connsiteX37" fmla="*/ 217488 w 325438"/>
                <a:gd name="connsiteY37" fmla="*/ 139700 h 336550"/>
                <a:gd name="connsiteX38" fmla="*/ 217488 w 325438"/>
                <a:gd name="connsiteY38" fmla="*/ 180975 h 336550"/>
                <a:gd name="connsiteX39" fmla="*/ 171450 w 325438"/>
                <a:gd name="connsiteY39" fmla="*/ 180975 h 336550"/>
                <a:gd name="connsiteX40" fmla="*/ 107950 w 325438"/>
                <a:gd name="connsiteY40" fmla="*/ 139700 h 336550"/>
                <a:gd name="connsiteX41" fmla="*/ 155575 w 325438"/>
                <a:gd name="connsiteY41" fmla="*/ 139700 h 336550"/>
                <a:gd name="connsiteX42" fmla="*/ 155575 w 325438"/>
                <a:gd name="connsiteY42" fmla="*/ 180975 h 336550"/>
                <a:gd name="connsiteX43" fmla="*/ 107950 w 325438"/>
                <a:gd name="connsiteY43" fmla="*/ 180975 h 336550"/>
                <a:gd name="connsiteX44" fmla="*/ 49167 w 325438"/>
                <a:gd name="connsiteY44" fmla="*/ 38100 h 336550"/>
                <a:gd name="connsiteX45" fmla="*/ 25400 w 325438"/>
                <a:gd name="connsiteY45" fmla="*/ 61753 h 336550"/>
                <a:gd name="connsiteX46" fmla="*/ 25400 w 325438"/>
                <a:gd name="connsiteY46" fmla="*/ 289085 h 336550"/>
                <a:gd name="connsiteX47" fmla="*/ 49167 w 325438"/>
                <a:gd name="connsiteY47" fmla="*/ 312738 h 336550"/>
                <a:gd name="connsiteX48" fmla="*/ 276271 w 325438"/>
                <a:gd name="connsiteY48" fmla="*/ 312738 h 336550"/>
                <a:gd name="connsiteX49" fmla="*/ 300038 w 325438"/>
                <a:gd name="connsiteY49" fmla="*/ 289085 h 336550"/>
                <a:gd name="connsiteX50" fmla="*/ 300038 w 325438"/>
                <a:gd name="connsiteY50" fmla="*/ 61753 h 336550"/>
                <a:gd name="connsiteX51" fmla="*/ 276271 w 325438"/>
                <a:gd name="connsiteY51" fmla="*/ 38100 h 336550"/>
                <a:gd name="connsiteX52" fmla="*/ 269669 w 325438"/>
                <a:gd name="connsiteY52" fmla="*/ 38100 h 336550"/>
                <a:gd name="connsiteX53" fmla="*/ 269669 w 325438"/>
                <a:gd name="connsiteY53" fmla="*/ 63067 h 336550"/>
                <a:gd name="connsiteX54" fmla="*/ 276271 w 325438"/>
                <a:gd name="connsiteY54" fmla="*/ 74894 h 336550"/>
                <a:gd name="connsiteX55" fmla="*/ 260427 w 325438"/>
                <a:gd name="connsiteY55" fmla="*/ 90662 h 336550"/>
                <a:gd name="connsiteX56" fmla="*/ 244582 w 325438"/>
                <a:gd name="connsiteY56" fmla="*/ 74894 h 336550"/>
                <a:gd name="connsiteX57" fmla="*/ 249864 w 325438"/>
                <a:gd name="connsiteY57" fmla="*/ 63067 h 336550"/>
                <a:gd name="connsiteX58" fmla="*/ 249864 w 325438"/>
                <a:gd name="connsiteY58" fmla="*/ 38100 h 336550"/>
                <a:gd name="connsiteX59" fmla="*/ 231379 w 325438"/>
                <a:gd name="connsiteY59" fmla="*/ 38100 h 336550"/>
                <a:gd name="connsiteX60" fmla="*/ 231379 w 325438"/>
                <a:gd name="connsiteY60" fmla="*/ 63067 h 336550"/>
                <a:gd name="connsiteX61" fmla="*/ 236660 w 325438"/>
                <a:gd name="connsiteY61" fmla="*/ 74894 h 336550"/>
                <a:gd name="connsiteX62" fmla="*/ 220816 w 325438"/>
                <a:gd name="connsiteY62" fmla="*/ 90662 h 336550"/>
                <a:gd name="connsiteX63" fmla="*/ 204971 w 325438"/>
                <a:gd name="connsiteY63" fmla="*/ 74894 h 336550"/>
                <a:gd name="connsiteX64" fmla="*/ 210253 w 325438"/>
                <a:gd name="connsiteY64" fmla="*/ 63067 h 336550"/>
                <a:gd name="connsiteX65" fmla="*/ 210253 w 325438"/>
                <a:gd name="connsiteY65" fmla="*/ 38100 h 336550"/>
                <a:gd name="connsiteX66" fmla="*/ 191767 w 325438"/>
                <a:gd name="connsiteY66" fmla="*/ 38100 h 336550"/>
                <a:gd name="connsiteX67" fmla="*/ 191767 w 325438"/>
                <a:gd name="connsiteY67" fmla="*/ 63067 h 336550"/>
                <a:gd name="connsiteX68" fmla="*/ 198369 w 325438"/>
                <a:gd name="connsiteY68" fmla="*/ 74894 h 336550"/>
                <a:gd name="connsiteX69" fmla="*/ 182525 w 325438"/>
                <a:gd name="connsiteY69" fmla="*/ 90662 h 336550"/>
                <a:gd name="connsiteX70" fmla="*/ 166680 w 325438"/>
                <a:gd name="connsiteY70" fmla="*/ 74894 h 336550"/>
                <a:gd name="connsiteX71" fmla="*/ 171962 w 325438"/>
                <a:gd name="connsiteY71" fmla="*/ 63067 h 336550"/>
                <a:gd name="connsiteX72" fmla="*/ 171962 w 325438"/>
                <a:gd name="connsiteY72" fmla="*/ 38100 h 336550"/>
                <a:gd name="connsiteX73" fmla="*/ 153476 w 325438"/>
                <a:gd name="connsiteY73" fmla="*/ 38100 h 336550"/>
                <a:gd name="connsiteX74" fmla="*/ 153476 w 325438"/>
                <a:gd name="connsiteY74" fmla="*/ 63067 h 336550"/>
                <a:gd name="connsiteX75" fmla="*/ 158758 w 325438"/>
                <a:gd name="connsiteY75" fmla="*/ 74894 h 336550"/>
                <a:gd name="connsiteX76" fmla="*/ 142913 w 325438"/>
                <a:gd name="connsiteY76" fmla="*/ 90662 h 336550"/>
                <a:gd name="connsiteX77" fmla="*/ 127069 w 325438"/>
                <a:gd name="connsiteY77" fmla="*/ 74894 h 336550"/>
                <a:gd name="connsiteX78" fmla="*/ 133671 w 325438"/>
                <a:gd name="connsiteY78" fmla="*/ 63067 h 336550"/>
                <a:gd name="connsiteX79" fmla="*/ 133671 w 325438"/>
                <a:gd name="connsiteY79" fmla="*/ 38100 h 336550"/>
                <a:gd name="connsiteX80" fmla="*/ 115186 w 325438"/>
                <a:gd name="connsiteY80" fmla="*/ 38100 h 336550"/>
                <a:gd name="connsiteX81" fmla="*/ 115186 w 325438"/>
                <a:gd name="connsiteY81" fmla="*/ 63067 h 336550"/>
                <a:gd name="connsiteX82" fmla="*/ 120467 w 325438"/>
                <a:gd name="connsiteY82" fmla="*/ 74894 h 336550"/>
                <a:gd name="connsiteX83" fmla="*/ 104623 w 325438"/>
                <a:gd name="connsiteY83" fmla="*/ 90662 h 336550"/>
                <a:gd name="connsiteX84" fmla="*/ 88778 w 325438"/>
                <a:gd name="connsiteY84" fmla="*/ 74894 h 336550"/>
                <a:gd name="connsiteX85" fmla="*/ 94060 w 325438"/>
                <a:gd name="connsiteY85" fmla="*/ 63067 h 336550"/>
                <a:gd name="connsiteX86" fmla="*/ 94060 w 325438"/>
                <a:gd name="connsiteY86" fmla="*/ 38100 h 336550"/>
                <a:gd name="connsiteX87" fmla="*/ 75574 w 325438"/>
                <a:gd name="connsiteY87" fmla="*/ 38100 h 336550"/>
                <a:gd name="connsiteX88" fmla="*/ 75574 w 325438"/>
                <a:gd name="connsiteY88" fmla="*/ 63067 h 336550"/>
                <a:gd name="connsiteX89" fmla="*/ 80856 w 325438"/>
                <a:gd name="connsiteY89" fmla="*/ 74894 h 336550"/>
                <a:gd name="connsiteX90" fmla="*/ 65011 w 325438"/>
                <a:gd name="connsiteY90" fmla="*/ 90662 h 336550"/>
                <a:gd name="connsiteX91" fmla="*/ 49167 w 325438"/>
                <a:gd name="connsiteY91" fmla="*/ 74894 h 336550"/>
                <a:gd name="connsiteX92" fmla="*/ 55769 w 325438"/>
                <a:gd name="connsiteY92" fmla="*/ 63067 h 336550"/>
                <a:gd name="connsiteX93" fmla="*/ 55769 w 325438"/>
                <a:gd name="connsiteY93" fmla="*/ 38100 h 336550"/>
                <a:gd name="connsiteX94" fmla="*/ 49167 w 325438"/>
                <a:gd name="connsiteY94" fmla="*/ 38100 h 336550"/>
                <a:gd name="connsiteX95" fmla="*/ 65315 w 325438"/>
                <a:gd name="connsiteY95" fmla="*/ 4763 h 336550"/>
                <a:gd name="connsiteX96" fmla="*/ 61913 w 325438"/>
                <a:gd name="connsiteY96" fmla="*/ 10110 h 336550"/>
                <a:gd name="connsiteX97" fmla="*/ 61913 w 325438"/>
                <a:gd name="connsiteY97" fmla="*/ 75616 h 336550"/>
                <a:gd name="connsiteX98" fmla="*/ 65315 w 325438"/>
                <a:gd name="connsiteY98" fmla="*/ 80963 h 336550"/>
                <a:gd name="connsiteX99" fmla="*/ 69851 w 325438"/>
                <a:gd name="connsiteY99" fmla="*/ 75616 h 336550"/>
                <a:gd name="connsiteX100" fmla="*/ 69851 w 325438"/>
                <a:gd name="connsiteY100" fmla="*/ 10110 h 336550"/>
                <a:gd name="connsiteX101" fmla="*/ 65315 w 325438"/>
                <a:gd name="connsiteY101" fmla="*/ 4763 h 336550"/>
                <a:gd name="connsiteX102" fmla="*/ 104776 w 325438"/>
                <a:gd name="connsiteY102" fmla="*/ 4763 h 336550"/>
                <a:gd name="connsiteX103" fmla="*/ 100013 w 325438"/>
                <a:gd name="connsiteY103" fmla="*/ 10110 h 336550"/>
                <a:gd name="connsiteX104" fmla="*/ 100013 w 325438"/>
                <a:gd name="connsiteY104" fmla="*/ 75616 h 336550"/>
                <a:gd name="connsiteX105" fmla="*/ 104776 w 325438"/>
                <a:gd name="connsiteY105" fmla="*/ 80963 h 336550"/>
                <a:gd name="connsiteX106" fmla="*/ 109538 w 325438"/>
                <a:gd name="connsiteY106" fmla="*/ 75616 h 336550"/>
                <a:gd name="connsiteX107" fmla="*/ 109538 w 325438"/>
                <a:gd name="connsiteY107" fmla="*/ 10110 h 336550"/>
                <a:gd name="connsiteX108" fmla="*/ 104776 w 325438"/>
                <a:gd name="connsiteY108" fmla="*/ 4763 h 336550"/>
                <a:gd name="connsiteX109" fmla="*/ 142876 w 325438"/>
                <a:gd name="connsiteY109" fmla="*/ 4763 h 336550"/>
                <a:gd name="connsiteX110" fmla="*/ 138113 w 325438"/>
                <a:gd name="connsiteY110" fmla="*/ 10110 h 336550"/>
                <a:gd name="connsiteX111" fmla="*/ 138113 w 325438"/>
                <a:gd name="connsiteY111" fmla="*/ 75616 h 336550"/>
                <a:gd name="connsiteX112" fmla="*/ 142876 w 325438"/>
                <a:gd name="connsiteY112" fmla="*/ 80963 h 336550"/>
                <a:gd name="connsiteX113" fmla="*/ 147638 w 325438"/>
                <a:gd name="connsiteY113" fmla="*/ 75616 h 336550"/>
                <a:gd name="connsiteX114" fmla="*/ 147638 w 325438"/>
                <a:gd name="connsiteY114" fmla="*/ 10110 h 336550"/>
                <a:gd name="connsiteX115" fmla="*/ 142876 w 325438"/>
                <a:gd name="connsiteY115" fmla="*/ 4763 h 336550"/>
                <a:gd name="connsiteX116" fmla="*/ 182563 w 325438"/>
                <a:gd name="connsiteY116" fmla="*/ 4763 h 336550"/>
                <a:gd name="connsiteX117" fmla="*/ 177800 w 325438"/>
                <a:gd name="connsiteY117" fmla="*/ 10110 h 336550"/>
                <a:gd name="connsiteX118" fmla="*/ 177800 w 325438"/>
                <a:gd name="connsiteY118" fmla="*/ 75616 h 336550"/>
                <a:gd name="connsiteX119" fmla="*/ 182563 w 325438"/>
                <a:gd name="connsiteY119" fmla="*/ 80963 h 336550"/>
                <a:gd name="connsiteX120" fmla="*/ 187325 w 325438"/>
                <a:gd name="connsiteY120" fmla="*/ 75616 h 336550"/>
                <a:gd name="connsiteX121" fmla="*/ 187325 w 325438"/>
                <a:gd name="connsiteY121" fmla="*/ 10110 h 336550"/>
                <a:gd name="connsiteX122" fmla="*/ 182563 w 325438"/>
                <a:gd name="connsiteY122" fmla="*/ 4763 h 336550"/>
                <a:gd name="connsiteX123" fmla="*/ 220663 w 325438"/>
                <a:gd name="connsiteY123" fmla="*/ 4763 h 336550"/>
                <a:gd name="connsiteX124" fmla="*/ 215900 w 325438"/>
                <a:gd name="connsiteY124" fmla="*/ 10110 h 336550"/>
                <a:gd name="connsiteX125" fmla="*/ 215900 w 325438"/>
                <a:gd name="connsiteY125" fmla="*/ 75616 h 336550"/>
                <a:gd name="connsiteX126" fmla="*/ 220663 w 325438"/>
                <a:gd name="connsiteY126" fmla="*/ 80963 h 336550"/>
                <a:gd name="connsiteX127" fmla="*/ 225425 w 325438"/>
                <a:gd name="connsiteY127" fmla="*/ 75616 h 336550"/>
                <a:gd name="connsiteX128" fmla="*/ 225425 w 325438"/>
                <a:gd name="connsiteY128" fmla="*/ 10110 h 336550"/>
                <a:gd name="connsiteX129" fmla="*/ 220663 w 325438"/>
                <a:gd name="connsiteY129" fmla="*/ 4763 h 336550"/>
                <a:gd name="connsiteX130" fmla="*/ 260124 w 325438"/>
                <a:gd name="connsiteY130" fmla="*/ 4763 h 336550"/>
                <a:gd name="connsiteX131" fmla="*/ 255588 w 325438"/>
                <a:gd name="connsiteY131" fmla="*/ 10110 h 336550"/>
                <a:gd name="connsiteX132" fmla="*/ 255588 w 325438"/>
                <a:gd name="connsiteY132" fmla="*/ 75616 h 336550"/>
                <a:gd name="connsiteX133" fmla="*/ 260124 w 325438"/>
                <a:gd name="connsiteY133" fmla="*/ 80963 h 336550"/>
                <a:gd name="connsiteX134" fmla="*/ 263526 w 325438"/>
                <a:gd name="connsiteY134" fmla="*/ 75616 h 336550"/>
                <a:gd name="connsiteX135" fmla="*/ 263526 w 325438"/>
                <a:gd name="connsiteY135" fmla="*/ 10110 h 336550"/>
                <a:gd name="connsiteX136" fmla="*/ 260124 w 325438"/>
                <a:gd name="connsiteY136" fmla="*/ 4763 h 336550"/>
                <a:gd name="connsiteX137" fmla="*/ 64823 w 325438"/>
                <a:gd name="connsiteY137" fmla="*/ 0 h 336550"/>
                <a:gd name="connsiteX138" fmla="*/ 75406 w 325438"/>
                <a:gd name="connsiteY138" fmla="*/ 10517 h 336550"/>
                <a:gd name="connsiteX139" fmla="*/ 75406 w 325438"/>
                <a:gd name="connsiteY139" fmla="*/ 14461 h 336550"/>
                <a:gd name="connsiteX140" fmla="*/ 93927 w 325438"/>
                <a:gd name="connsiteY140" fmla="*/ 14461 h 336550"/>
                <a:gd name="connsiteX141" fmla="*/ 93927 w 325438"/>
                <a:gd name="connsiteY141" fmla="*/ 10517 h 336550"/>
                <a:gd name="connsiteX142" fmla="*/ 104511 w 325438"/>
                <a:gd name="connsiteY142" fmla="*/ 0 h 336550"/>
                <a:gd name="connsiteX143" fmla="*/ 115094 w 325438"/>
                <a:gd name="connsiteY143" fmla="*/ 10517 h 336550"/>
                <a:gd name="connsiteX144" fmla="*/ 115094 w 325438"/>
                <a:gd name="connsiteY144" fmla="*/ 14461 h 336550"/>
                <a:gd name="connsiteX145" fmla="*/ 133615 w 325438"/>
                <a:gd name="connsiteY145" fmla="*/ 14461 h 336550"/>
                <a:gd name="connsiteX146" fmla="*/ 133615 w 325438"/>
                <a:gd name="connsiteY146" fmla="*/ 10517 h 336550"/>
                <a:gd name="connsiteX147" fmla="*/ 142875 w 325438"/>
                <a:gd name="connsiteY147" fmla="*/ 0 h 336550"/>
                <a:gd name="connsiteX148" fmla="*/ 153459 w 325438"/>
                <a:gd name="connsiteY148" fmla="*/ 10517 h 336550"/>
                <a:gd name="connsiteX149" fmla="*/ 153459 w 325438"/>
                <a:gd name="connsiteY149" fmla="*/ 14461 h 336550"/>
                <a:gd name="connsiteX150" fmla="*/ 171980 w 325438"/>
                <a:gd name="connsiteY150" fmla="*/ 14461 h 336550"/>
                <a:gd name="connsiteX151" fmla="*/ 171980 w 325438"/>
                <a:gd name="connsiteY151" fmla="*/ 10517 h 336550"/>
                <a:gd name="connsiteX152" fmla="*/ 182563 w 325438"/>
                <a:gd name="connsiteY152" fmla="*/ 0 h 336550"/>
                <a:gd name="connsiteX153" fmla="*/ 191823 w 325438"/>
                <a:gd name="connsiteY153" fmla="*/ 10517 h 336550"/>
                <a:gd name="connsiteX154" fmla="*/ 191823 w 325438"/>
                <a:gd name="connsiteY154" fmla="*/ 14461 h 336550"/>
                <a:gd name="connsiteX155" fmla="*/ 210344 w 325438"/>
                <a:gd name="connsiteY155" fmla="*/ 14461 h 336550"/>
                <a:gd name="connsiteX156" fmla="*/ 210344 w 325438"/>
                <a:gd name="connsiteY156" fmla="*/ 10517 h 336550"/>
                <a:gd name="connsiteX157" fmla="*/ 220927 w 325438"/>
                <a:gd name="connsiteY157" fmla="*/ 0 h 336550"/>
                <a:gd name="connsiteX158" fmla="*/ 231511 w 325438"/>
                <a:gd name="connsiteY158" fmla="*/ 10517 h 336550"/>
                <a:gd name="connsiteX159" fmla="*/ 231511 w 325438"/>
                <a:gd name="connsiteY159" fmla="*/ 14461 h 336550"/>
                <a:gd name="connsiteX160" fmla="*/ 250032 w 325438"/>
                <a:gd name="connsiteY160" fmla="*/ 14461 h 336550"/>
                <a:gd name="connsiteX161" fmla="*/ 250032 w 325438"/>
                <a:gd name="connsiteY161" fmla="*/ 10517 h 336550"/>
                <a:gd name="connsiteX162" fmla="*/ 260615 w 325438"/>
                <a:gd name="connsiteY162" fmla="*/ 0 h 336550"/>
                <a:gd name="connsiteX163" fmla="*/ 269875 w 325438"/>
                <a:gd name="connsiteY163" fmla="*/ 10517 h 336550"/>
                <a:gd name="connsiteX164" fmla="*/ 269875 w 325438"/>
                <a:gd name="connsiteY164" fmla="*/ 14461 h 336550"/>
                <a:gd name="connsiteX165" fmla="*/ 276490 w 325438"/>
                <a:gd name="connsiteY165" fmla="*/ 14461 h 336550"/>
                <a:gd name="connsiteX166" fmla="*/ 325438 w 325438"/>
                <a:gd name="connsiteY166" fmla="*/ 61789 h 336550"/>
                <a:gd name="connsiteX167" fmla="*/ 325438 w 325438"/>
                <a:gd name="connsiteY167" fmla="*/ 289223 h 336550"/>
                <a:gd name="connsiteX168" fmla="*/ 276490 w 325438"/>
                <a:gd name="connsiteY168" fmla="*/ 336550 h 336550"/>
                <a:gd name="connsiteX169" fmla="*/ 48948 w 325438"/>
                <a:gd name="connsiteY169" fmla="*/ 336550 h 336550"/>
                <a:gd name="connsiteX170" fmla="*/ 0 w 325438"/>
                <a:gd name="connsiteY170" fmla="*/ 289223 h 336550"/>
                <a:gd name="connsiteX171" fmla="*/ 0 w 325438"/>
                <a:gd name="connsiteY171" fmla="*/ 61789 h 336550"/>
                <a:gd name="connsiteX172" fmla="*/ 48948 w 325438"/>
                <a:gd name="connsiteY172" fmla="*/ 14461 h 336550"/>
                <a:gd name="connsiteX173" fmla="*/ 55563 w 325438"/>
                <a:gd name="connsiteY173" fmla="*/ 14461 h 336550"/>
                <a:gd name="connsiteX174" fmla="*/ 55563 w 325438"/>
                <a:gd name="connsiteY174" fmla="*/ 10517 h 336550"/>
                <a:gd name="connsiteX175" fmla="*/ 64823 w 325438"/>
                <a:gd name="connsiteY175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325438" h="336550">
                  <a:moveTo>
                    <a:pt x="233363" y="249238"/>
                  </a:moveTo>
                  <a:lnTo>
                    <a:pt x="279401" y="249238"/>
                  </a:lnTo>
                  <a:lnTo>
                    <a:pt x="279401" y="290513"/>
                  </a:lnTo>
                  <a:lnTo>
                    <a:pt x="233363" y="290513"/>
                  </a:lnTo>
                  <a:close/>
                  <a:moveTo>
                    <a:pt x="171450" y="249238"/>
                  </a:moveTo>
                  <a:lnTo>
                    <a:pt x="217488" y="249238"/>
                  </a:lnTo>
                  <a:lnTo>
                    <a:pt x="217488" y="290513"/>
                  </a:lnTo>
                  <a:lnTo>
                    <a:pt x="171450" y="290513"/>
                  </a:lnTo>
                  <a:close/>
                  <a:moveTo>
                    <a:pt x="107950" y="249238"/>
                  </a:moveTo>
                  <a:lnTo>
                    <a:pt x="155575" y="249238"/>
                  </a:lnTo>
                  <a:lnTo>
                    <a:pt x="155575" y="290513"/>
                  </a:lnTo>
                  <a:lnTo>
                    <a:pt x="107950" y="290513"/>
                  </a:lnTo>
                  <a:close/>
                  <a:moveTo>
                    <a:pt x="46038" y="249238"/>
                  </a:moveTo>
                  <a:lnTo>
                    <a:pt x="93663" y="249238"/>
                  </a:lnTo>
                  <a:lnTo>
                    <a:pt x="93663" y="290513"/>
                  </a:lnTo>
                  <a:lnTo>
                    <a:pt x="46038" y="290513"/>
                  </a:lnTo>
                  <a:close/>
                  <a:moveTo>
                    <a:pt x="233363" y="195263"/>
                  </a:moveTo>
                  <a:lnTo>
                    <a:pt x="279401" y="195263"/>
                  </a:lnTo>
                  <a:lnTo>
                    <a:pt x="279401" y="234951"/>
                  </a:lnTo>
                  <a:lnTo>
                    <a:pt x="233363" y="234951"/>
                  </a:lnTo>
                  <a:close/>
                  <a:moveTo>
                    <a:pt x="171450" y="195263"/>
                  </a:moveTo>
                  <a:lnTo>
                    <a:pt x="217488" y="195263"/>
                  </a:lnTo>
                  <a:lnTo>
                    <a:pt x="217488" y="234951"/>
                  </a:lnTo>
                  <a:lnTo>
                    <a:pt x="171450" y="234951"/>
                  </a:lnTo>
                  <a:close/>
                  <a:moveTo>
                    <a:pt x="107950" y="195263"/>
                  </a:moveTo>
                  <a:lnTo>
                    <a:pt x="155575" y="195263"/>
                  </a:lnTo>
                  <a:lnTo>
                    <a:pt x="155575" y="234951"/>
                  </a:lnTo>
                  <a:lnTo>
                    <a:pt x="107950" y="234951"/>
                  </a:lnTo>
                  <a:close/>
                  <a:moveTo>
                    <a:pt x="46038" y="195263"/>
                  </a:moveTo>
                  <a:lnTo>
                    <a:pt x="93663" y="195263"/>
                  </a:lnTo>
                  <a:lnTo>
                    <a:pt x="93663" y="234951"/>
                  </a:lnTo>
                  <a:lnTo>
                    <a:pt x="46038" y="234951"/>
                  </a:lnTo>
                  <a:close/>
                  <a:moveTo>
                    <a:pt x="233363" y="139700"/>
                  </a:moveTo>
                  <a:lnTo>
                    <a:pt x="279401" y="139700"/>
                  </a:lnTo>
                  <a:lnTo>
                    <a:pt x="279401" y="180975"/>
                  </a:lnTo>
                  <a:lnTo>
                    <a:pt x="233363" y="180975"/>
                  </a:lnTo>
                  <a:close/>
                  <a:moveTo>
                    <a:pt x="171450" y="139700"/>
                  </a:moveTo>
                  <a:lnTo>
                    <a:pt x="217488" y="139700"/>
                  </a:lnTo>
                  <a:lnTo>
                    <a:pt x="217488" y="180975"/>
                  </a:lnTo>
                  <a:lnTo>
                    <a:pt x="171450" y="180975"/>
                  </a:lnTo>
                  <a:close/>
                  <a:moveTo>
                    <a:pt x="107950" y="139700"/>
                  </a:moveTo>
                  <a:lnTo>
                    <a:pt x="155575" y="139700"/>
                  </a:lnTo>
                  <a:lnTo>
                    <a:pt x="155575" y="180975"/>
                  </a:lnTo>
                  <a:lnTo>
                    <a:pt x="107950" y="180975"/>
                  </a:lnTo>
                  <a:close/>
                  <a:moveTo>
                    <a:pt x="49167" y="38100"/>
                  </a:moveTo>
                  <a:cubicBezTo>
                    <a:pt x="35963" y="38100"/>
                    <a:pt x="25400" y="48613"/>
                    <a:pt x="25400" y="61753"/>
                  </a:cubicBezTo>
                  <a:cubicBezTo>
                    <a:pt x="25400" y="61753"/>
                    <a:pt x="25400" y="61753"/>
                    <a:pt x="25400" y="289085"/>
                  </a:cubicBezTo>
                  <a:cubicBezTo>
                    <a:pt x="25400" y="302226"/>
                    <a:pt x="35963" y="312738"/>
                    <a:pt x="49167" y="312738"/>
                  </a:cubicBezTo>
                  <a:cubicBezTo>
                    <a:pt x="49167" y="312738"/>
                    <a:pt x="49167" y="312738"/>
                    <a:pt x="276271" y="312738"/>
                  </a:cubicBezTo>
                  <a:cubicBezTo>
                    <a:pt x="289475" y="312738"/>
                    <a:pt x="300038" y="302226"/>
                    <a:pt x="300038" y="289085"/>
                  </a:cubicBezTo>
                  <a:cubicBezTo>
                    <a:pt x="300038" y="289085"/>
                    <a:pt x="300038" y="289085"/>
                    <a:pt x="300038" y="61753"/>
                  </a:cubicBezTo>
                  <a:cubicBezTo>
                    <a:pt x="300038" y="48613"/>
                    <a:pt x="289475" y="38100"/>
                    <a:pt x="276271" y="38100"/>
                  </a:cubicBezTo>
                  <a:cubicBezTo>
                    <a:pt x="276271" y="38100"/>
                    <a:pt x="276271" y="38100"/>
                    <a:pt x="269669" y="38100"/>
                  </a:cubicBezTo>
                  <a:cubicBezTo>
                    <a:pt x="269669" y="38100"/>
                    <a:pt x="269669" y="38100"/>
                    <a:pt x="269669" y="63067"/>
                  </a:cubicBezTo>
                  <a:cubicBezTo>
                    <a:pt x="273631" y="65695"/>
                    <a:pt x="276271" y="70951"/>
                    <a:pt x="276271" y="74894"/>
                  </a:cubicBezTo>
                  <a:cubicBezTo>
                    <a:pt x="276271" y="84092"/>
                    <a:pt x="268349" y="90662"/>
                    <a:pt x="260427" y="90662"/>
                  </a:cubicBezTo>
                  <a:cubicBezTo>
                    <a:pt x="251184" y="90662"/>
                    <a:pt x="244582" y="84092"/>
                    <a:pt x="244582" y="74894"/>
                  </a:cubicBezTo>
                  <a:cubicBezTo>
                    <a:pt x="244582" y="70951"/>
                    <a:pt x="245903" y="65695"/>
                    <a:pt x="249864" y="63067"/>
                  </a:cubicBezTo>
                  <a:cubicBezTo>
                    <a:pt x="249864" y="63067"/>
                    <a:pt x="249864" y="63067"/>
                    <a:pt x="249864" y="38100"/>
                  </a:cubicBezTo>
                  <a:cubicBezTo>
                    <a:pt x="249864" y="38100"/>
                    <a:pt x="249864" y="38100"/>
                    <a:pt x="231379" y="38100"/>
                  </a:cubicBezTo>
                  <a:cubicBezTo>
                    <a:pt x="231379" y="38100"/>
                    <a:pt x="231379" y="38100"/>
                    <a:pt x="231379" y="63067"/>
                  </a:cubicBezTo>
                  <a:cubicBezTo>
                    <a:pt x="234019" y="65695"/>
                    <a:pt x="236660" y="70951"/>
                    <a:pt x="236660" y="74894"/>
                  </a:cubicBezTo>
                  <a:cubicBezTo>
                    <a:pt x="236660" y="84092"/>
                    <a:pt x="230058" y="90662"/>
                    <a:pt x="220816" y="90662"/>
                  </a:cubicBezTo>
                  <a:cubicBezTo>
                    <a:pt x="212893" y="90662"/>
                    <a:pt x="204971" y="84092"/>
                    <a:pt x="204971" y="74894"/>
                  </a:cubicBezTo>
                  <a:cubicBezTo>
                    <a:pt x="204971" y="70951"/>
                    <a:pt x="207612" y="65695"/>
                    <a:pt x="210253" y="63067"/>
                  </a:cubicBezTo>
                  <a:cubicBezTo>
                    <a:pt x="210253" y="63067"/>
                    <a:pt x="210253" y="63067"/>
                    <a:pt x="210253" y="38100"/>
                  </a:cubicBezTo>
                  <a:cubicBezTo>
                    <a:pt x="210253" y="38100"/>
                    <a:pt x="210253" y="38100"/>
                    <a:pt x="191767" y="38100"/>
                  </a:cubicBezTo>
                  <a:cubicBezTo>
                    <a:pt x="191767" y="38100"/>
                    <a:pt x="191767" y="38100"/>
                    <a:pt x="191767" y="63067"/>
                  </a:cubicBezTo>
                  <a:cubicBezTo>
                    <a:pt x="195728" y="65695"/>
                    <a:pt x="198369" y="70951"/>
                    <a:pt x="198369" y="74894"/>
                  </a:cubicBezTo>
                  <a:cubicBezTo>
                    <a:pt x="198369" y="84092"/>
                    <a:pt x="190447" y="90662"/>
                    <a:pt x="182525" y="90662"/>
                  </a:cubicBezTo>
                  <a:cubicBezTo>
                    <a:pt x="173282" y="90662"/>
                    <a:pt x="166680" y="84092"/>
                    <a:pt x="166680" y="74894"/>
                  </a:cubicBezTo>
                  <a:cubicBezTo>
                    <a:pt x="166680" y="70951"/>
                    <a:pt x="168001" y="65695"/>
                    <a:pt x="171962" y="63067"/>
                  </a:cubicBezTo>
                  <a:cubicBezTo>
                    <a:pt x="171962" y="63067"/>
                    <a:pt x="171962" y="63067"/>
                    <a:pt x="171962" y="38100"/>
                  </a:cubicBezTo>
                  <a:cubicBezTo>
                    <a:pt x="171962" y="38100"/>
                    <a:pt x="171962" y="38100"/>
                    <a:pt x="153476" y="38100"/>
                  </a:cubicBezTo>
                  <a:cubicBezTo>
                    <a:pt x="153476" y="38100"/>
                    <a:pt x="153476" y="38100"/>
                    <a:pt x="153476" y="63067"/>
                  </a:cubicBezTo>
                  <a:cubicBezTo>
                    <a:pt x="157438" y="65695"/>
                    <a:pt x="158758" y="70951"/>
                    <a:pt x="158758" y="74894"/>
                  </a:cubicBezTo>
                  <a:cubicBezTo>
                    <a:pt x="158758" y="84092"/>
                    <a:pt x="152156" y="90662"/>
                    <a:pt x="142913" y="90662"/>
                  </a:cubicBezTo>
                  <a:cubicBezTo>
                    <a:pt x="134991" y="90662"/>
                    <a:pt x="127069" y="84092"/>
                    <a:pt x="127069" y="74894"/>
                  </a:cubicBezTo>
                  <a:cubicBezTo>
                    <a:pt x="127069" y="70951"/>
                    <a:pt x="129710" y="65695"/>
                    <a:pt x="133671" y="63067"/>
                  </a:cubicBezTo>
                  <a:cubicBezTo>
                    <a:pt x="133671" y="63067"/>
                    <a:pt x="133671" y="63067"/>
                    <a:pt x="133671" y="38100"/>
                  </a:cubicBezTo>
                  <a:cubicBezTo>
                    <a:pt x="133671" y="38100"/>
                    <a:pt x="133671" y="38100"/>
                    <a:pt x="115186" y="38100"/>
                  </a:cubicBezTo>
                  <a:cubicBezTo>
                    <a:pt x="115186" y="38100"/>
                    <a:pt x="115186" y="38100"/>
                    <a:pt x="115186" y="63067"/>
                  </a:cubicBezTo>
                  <a:cubicBezTo>
                    <a:pt x="117826" y="65695"/>
                    <a:pt x="120467" y="70951"/>
                    <a:pt x="120467" y="74894"/>
                  </a:cubicBezTo>
                  <a:cubicBezTo>
                    <a:pt x="120467" y="84092"/>
                    <a:pt x="112545" y="90662"/>
                    <a:pt x="104623" y="90662"/>
                  </a:cubicBezTo>
                  <a:cubicBezTo>
                    <a:pt x="95380" y="90662"/>
                    <a:pt x="88778" y="84092"/>
                    <a:pt x="88778" y="74894"/>
                  </a:cubicBezTo>
                  <a:cubicBezTo>
                    <a:pt x="88778" y="70951"/>
                    <a:pt x="91419" y="65695"/>
                    <a:pt x="94060" y="63067"/>
                  </a:cubicBezTo>
                  <a:cubicBezTo>
                    <a:pt x="94060" y="63067"/>
                    <a:pt x="94060" y="63067"/>
                    <a:pt x="94060" y="38100"/>
                  </a:cubicBezTo>
                  <a:cubicBezTo>
                    <a:pt x="94060" y="38100"/>
                    <a:pt x="94060" y="38100"/>
                    <a:pt x="75574" y="38100"/>
                  </a:cubicBezTo>
                  <a:cubicBezTo>
                    <a:pt x="75574" y="38100"/>
                    <a:pt x="75574" y="38100"/>
                    <a:pt x="75574" y="63067"/>
                  </a:cubicBezTo>
                  <a:cubicBezTo>
                    <a:pt x="79535" y="65695"/>
                    <a:pt x="80856" y="70951"/>
                    <a:pt x="80856" y="74894"/>
                  </a:cubicBezTo>
                  <a:cubicBezTo>
                    <a:pt x="80856" y="84092"/>
                    <a:pt x="74254" y="90662"/>
                    <a:pt x="65011" y="90662"/>
                  </a:cubicBezTo>
                  <a:cubicBezTo>
                    <a:pt x="57089" y="90662"/>
                    <a:pt x="49167" y="84092"/>
                    <a:pt x="49167" y="74894"/>
                  </a:cubicBezTo>
                  <a:cubicBezTo>
                    <a:pt x="49167" y="70951"/>
                    <a:pt x="51808" y="65695"/>
                    <a:pt x="55769" y="63067"/>
                  </a:cubicBezTo>
                  <a:cubicBezTo>
                    <a:pt x="55769" y="63067"/>
                    <a:pt x="55769" y="63067"/>
                    <a:pt x="55769" y="38100"/>
                  </a:cubicBezTo>
                  <a:cubicBezTo>
                    <a:pt x="55769" y="38100"/>
                    <a:pt x="55769" y="38100"/>
                    <a:pt x="49167" y="38100"/>
                  </a:cubicBezTo>
                  <a:close/>
                  <a:moveTo>
                    <a:pt x="65315" y="4763"/>
                  </a:moveTo>
                  <a:cubicBezTo>
                    <a:pt x="63047" y="4763"/>
                    <a:pt x="61913" y="7437"/>
                    <a:pt x="61913" y="10110"/>
                  </a:cubicBezTo>
                  <a:lnTo>
                    <a:pt x="61913" y="75616"/>
                  </a:lnTo>
                  <a:cubicBezTo>
                    <a:pt x="61913" y="79626"/>
                    <a:pt x="63047" y="80963"/>
                    <a:pt x="65315" y="80963"/>
                  </a:cubicBezTo>
                  <a:cubicBezTo>
                    <a:pt x="68717" y="80963"/>
                    <a:pt x="69851" y="79626"/>
                    <a:pt x="69851" y="75616"/>
                  </a:cubicBezTo>
                  <a:cubicBezTo>
                    <a:pt x="69851" y="75616"/>
                    <a:pt x="69851" y="75616"/>
                    <a:pt x="69851" y="10110"/>
                  </a:cubicBezTo>
                  <a:cubicBezTo>
                    <a:pt x="69851" y="7437"/>
                    <a:pt x="68717" y="4763"/>
                    <a:pt x="65315" y="4763"/>
                  </a:cubicBezTo>
                  <a:close/>
                  <a:moveTo>
                    <a:pt x="104776" y="4763"/>
                  </a:moveTo>
                  <a:cubicBezTo>
                    <a:pt x="102394" y="4763"/>
                    <a:pt x="100013" y="7437"/>
                    <a:pt x="100013" y="10110"/>
                  </a:cubicBezTo>
                  <a:lnTo>
                    <a:pt x="100013" y="75616"/>
                  </a:lnTo>
                  <a:cubicBezTo>
                    <a:pt x="100013" y="79626"/>
                    <a:pt x="102394" y="80963"/>
                    <a:pt x="104776" y="80963"/>
                  </a:cubicBezTo>
                  <a:cubicBezTo>
                    <a:pt x="107157" y="80963"/>
                    <a:pt x="109538" y="79626"/>
                    <a:pt x="109538" y="75616"/>
                  </a:cubicBezTo>
                  <a:cubicBezTo>
                    <a:pt x="109538" y="75616"/>
                    <a:pt x="109538" y="75616"/>
                    <a:pt x="109538" y="10110"/>
                  </a:cubicBezTo>
                  <a:cubicBezTo>
                    <a:pt x="109538" y="7437"/>
                    <a:pt x="107157" y="4763"/>
                    <a:pt x="104776" y="4763"/>
                  </a:cubicBezTo>
                  <a:close/>
                  <a:moveTo>
                    <a:pt x="142876" y="4763"/>
                  </a:moveTo>
                  <a:cubicBezTo>
                    <a:pt x="140494" y="4763"/>
                    <a:pt x="138113" y="7437"/>
                    <a:pt x="138113" y="10110"/>
                  </a:cubicBezTo>
                  <a:lnTo>
                    <a:pt x="138113" y="75616"/>
                  </a:lnTo>
                  <a:cubicBezTo>
                    <a:pt x="138113" y="79626"/>
                    <a:pt x="140494" y="80963"/>
                    <a:pt x="142876" y="80963"/>
                  </a:cubicBezTo>
                  <a:cubicBezTo>
                    <a:pt x="145257" y="80963"/>
                    <a:pt x="147638" y="79626"/>
                    <a:pt x="147638" y="75616"/>
                  </a:cubicBezTo>
                  <a:cubicBezTo>
                    <a:pt x="147638" y="75616"/>
                    <a:pt x="147638" y="75616"/>
                    <a:pt x="147638" y="10110"/>
                  </a:cubicBezTo>
                  <a:cubicBezTo>
                    <a:pt x="147638" y="7437"/>
                    <a:pt x="145257" y="4763"/>
                    <a:pt x="142876" y="4763"/>
                  </a:cubicBezTo>
                  <a:close/>
                  <a:moveTo>
                    <a:pt x="182563" y="4763"/>
                  </a:moveTo>
                  <a:cubicBezTo>
                    <a:pt x="180181" y="4763"/>
                    <a:pt x="177800" y="7437"/>
                    <a:pt x="177800" y="10110"/>
                  </a:cubicBezTo>
                  <a:lnTo>
                    <a:pt x="177800" y="75616"/>
                  </a:lnTo>
                  <a:cubicBezTo>
                    <a:pt x="177800" y="79626"/>
                    <a:pt x="180181" y="80963"/>
                    <a:pt x="182563" y="80963"/>
                  </a:cubicBezTo>
                  <a:cubicBezTo>
                    <a:pt x="184944" y="80963"/>
                    <a:pt x="187325" y="79626"/>
                    <a:pt x="187325" y="75616"/>
                  </a:cubicBezTo>
                  <a:cubicBezTo>
                    <a:pt x="187325" y="75616"/>
                    <a:pt x="187325" y="75616"/>
                    <a:pt x="187325" y="10110"/>
                  </a:cubicBezTo>
                  <a:cubicBezTo>
                    <a:pt x="187325" y="7437"/>
                    <a:pt x="184944" y="4763"/>
                    <a:pt x="182563" y="4763"/>
                  </a:cubicBezTo>
                  <a:close/>
                  <a:moveTo>
                    <a:pt x="220663" y="4763"/>
                  </a:moveTo>
                  <a:cubicBezTo>
                    <a:pt x="218281" y="4763"/>
                    <a:pt x="215900" y="7437"/>
                    <a:pt x="215900" y="10110"/>
                  </a:cubicBezTo>
                  <a:lnTo>
                    <a:pt x="215900" y="75616"/>
                  </a:lnTo>
                  <a:cubicBezTo>
                    <a:pt x="215900" y="79626"/>
                    <a:pt x="218281" y="80963"/>
                    <a:pt x="220663" y="80963"/>
                  </a:cubicBezTo>
                  <a:cubicBezTo>
                    <a:pt x="223044" y="80963"/>
                    <a:pt x="225425" y="79626"/>
                    <a:pt x="225425" y="75616"/>
                  </a:cubicBezTo>
                  <a:cubicBezTo>
                    <a:pt x="225425" y="75616"/>
                    <a:pt x="225425" y="75616"/>
                    <a:pt x="225425" y="10110"/>
                  </a:cubicBezTo>
                  <a:cubicBezTo>
                    <a:pt x="225425" y="7437"/>
                    <a:pt x="223044" y="4763"/>
                    <a:pt x="220663" y="4763"/>
                  </a:cubicBezTo>
                  <a:close/>
                  <a:moveTo>
                    <a:pt x="260124" y="4763"/>
                  </a:moveTo>
                  <a:cubicBezTo>
                    <a:pt x="256722" y="4763"/>
                    <a:pt x="255588" y="7437"/>
                    <a:pt x="255588" y="10110"/>
                  </a:cubicBezTo>
                  <a:lnTo>
                    <a:pt x="255588" y="75616"/>
                  </a:lnTo>
                  <a:cubicBezTo>
                    <a:pt x="255588" y="79626"/>
                    <a:pt x="256722" y="80963"/>
                    <a:pt x="260124" y="80963"/>
                  </a:cubicBezTo>
                  <a:cubicBezTo>
                    <a:pt x="262392" y="80963"/>
                    <a:pt x="263526" y="79626"/>
                    <a:pt x="263526" y="75616"/>
                  </a:cubicBezTo>
                  <a:cubicBezTo>
                    <a:pt x="263526" y="75616"/>
                    <a:pt x="263526" y="75616"/>
                    <a:pt x="263526" y="10110"/>
                  </a:cubicBezTo>
                  <a:cubicBezTo>
                    <a:pt x="263526" y="7437"/>
                    <a:pt x="262392" y="4763"/>
                    <a:pt x="260124" y="4763"/>
                  </a:cubicBezTo>
                  <a:close/>
                  <a:moveTo>
                    <a:pt x="64823" y="0"/>
                  </a:moveTo>
                  <a:cubicBezTo>
                    <a:pt x="71438" y="0"/>
                    <a:pt x="75406" y="3944"/>
                    <a:pt x="75406" y="10517"/>
                  </a:cubicBezTo>
                  <a:cubicBezTo>
                    <a:pt x="75406" y="10517"/>
                    <a:pt x="75406" y="10517"/>
                    <a:pt x="75406" y="14461"/>
                  </a:cubicBezTo>
                  <a:cubicBezTo>
                    <a:pt x="75406" y="14461"/>
                    <a:pt x="75406" y="14461"/>
                    <a:pt x="93927" y="14461"/>
                  </a:cubicBezTo>
                  <a:cubicBezTo>
                    <a:pt x="93927" y="14461"/>
                    <a:pt x="93927" y="14461"/>
                    <a:pt x="93927" y="10517"/>
                  </a:cubicBezTo>
                  <a:cubicBezTo>
                    <a:pt x="93927" y="3944"/>
                    <a:pt x="99219" y="0"/>
                    <a:pt x="104511" y="0"/>
                  </a:cubicBezTo>
                  <a:cubicBezTo>
                    <a:pt x="109802" y="0"/>
                    <a:pt x="115094" y="3944"/>
                    <a:pt x="115094" y="10517"/>
                  </a:cubicBezTo>
                  <a:cubicBezTo>
                    <a:pt x="115094" y="10517"/>
                    <a:pt x="115094" y="10517"/>
                    <a:pt x="115094" y="14461"/>
                  </a:cubicBezTo>
                  <a:cubicBezTo>
                    <a:pt x="115094" y="14461"/>
                    <a:pt x="115094" y="14461"/>
                    <a:pt x="133615" y="14461"/>
                  </a:cubicBezTo>
                  <a:cubicBezTo>
                    <a:pt x="133615" y="14461"/>
                    <a:pt x="133615" y="14461"/>
                    <a:pt x="133615" y="10517"/>
                  </a:cubicBezTo>
                  <a:cubicBezTo>
                    <a:pt x="133615" y="3944"/>
                    <a:pt x="137584" y="0"/>
                    <a:pt x="142875" y="0"/>
                  </a:cubicBezTo>
                  <a:cubicBezTo>
                    <a:pt x="149490" y="0"/>
                    <a:pt x="153459" y="3944"/>
                    <a:pt x="153459" y="10517"/>
                  </a:cubicBezTo>
                  <a:cubicBezTo>
                    <a:pt x="153459" y="10517"/>
                    <a:pt x="153459" y="10517"/>
                    <a:pt x="153459" y="14461"/>
                  </a:cubicBezTo>
                  <a:cubicBezTo>
                    <a:pt x="153459" y="14461"/>
                    <a:pt x="153459" y="14461"/>
                    <a:pt x="171980" y="14461"/>
                  </a:cubicBezTo>
                  <a:cubicBezTo>
                    <a:pt x="171980" y="14461"/>
                    <a:pt x="171980" y="14461"/>
                    <a:pt x="171980" y="10517"/>
                  </a:cubicBezTo>
                  <a:cubicBezTo>
                    <a:pt x="171980" y="3944"/>
                    <a:pt x="175948" y="0"/>
                    <a:pt x="182563" y="0"/>
                  </a:cubicBezTo>
                  <a:cubicBezTo>
                    <a:pt x="187855" y="0"/>
                    <a:pt x="191823" y="3944"/>
                    <a:pt x="191823" y="10517"/>
                  </a:cubicBezTo>
                  <a:cubicBezTo>
                    <a:pt x="191823" y="10517"/>
                    <a:pt x="191823" y="10517"/>
                    <a:pt x="191823" y="14461"/>
                  </a:cubicBezTo>
                  <a:cubicBezTo>
                    <a:pt x="191823" y="14461"/>
                    <a:pt x="191823" y="14461"/>
                    <a:pt x="210344" y="14461"/>
                  </a:cubicBezTo>
                  <a:cubicBezTo>
                    <a:pt x="210344" y="14461"/>
                    <a:pt x="210344" y="14461"/>
                    <a:pt x="210344" y="10517"/>
                  </a:cubicBezTo>
                  <a:cubicBezTo>
                    <a:pt x="210344" y="3944"/>
                    <a:pt x="215636" y="0"/>
                    <a:pt x="220927" y="0"/>
                  </a:cubicBezTo>
                  <a:cubicBezTo>
                    <a:pt x="226219" y="0"/>
                    <a:pt x="231511" y="3944"/>
                    <a:pt x="231511" y="10517"/>
                  </a:cubicBezTo>
                  <a:cubicBezTo>
                    <a:pt x="231511" y="10517"/>
                    <a:pt x="231511" y="10517"/>
                    <a:pt x="231511" y="14461"/>
                  </a:cubicBezTo>
                  <a:cubicBezTo>
                    <a:pt x="231511" y="14461"/>
                    <a:pt x="231511" y="14461"/>
                    <a:pt x="250032" y="14461"/>
                  </a:cubicBezTo>
                  <a:cubicBezTo>
                    <a:pt x="250032" y="14461"/>
                    <a:pt x="250032" y="14461"/>
                    <a:pt x="250032" y="10517"/>
                  </a:cubicBezTo>
                  <a:cubicBezTo>
                    <a:pt x="250032" y="3944"/>
                    <a:pt x="254000" y="0"/>
                    <a:pt x="260615" y="0"/>
                  </a:cubicBezTo>
                  <a:cubicBezTo>
                    <a:pt x="265907" y="0"/>
                    <a:pt x="269875" y="3944"/>
                    <a:pt x="269875" y="10517"/>
                  </a:cubicBezTo>
                  <a:cubicBezTo>
                    <a:pt x="269875" y="10517"/>
                    <a:pt x="269875" y="10517"/>
                    <a:pt x="269875" y="14461"/>
                  </a:cubicBezTo>
                  <a:cubicBezTo>
                    <a:pt x="269875" y="14461"/>
                    <a:pt x="269875" y="14461"/>
                    <a:pt x="276490" y="14461"/>
                  </a:cubicBezTo>
                  <a:cubicBezTo>
                    <a:pt x="302948" y="14461"/>
                    <a:pt x="325438" y="35496"/>
                    <a:pt x="325438" y="61789"/>
                  </a:cubicBezTo>
                  <a:cubicBezTo>
                    <a:pt x="325438" y="61789"/>
                    <a:pt x="325438" y="61789"/>
                    <a:pt x="325438" y="289223"/>
                  </a:cubicBezTo>
                  <a:cubicBezTo>
                    <a:pt x="325438" y="315516"/>
                    <a:pt x="302948" y="336550"/>
                    <a:pt x="276490" y="336550"/>
                  </a:cubicBezTo>
                  <a:cubicBezTo>
                    <a:pt x="276490" y="336550"/>
                    <a:pt x="276490" y="336550"/>
                    <a:pt x="48948" y="336550"/>
                  </a:cubicBezTo>
                  <a:cubicBezTo>
                    <a:pt x="22490" y="336550"/>
                    <a:pt x="0" y="315516"/>
                    <a:pt x="0" y="289223"/>
                  </a:cubicBezTo>
                  <a:cubicBezTo>
                    <a:pt x="0" y="289223"/>
                    <a:pt x="0" y="289223"/>
                    <a:pt x="0" y="61789"/>
                  </a:cubicBezTo>
                  <a:cubicBezTo>
                    <a:pt x="0" y="35496"/>
                    <a:pt x="22490" y="14461"/>
                    <a:pt x="48948" y="14461"/>
                  </a:cubicBezTo>
                  <a:cubicBezTo>
                    <a:pt x="48948" y="14461"/>
                    <a:pt x="48948" y="14461"/>
                    <a:pt x="55563" y="14461"/>
                  </a:cubicBezTo>
                  <a:cubicBezTo>
                    <a:pt x="55563" y="14461"/>
                    <a:pt x="55563" y="14461"/>
                    <a:pt x="55563" y="10517"/>
                  </a:cubicBezTo>
                  <a:cubicBezTo>
                    <a:pt x="55563" y="3944"/>
                    <a:pt x="59531" y="0"/>
                    <a:pt x="6482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zh-CN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782701" y="5530510"/>
              <a:ext cx="3087035" cy="46344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defRPr/>
              </a:pPr>
              <a:endParaRPr lang="en-US" altLang="zh-CN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67" name="TextBox 25"/>
          <p:cNvSpPr txBox="1"/>
          <p:nvPr/>
        </p:nvSpPr>
        <p:spPr>
          <a:xfrm>
            <a:off x="4488599" y="2222398"/>
            <a:ext cx="7821719" cy="21544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1219170"/>
            <a:r>
              <a:rPr lang="en-US" sz="8000" b="1" dirty="0">
                <a:solidFill>
                  <a:schemeClr val="accent5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W</a:t>
            </a:r>
            <a:r>
              <a:rPr lang="en-US" sz="8000" b="1" dirty="0">
                <a:solidFill>
                  <a:schemeClr val="accent4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E</a:t>
            </a:r>
            <a:r>
              <a:rPr lang="en-US" sz="8000" b="1" dirty="0">
                <a:solidFill>
                  <a:schemeClr val="accent3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B</a:t>
            </a:r>
            <a:r>
              <a:rPr lang="en-US" sz="8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 </a:t>
            </a:r>
            <a:r>
              <a:rPr lang="en-US" sz="8000" b="1" dirty="0">
                <a:solidFill>
                  <a:schemeClr val="accent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D</a:t>
            </a:r>
            <a:r>
              <a:rPr lang="en-US" sz="8000" b="1" dirty="0">
                <a:solidFill>
                  <a:schemeClr val="accent5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E</a:t>
            </a:r>
            <a:r>
              <a:rPr lang="en-US" sz="8000" b="1" dirty="0">
                <a:solidFill>
                  <a:schemeClr val="accent4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V</a:t>
            </a:r>
            <a:r>
              <a:rPr lang="en-US" sz="8000" b="1" dirty="0">
                <a:solidFill>
                  <a:schemeClr val="accent3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E</a:t>
            </a:r>
            <a:r>
              <a:rPr lang="en-US" sz="8000" b="1" dirty="0">
                <a:solidFill>
                  <a:schemeClr val="accent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L</a:t>
            </a:r>
            <a:r>
              <a:rPr lang="en-US" sz="8000" b="1" dirty="0">
                <a:solidFill>
                  <a:schemeClr val="accent5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O</a:t>
            </a:r>
            <a:r>
              <a:rPr lang="en-US" sz="8000" b="1" dirty="0">
                <a:solidFill>
                  <a:schemeClr val="accent4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P</a:t>
            </a:r>
            <a:r>
              <a:rPr lang="en-US" sz="8000" b="1" dirty="0">
                <a:solidFill>
                  <a:schemeClr val="accent3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M</a:t>
            </a:r>
            <a:r>
              <a:rPr lang="en-US" sz="8000" b="1" dirty="0">
                <a:solidFill>
                  <a:schemeClr val="accent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E</a:t>
            </a:r>
            <a:r>
              <a:rPr lang="en-US" sz="8000" b="1" dirty="0">
                <a:solidFill>
                  <a:schemeClr val="accent5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N</a:t>
            </a:r>
            <a:r>
              <a:rPr lang="en-US" sz="8000" b="1" dirty="0">
                <a:solidFill>
                  <a:schemeClr val="accent4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黑体"/>
                <a:cs typeface="JasmineUPC"/>
              </a:rPr>
              <a:t>T</a:t>
            </a:r>
            <a:endParaRPr lang="en-US" sz="8000">
              <a:solidFill>
                <a:schemeClr val="accent4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JasmineUPC"/>
              <a:ea typeface="思源黑体"/>
              <a:cs typeface="JasmineUPC"/>
            </a:endParaRPr>
          </a:p>
          <a:p>
            <a:pPr algn="r" defTabSz="1219170"/>
            <a:endParaRPr lang="en-US" altLang="zh-CN" sz="5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JasmineUPC"/>
              <a:ea typeface="思源黑体"/>
              <a:cs typeface="Arial"/>
            </a:endParaRPr>
          </a:p>
        </p:txBody>
      </p:sp>
      <p:sp>
        <p:nvSpPr>
          <p:cNvPr id="78" name="等腰三角形 77"/>
          <p:cNvSpPr/>
          <p:nvPr/>
        </p:nvSpPr>
        <p:spPr>
          <a:xfrm flipV="1">
            <a:off x="11923964" y="-1"/>
            <a:ext cx="282885" cy="958467"/>
          </a:xfrm>
          <a:prstGeom prst="triangle">
            <a:avLst>
              <a:gd name="adj" fmla="val 100000"/>
            </a:avLst>
          </a:prstGeom>
          <a:solidFill>
            <a:srgbClr val="E65A49"/>
          </a:solidFill>
          <a:ln>
            <a:noFill/>
          </a:ln>
          <a:effectLst>
            <a:outerShdw blurRad="190500"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ounded Rectangle 7">
            <a:extLst>
              <a:ext uri="{FF2B5EF4-FFF2-40B4-BE49-F238E27FC236}">
                <a16:creationId xmlns:a16="http://schemas.microsoft.com/office/drawing/2014/main" id="{513F0DFE-4903-5966-8CEC-59733255621E}"/>
              </a:ext>
            </a:extLst>
          </p:cNvPr>
          <p:cNvSpPr/>
          <p:nvPr/>
        </p:nvSpPr>
        <p:spPr>
          <a:xfrm>
            <a:off x="10002960" y="336148"/>
            <a:ext cx="1903674" cy="35641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ea typeface="宋体"/>
                <a:cs typeface="Calibri"/>
              </a:rPr>
              <a:t>     19th SEPT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3CEC4-5822-D5D6-F2FC-07207626C30B}"/>
              </a:ext>
            </a:extLst>
          </p:cNvPr>
          <p:cNvSpPr txBox="1"/>
          <p:nvPr/>
        </p:nvSpPr>
        <p:spPr>
          <a:xfrm>
            <a:off x="4981575" y="1257300"/>
            <a:ext cx="65151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b="1" dirty="0">
                <a:solidFill>
                  <a:srgbClr val="116B73"/>
                </a:solidFill>
                <a:latin typeface="Angsana New"/>
                <a:ea typeface="Verdana"/>
                <a:cs typeface="Angsana New"/>
              </a:rPr>
              <a:t>AN INTRODUCTION TO</a:t>
            </a:r>
            <a:r>
              <a:rPr lang="en-US" sz="5400" b="1" dirty="0">
                <a:solidFill>
                  <a:srgbClr val="000000"/>
                </a:solidFill>
                <a:latin typeface="Angsana New"/>
                <a:ea typeface="Microsoft YaHei"/>
                <a:cs typeface="Angsana New"/>
              </a:rPr>
              <a:t>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8174E-066C-FAD8-702E-86BA90307256}"/>
              </a:ext>
            </a:extLst>
          </p:cNvPr>
          <p:cNvSpPr txBox="1"/>
          <p:nvPr/>
        </p:nvSpPr>
        <p:spPr>
          <a:xfrm>
            <a:off x="4492624" y="4895850"/>
            <a:ext cx="9144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accent3"/>
                </a:solidFill>
                <a:latin typeface="JasmineUPC"/>
                <a:ea typeface="Calibri"/>
                <a:cs typeface="JasmineUPC"/>
              </a:rPr>
              <a:t>SUBMITTED BY</a:t>
            </a:r>
            <a:r>
              <a:rPr lang="en-US" sz="3600" b="1" dirty="0">
                <a:latin typeface="JasmineUPC"/>
                <a:ea typeface="Calibri"/>
                <a:cs typeface="JasmineUPC"/>
              </a:rPr>
              <a:t> – KARTHIK.</a:t>
            </a:r>
            <a:r>
              <a:rPr lang="en-US" sz="3600" b="1" dirty="0">
                <a:solidFill>
                  <a:srgbClr val="000000"/>
                </a:solidFill>
                <a:latin typeface="JasmineUPC"/>
                <a:ea typeface="Calibri"/>
                <a:cs typeface="JasmineUPC"/>
              </a:rPr>
              <a:t>M</a:t>
            </a:r>
            <a:endParaRPr lang="en-US" sz="3200" b="1" dirty="0">
              <a:solidFill>
                <a:schemeClr val="accent3"/>
              </a:solidFill>
              <a:latin typeface="JasmineUPC"/>
              <a:ea typeface="Calibri"/>
              <a:cs typeface="Calibri"/>
            </a:endParaRPr>
          </a:p>
          <a:p>
            <a:r>
              <a:rPr lang="en-US" sz="3600" b="1" dirty="0">
                <a:solidFill>
                  <a:schemeClr val="accent3"/>
                </a:solidFill>
                <a:latin typeface="JasmineUPC"/>
                <a:ea typeface="Calibri"/>
                <a:cs typeface="Calibri"/>
              </a:rPr>
              <a:t>NM ID</a:t>
            </a:r>
            <a:r>
              <a:rPr lang="en-US" sz="3200" b="1" dirty="0">
                <a:latin typeface="JasmineUPC"/>
                <a:ea typeface="Calibri"/>
                <a:cs typeface="Calibri"/>
              </a:rPr>
              <a:t> - </a:t>
            </a:r>
            <a:r>
              <a:rPr lang="en-US" sz="3200" b="1" dirty="0">
                <a:latin typeface="JasmineUPC"/>
                <a:ea typeface="+mn-lt"/>
                <a:cs typeface="+mn-lt"/>
              </a:rPr>
              <a:t>9421F001FC50200A3B34A39B813F20E0</a:t>
            </a:r>
            <a:endParaRPr lang="en-US" sz="3200" b="1">
              <a:solidFill>
                <a:schemeClr val="accent3"/>
              </a:solidFill>
              <a:latin typeface="JasmineUPC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9937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7A3E7-1192-2149-3E07-8BDA02918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001AC5D3-E124-1159-774C-84985CAF55B3}"/>
              </a:ext>
            </a:extLst>
          </p:cNvPr>
          <p:cNvGrpSpPr/>
          <p:nvPr/>
        </p:nvGrpSpPr>
        <p:grpSpPr>
          <a:xfrm>
            <a:off x="-196844" y="3954004"/>
            <a:ext cx="5264791" cy="4090275"/>
            <a:chOff x="-227840" y="3311236"/>
            <a:chExt cx="6402504" cy="4974178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78FF1439-BAA6-7EDC-65E2-109B2E5CEC50}"/>
                </a:ext>
              </a:extLst>
            </p:cNvPr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>
              <a:extLst>
                <a:ext uri="{FF2B5EF4-FFF2-40B4-BE49-F238E27FC236}">
                  <a16:creationId xmlns:a16="http://schemas.microsoft.com/office/drawing/2014/main" id="{CDA531A2-2070-4F3B-BC41-77D8ECE145C8}"/>
                </a:ext>
              </a:extLst>
            </p:cNvPr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3466598C-BA6C-A9DA-A06A-879B2795B9BF}"/>
                </a:ext>
              </a:extLst>
            </p:cNvPr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>
              <a:extLst>
                <a:ext uri="{FF2B5EF4-FFF2-40B4-BE49-F238E27FC236}">
                  <a16:creationId xmlns:a16="http://schemas.microsoft.com/office/drawing/2014/main" id="{72AECEDC-A6A8-0C73-3868-80432060D2AF}"/>
                </a:ext>
              </a:extLst>
            </p:cNvPr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BBFA772-4AF0-908E-4373-AA068FAEB81C}"/>
              </a:ext>
            </a:extLst>
          </p:cNvPr>
          <p:cNvGrpSpPr/>
          <p:nvPr/>
        </p:nvGrpSpPr>
        <p:grpSpPr>
          <a:xfrm flipH="1" flipV="1">
            <a:off x="7120698" y="-1190352"/>
            <a:ext cx="5264791" cy="4090275"/>
            <a:chOff x="-227840" y="3311236"/>
            <a:chExt cx="6402504" cy="4974178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B816837B-300D-D393-7938-4A5A66786AEC}"/>
                </a:ext>
              </a:extLst>
            </p:cNvPr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>
              <a:extLst>
                <a:ext uri="{FF2B5EF4-FFF2-40B4-BE49-F238E27FC236}">
                  <a16:creationId xmlns:a16="http://schemas.microsoft.com/office/drawing/2014/main" id="{FE296523-746E-8721-F96F-9F1B754ECBB8}"/>
                </a:ext>
              </a:extLst>
            </p:cNvPr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8A102449-B767-9F95-2E57-C9B655C401B2}"/>
                </a:ext>
              </a:extLst>
            </p:cNvPr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>
              <a:extLst>
                <a:ext uri="{FF2B5EF4-FFF2-40B4-BE49-F238E27FC236}">
                  <a16:creationId xmlns:a16="http://schemas.microsoft.com/office/drawing/2014/main" id="{A260D3CE-F8B1-7A55-579E-58E7037F317B}"/>
                </a:ext>
              </a:extLst>
            </p:cNvPr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1440BC7D-73EA-F6CB-1725-9E26938BE5F3}"/>
              </a:ext>
            </a:extLst>
          </p:cNvPr>
          <p:cNvSpPr txBox="1"/>
          <p:nvPr/>
        </p:nvSpPr>
        <p:spPr>
          <a:xfrm>
            <a:off x="1391449" y="1988464"/>
            <a:ext cx="9405964" cy="18134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  <a:ea typeface="思源黑体"/>
              </a:rPr>
              <a:t>C</a:t>
            </a:r>
            <a:r>
              <a:rPr lang="en-US" altLang="zh-CN" dirty="0">
                <a:solidFill>
                  <a:schemeClr val="accent3"/>
                </a:solidFill>
                <a:ea typeface="思源黑体"/>
              </a:rPr>
              <a:t>S</a:t>
            </a:r>
            <a:r>
              <a:rPr lang="en-US" altLang="zh-CN" dirty="0">
                <a:solidFill>
                  <a:schemeClr val="accent4"/>
                </a:solidFill>
                <a:ea typeface="思源黑体"/>
              </a:rPr>
              <a:t>S</a:t>
            </a:r>
            <a:endParaRPr lang="en-US" altLang="zh-CN" sz="1600" dirty="0">
              <a:solidFill>
                <a:schemeClr val="accent4"/>
              </a:solidFill>
              <a:ea typeface="思源黑体"/>
            </a:endParaRPr>
          </a:p>
          <a:p>
            <a:r>
              <a:rPr lang="en-US" sz="3600" dirty="0">
                <a:latin typeface="Century Gothic"/>
                <a:ea typeface="思源黑体"/>
                <a:cs typeface="Calibri"/>
              </a:rPr>
              <a:t>Cascading Style Sheets</a:t>
            </a:r>
            <a:endParaRPr lang="en-US" altLang="zh-CN" sz="3600">
              <a:latin typeface="Century Gothic"/>
              <a:cs typeface="Calibri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7F86B4D-88E6-84DC-C0C1-5BD4286207C9}"/>
              </a:ext>
            </a:extLst>
          </p:cNvPr>
          <p:cNvSpPr/>
          <p:nvPr/>
        </p:nvSpPr>
        <p:spPr>
          <a:xfrm>
            <a:off x="4563232" y="4466348"/>
            <a:ext cx="3236606" cy="543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6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025F2-CAAC-86F0-D3E0-CA99A4E95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9">
            <a:extLst>
              <a:ext uri="{FF2B5EF4-FFF2-40B4-BE49-F238E27FC236}">
                <a16:creationId xmlns:a16="http://schemas.microsoft.com/office/drawing/2014/main" id="{BD46082B-2FD0-C82A-F21C-D3F398CB1324}"/>
              </a:ext>
            </a:extLst>
          </p:cNvPr>
          <p:cNvSpPr/>
          <p:nvPr/>
        </p:nvSpPr>
        <p:spPr>
          <a:xfrm>
            <a:off x="811169" y="1575135"/>
            <a:ext cx="8566777" cy="42319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2750" b="1" kern="1400" spc="100" dirty="0">
              <a:solidFill>
                <a:srgbClr val="3B3838"/>
              </a:solidFill>
              <a:latin typeface="JasmineUPC"/>
              <a:ea typeface="Calibri"/>
              <a:cs typeface="Calibri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858075-BF99-9166-07B8-C505D0E1CFD6}"/>
              </a:ext>
            </a:extLst>
          </p:cNvPr>
          <p:cNvGrpSpPr/>
          <p:nvPr/>
        </p:nvGrpSpPr>
        <p:grpSpPr>
          <a:xfrm>
            <a:off x="174532" y="727595"/>
            <a:ext cx="10481326" cy="672844"/>
            <a:chOff x="-2101820" y="512882"/>
            <a:chExt cx="10481324" cy="672844"/>
          </a:xfrm>
        </p:grpSpPr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F8ACBE88-9FE0-3F5B-AE44-633B1416DAAD}"/>
                </a:ext>
              </a:extLst>
            </p:cNvPr>
            <p:cNvSpPr txBox="1"/>
            <p:nvPr/>
          </p:nvSpPr>
          <p:spPr>
            <a:xfrm>
              <a:off x="-2101820" y="512882"/>
              <a:ext cx="5231026" cy="561682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3. CSS : Introduction</a:t>
              </a:r>
              <a:endPara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1" name="PA-文本框 50">
              <a:extLst>
                <a:ext uri="{FF2B5EF4-FFF2-40B4-BE49-F238E27FC236}">
                  <a16:creationId xmlns:a16="http://schemas.microsoft.com/office/drawing/2014/main" id="{646238C9-7097-8B02-EA0C-2FC710EAAEEC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pic>
        <p:nvPicPr>
          <p:cNvPr id="3" name="Picture 2" descr="This may contain: the css logo on a blue background with white letters and an e in the center">
            <a:extLst>
              <a:ext uri="{FF2B5EF4-FFF2-40B4-BE49-F238E27FC236}">
                <a16:creationId xmlns:a16="http://schemas.microsoft.com/office/drawing/2014/main" id="{B546D6CB-A342-BA27-5504-ED3A3B483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10" y="1187104"/>
            <a:ext cx="4375979" cy="37107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ECB6E2-1DB7-C161-0BC7-08236890D9CF}"/>
              </a:ext>
            </a:extLst>
          </p:cNvPr>
          <p:cNvSpPr txBox="1"/>
          <p:nvPr/>
        </p:nvSpPr>
        <p:spPr>
          <a:xfrm>
            <a:off x="805811" y="1576009"/>
            <a:ext cx="5923720" cy="5447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JasmineUPC"/>
                <a:ea typeface="+mn-lt"/>
                <a:cs typeface="+mn-lt"/>
              </a:rPr>
              <a:t>1. What is CSS?</a:t>
            </a:r>
            <a:endParaRPr lang="en-US" sz="2800" b="1" dirty="0">
              <a:latin typeface="JasmineUPC"/>
              <a:ea typeface="Calibri"/>
              <a:cs typeface="Calibri"/>
            </a:endParaRPr>
          </a:p>
          <a:p>
            <a:endParaRPr lang="en-US" sz="1600" b="1" dirty="0">
              <a:latin typeface="JasmineUP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Stands for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Cascading Style Sheets.</a:t>
            </a:r>
            <a:endParaRPr lang="en-US" sz="28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Used to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style and design web pages.</a:t>
            </a:r>
            <a:endParaRPr lang="en-US" sz="28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Works with HTML to improve the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visual experience.</a:t>
            </a:r>
            <a:endParaRPr lang="en-US" sz="28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endParaRPr lang="en-US" sz="2800" b="1" dirty="0">
              <a:latin typeface="JasmineUPC"/>
              <a:ea typeface="+mn-lt"/>
              <a:cs typeface="+mn-lt"/>
            </a:endParaRPr>
          </a:p>
          <a:p>
            <a:r>
              <a:rPr lang="en-US" sz="2800" b="1" dirty="0">
                <a:latin typeface="JasmineUPC"/>
                <a:ea typeface="+mn-lt"/>
                <a:cs typeface="+mn-lt"/>
              </a:rPr>
              <a:t>2. Importance of CSS</a:t>
            </a:r>
            <a:endParaRPr lang="en-US" sz="2800" b="1" dirty="0">
              <a:latin typeface="JasmineUPC"/>
              <a:ea typeface="Calibri"/>
              <a:cs typeface="Calibri"/>
            </a:endParaRPr>
          </a:p>
          <a:p>
            <a:endParaRPr lang="en-US" sz="1600" b="1" dirty="0">
              <a:latin typeface="JasmineUP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Separates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content (HTML)</a:t>
            </a:r>
            <a:r>
              <a:rPr lang="en-US" sz="2800" dirty="0">
                <a:latin typeface="JasmineUPC"/>
                <a:ea typeface="+mn-lt"/>
                <a:cs typeface="+mn-lt"/>
              </a:rPr>
              <a:t> from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design.</a:t>
            </a:r>
            <a:endParaRPr lang="en-US" sz="28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Controls layout, colors, fonts, and spacing.</a:t>
            </a:r>
            <a:endParaRPr lang="en-US" sz="28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Makes websites more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attractive, responsive, and user-friendly.</a:t>
            </a:r>
            <a:endParaRPr lang="en-US" sz="2800">
              <a:latin typeface="JasmineUPC"/>
              <a:cs typeface="JasmineUPC"/>
            </a:endParaRPr>
          </a:p>
          <a:p>
            <a:pPr algn="l"/>
            <a:endParaRPr lang="en-US" sz="2800" dirty="0">
              <a:latin typeface="JasmineUPC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792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D629-1A13-F5B7-6F1C-0BFA3BD95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3C02CEA7-516B-2290-3EFB-A6868E9870DF}"/>
              </a:ext>
            </a:extLst>
          </p:cNvPr>
          <p:cNvGrpSpPr/>
          <p:nvPr/>
        </p:nvGrpSpPr>
        <p:grpSpPr>
          <a:xfrm>
            <a:off x="387155" y="525037"/>
            <a:ext cx="7913614" cy="865896"/>
            <a:chOff x="475504" y="319830"/>
            <a:chExt cx="7913612" cy="865896"/>
          </a:xfrm>
        </p:grpSpPr>
        <p:sp>
          <p:nvSpPr>
            <p:cNvPr id="26" name="TextBox 55">
              <a:extLst>
                <a:ext uri="{FF2B5EF4-FFF2-40B4-BE49-F238E27FC236}">
                  <a16:creationId xmlns:a16="http://schemas.microsoft.com/office/drawing/2014/main" id="{C2BCD62D-1D26-189C-9200-15F7265D865D}"/>
                </a:ext>
              </a:extLst>
            </p:cNvPr>
            <p:cNvSpPr txBox="1"/>
            <p:nvPr/>
          </p:nvSpPr>
          <p:spPr>
            <a:xfrm>
              <a:off x="475504" y="319830"/>
              <a:ext cx="7913612" cy="561682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Calibri"/>
                  <a:cs typeface="Calibri"/>
                </a:rPr>
                <a:t>3 (</a:t>
              </a:r>
              <a:r>
                <a:rPr lang="en-US" sz="3200" b="1" err="1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Calibri"/>
                  <a:cs typeface="Calibri"/>
                </a:rPr>
                <a:t>i</a:t>
              </a:r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Calibri"/>
                  <a:cs typeface="Calibri"/>
                </a:rPr>
                <a:t>) . Different</a:t>
              </a:r>
              <a:r>
                <a:rPr lang="en-US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+mn-lt"/>
                  <a:cs typeface="+mn-lt"/>
                </a:rPr>
                <a:t> Types of CSS for Styling</a:t>
              </a:r>
              <a:endPara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/>
                <a:ea typeface="+mn-lt"/>
                <a:cs typeface="+mn-lt"/>
              </a:endParaRPr>
            </a:p>
          </p:txBody>
        </p:sp>
        <p:sp>
          <p:nvSpPr>
            <p:cNvPr id="28" name="PA-文本框 50">
              <a:extLst>
                <a:ext uri="{FF2B5EF4-FFF2-40B4-BE49-F238E27FC236}">
                  <a16:creationId xmlns:a16="http://schemas.microsoft.com/office/drawing/2014/main" id="{04470CD8-1849-62B8-7AD0-BE95A79F2C20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7" name="矩形: 圆角 23">
            <a:extLst>
              <a:ext uri="{FF2B5EF4-FFF2-40B4-BE49-F238E27FC236}">
                <a16:creationId xmlns:a16="http://schemas.microsoft.com/office/drawing/2014/main" id="{FB3F2501-E7E6-4FA7-7274-F3D7729D059E}"/>
              </a:ext>
            </a:extLst>
          </p:cNvPr>
          <p:cNvSpPr/>
          <p:nvPr/>
        </p:nvSpPr>
        <p:spPr>
          <a:xfrm flipH="1">
            <a:off x="309721" y="1595770"/>
            <a:ext cx="3528267" cy="1814052"/>
          </a:xfrm>
          <a:prstGeom prst="roundRect">
            <a:avLst>
              <a:gd name="adj" fmla="val 22696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266700" dist="114300" dir="5400000" sx="95000" sy="95000" algn="t" rotWithShape="0">
              <a:srgbClr val="2554A9">
                <a:lumMod val="60000"/>
                <a:lumOff val="40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29" name="任意多边形: 形状 22">
            <a:extLst>
              <a:ext uri="{FF2B5EF4-FFF2-40B4-BE49-F238E27FC236}">
                <a16:creationId xmlns:a16="http://schemas.microsoft.com/office/drawing/2014/main" id="{6FE12692-DD7C-6E10-56B0-F6971DF16CD6}"/>
              </a:ext>
            </a:extLst>
          </p:cNvPr>
          <p:cNvSpPr/>
          <p:nvPr/>
        </p:nvSpPr>
        <p:spPr>
          <a:xfrm flipH="1">
            <a:off x="309721" y="1780774"/>
            <a:ext cx="3533561" cy="4529332"/>
          </a:xfrm>
          <a:custGeom>
            <a:avLst/>
            <a:gdLst/>
            <a:ahLst/>
            <a:cxnLst/>
            <a:rect l="0" t="0" r="0" b="0"/>
            <a:pathLst>
              <a:path w="2701683" h="3787252">
                <a:moveTo>
                  <a:pt x="99017" y="0"/>
                </a:moveTo>
                <a:lnTo>
                  <a:pt x="1303872" y="0"/>
                </a:lnTo>
                <a:cubicBezTo>
                  <a:pt x="1348081" y="0"/>
                  <a:pt x="1389141" y="23016"/>
                  <a:pt x="1412210" y="60729"/>
                </a:cubicBezTo>
                <a:lnTo>
                  <a:pt x="1594136" y="358140"/>
                </a:lnTo>
                <a:lnTo>
                  <a:pt x="2574682" y="358140"/>
                </a:lnTo>
                <a:cubicBezTo>
                  <a:pt x="2644786" y="358140"/>
                  <a:pt x="2701682" y="415036"/>
                  <a:pt x="2701682" y="485140"/>
                </a:cubicBezTo>
                <a:lnTo>
                  <a:pt x="2701682" y="3688234"/>
                </a:lnTo>
                <a:cubicBezTo>
                  <a:pt x="2701682" y="3742920"/>
                  <a:pt x="2657351" y="3787251"/>
                  <a:pt x="2602665" y="3787251"/>
                </a:cubicBezTo>
                <a:lnTo>
                  <a:pt x="99017" y="3787251"/>
                </a:lnTo>
                <a:cubicBezTo>
                  <a:pt x="44331" y="3787251"/>
                  <a:pt x="0" y="3742920"/>
                  <a:pt x="0" y="3688234"/>
                </a:cubicBezTo>
                <a:lnTo>
                  <a:pt x="0" y="99017"/>
                </a:lnTo>
                <a:cubicBezTo>
                  <a:pt x="0" y="44331"/>
                  <a:pt x="44331" y="0"/>
                  <a:pt x="990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93700" dist="127000" dir="5400000" sx="95000" sy="95000" algn="ctr" rotWithShape="0">
              <a:schemeClr val="tx1">
                <a:lumMod val="75000"/>
                <a:lumOff val="2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>
            <a:noAutofit/>
          </a:bodyPr>
          <a:lstStyle/>
          <a:p>
            <a:pPr algn="ctr"/>
            <a:endParaRPr lang="zh-CN" altLang="en-US" sz="1944">
              <a:gradFill>
                <a:gsLst>
                  <a:gs pos="0">
                    <a:srgbClr val="00BCF6"/>
                  </a:gs>
                  <a:gs pos="100000">
                    <a:schemeClr val="accent1"/>
                  </a:gs>
                </a:gsLst>
                <a:lin ang="2700000" scaled="0"/>
              </a:gradFill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F3412E6E-8A76-BBF3-3789-3FB6D843B7E2}"/>
              </a:ext>
            </a:extLst>
          </p:cNvPr>
          <p:cNvSpPr txBox="1"/>
          <p:nvPr/>
        </p:nvSpPr>
        <p:spPr>
          <a:xfrm>
            <a:off x="451240" y="2288462"/>
            <a:ext cx="1776447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/>
                <a:ea typeface="思源黑体"/>
                <a:cs typeface="Times New Roman"/>
                <a:sym typeface="思源黑体 CN Normal" panose="020B0400000000000000" pitchFamily="34" charset="-122"/>
              </a:rPr>
              <a:t>Inline CSS :</a:t>
            </a:r>
            <a:endParaRPr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思源黑体" panose="020B0500000000000000" pitchFamily="34" charset="-122"/>
              <a:cs typeface="Times New Roman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789AB4-8F12-87B4-F02F-5567E10EB7C3}"/>
              </a:ext>
            </a:extLst>
          </p:cNvPr>
          <p:cNvSpPr txBox="1"/>
          <p:nvPr/>
        </p:nvSpPr>
        <p:spPr>
          <a:xfrm>
            <a:off x="314161" y="1599008"/>
            <a:ext cx="691215" cy="58477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/>
                <a:sym typeface="思源黑体 CN Normal" panose="020B0400000000000000" pitchFamily="34" charset="-122"/>
              </a:rPr>
              <a:t>01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" panose="020B0500000000000000" pitchFamily="34" charset="-122"/>
              <a:ea typeface="思源黑体"/>
              <a:sym typeface="思源黑体 CN Normal" panose="020B0400000000000000" pitchFamily="34" charset="-122"/>
            </a:endParaRPr>
          </a:p>
        </p:txBody>
      </p:sp>
      <p:sp>
        <p:nvSpPr>
          <p:cNvPr id="55" name="矩形: 圆角 35">
            <a:extLst>
              <a:ext uri="{FF2B5EF4-FFF2-40B4-BE49-F238E27FC236}">
                <a16:creationId xmlns:a16="http://schemas.microsoft.com/office/drawing/2014/main" id="{EE8A625A-6A98-DCD9-51A9-C9E28672DB5E}"/>
              </a:ext>
            </a:extLst>
          </p:cNvPr>
          <p:cNvSpPr/>
          <p:nvPr/>
        </p:nvSpPr>
        <p:spPr>
          <a:xfrm flipH="1">
            <a:off x="4357538" y="1595770"/>
            <a:ext cx="3528266" cy="1825095"/>
          </a:xfrm>
          <a:prstGeom prst="roundRect">
            <a:avLst>
              <a:gd name="adj" fmla="val 22696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266700" dist="114300" dir="5400000" sx="95000" sy="95000" algn="t" rotWithShape="0">
              <a:srgbClr val="2554A9">
                <a:lumMod val="60000"/>
                <a:lumOff val="40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56" name="任意多边形: 形状 36">
            <a:extLst>
              <a:ext uri="{FF2B5EF4-FFF2-40B4-BE49-F238E27FC236}">
                <a16:creationId xmlns:a16="http://schemas.microsoft.com/office/drawing/2014/main" id="{EC0E0359-C2EA-7990-897F-EB1394E0742F}"/>
              </a:ext>
            </a:extLst>
          </p:cNvPr>
          <p:cNvSpPr/>
          <p:nvPr/>
        </p:nvSpPr>
        <p:spPr>
          <a:xfrm flipH="1">
            <a:off x="4357537" y="1780777"/>
            <a:ext cx="3544604" cy="4529330"/>
          </a:xfrm>
          <a:custGeom>
            <a:avLst/>
            <a:gdLst/>
            <a:ahLst/>
            <a:cxnLst/>
            <a:rect l="0" t="0" r="0" b="0"/>
            <a:pathLst>
              <a:path w="2701683" h="3787252">
                <a:moveTo>
                  <a:pt x="99017" y="0"/>
                </a:moveTo>
                <a:lnTo>
                  <a:pt x="1303872" y="0"/>
                </a:lnTo>
                <a:cubicBezTo>
                  <a:pt x="1348081" y="0"/>
                  <a:pt x="1389141" y="23016"/>
                  <a:pt x="1412210" y="60729"/>
                </a:cubicBezTo>
                <a:lnTo>
                  <a:pt x="1594136" y="358140"/>
                </a:lnTo>
                <a:lnTo>
                  <a:pt x="2574682" y="358140"/>
                </a:lnTo>
                <a:cubicBezTo>
                  <a:pt x="2644786" y="358140"/>
                  <a:pt x="2701682" y="415036"/>
                  <a:pt x="2701682" y="485140"/>
                </a:cubicBezTo>
                <a:lnTo>
                  <a:pt x="2701682" y="3688234"/>
                </a:lnTo>
                <a:cubicBezTo>
                  <a:pt x="2701682" y="3742920"/>
                  <a:pt x="2657351" y="3787251"/>
                  <a:pt x="2602665" y="3787251"/>
                </a:cubicBezTo>
                <a:lnTo>
                  <a:pt x="99017" y="3787251"/>
                </a:lnTo>
                <a:cubicBezTo>
                  <a:pt x="44331" y="3787251"/>
                  <a:pt x="0" y="3742920"/>
                  <a:pt x="0" y="3688234"/>
                </a:cubicBezTo>
                <a:lnTo>
                  <a:pt x="0" y="99017"/>
                </a:lnTo>
                <a:cubicBezTo>
                  <a:pt x="0" y="44331"/>
                  <a:pt x="44331" y="0"/>
                  <a:pt x="990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93700" dist="127000" dir="5400000" sx="95000" sy="95000" algn="ctr" rotWithShape="0">
              <a:schemeClr val="tx1">
                <a:lumMod val="75000"/>
                <a:lumOff val="2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>
            <a:noAutofit/>
          </a:bodyPr>
          <a:lstStyle/>
          <a:p>
            <a:pPr algn="ctr"/>
            <a:endParaRPr lang="zh-CN" altLang="en-US" sz="2400">
              <a:gradFill>
                <a:gsLst>
                  <a:gs pos="0">
                    <a:srgbClr val="00BCF6"/>
                  </a:gs>
                  <a:gs pos="100000">
                    <a:schemeClr val="accent1"/>
                  </a:gs>
                </a:gsLst>
                <a:lin ang="2700000" scaled="0"/>
              </a:gradFill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BCB1A70-C968-76D4-43ED-7CDE16D1DFCD}"/>
              </a:ext>
            </a:extLst>
          </p:cNvPr>
          <p:cNvSpPr txBox="1"/>
          <p:nvPr/>
        </p:nvSpPr>
        <p:spPr>
          <a:xfrm>
            <a:off x="4433515" y="2288462"/>
            <a:ext cx="2084224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zh-CN" sz="2400" b="1" kern="0" dirty="0">
                <a:latin typeface="Times New Roman"/>
                <a:ea typeface="思源黑体"/>
                <a:cs typeface="Times New Roman"/>
                <a:sym typeface="思源黑体 CN Normal" panose="020B0400000000000000" pitchFamily="34" charset="-122"/>
              </a:rPr>
              <a:t>Internal CSS :</a:t>
            </a:r>
            <a:endParaRPr lang="zh-CN" altLang="en-US" sz="2400" b="1" kern="0">
              <a:latin typeface="Times New Roman"/>
              <a:ea typeface="思源黑体" panose="020B0500000000000000" pitchFamily="34" charset="-122"/>
              <a:cs typeface="Times New Roman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CD04ADD-5871-F12A-83D6-4F13BD5D75E6}"/>
              </a:ext>
            </a:extLst>
          </p:cNvPr>
          <p:cNvSpPr txBox="1"/>
          <p:nvPr/>
        </p:nvSpPr>
        <p:spPr>
          <a:xfrm>
            <a:off x="4306760" y="1599008"/>
            <a:ext cx="691215" cy="58477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/>
                <a:sym typeface="思源黑体 CN Normal" panose="020B0400000000000000" pitchFamily="34" charset="-122"/>
              </a:rPr>
              <a:t>02</a:t>
            </a:r>
            <a:endParaRPr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" panose="020B0500000000000000" pitchFamily="34" charset="-122"/>
              <a:ea typeface="思源黑体"/>
            </a:endParaRPr>
          </a:p>
        </p:txBody>
      </p:sp>
      <p:sp>
        <p:nvSpPr>
          <p:cNvPr id="61" name="矩形: 圆角 42">
            <a:extLst>
              <a:ext uri="{FF2B5EF4-FFF2-40B4-BE49-F238E27FC236}">
                <a16:creationId xmlns:a16="http://schemas.microsoft.com/office/drawing/2014/main" id="{015CD766-E76E-6F91-950A-CCEDBFE7CDFC}"/>
              </a:ext>
            </a:extLst>
          </p:cNvPr>
          <p:cNvSpPr/>
          <p:nvPr/>
        </p:nvSpPr>
        <p:spPr>
          <a:xfrm flipH="1">
            <a:off x="8400058" y="1595769"/>
            <a:ext cx="3495137" cy="1372314"/>
          </a:xfrm>
          <a:prstGeom prst="roundRect">
            <a:avLst>
              <a:gd name="adj" fmla="val 22696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266700" dist="114300" dir="5400000" sx="95000" sy="95000" algn="t" rotWithShape="0">
              <a:srgbClr val="2554A9">
                <a:lumMod val="60000"/>
                <a:lumOff val="40000"/>
                <a:alpha val="37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思源黑体 CN Normal" panose="020B0400000000000000" charset="-122"/>
              <a:sym typeface="思源黑体 CN Normal" panose="020B0400000000000000" pitchFamily="34" charset="-122"/>
            </a:endParaRPr>
          </a:p>
        </p:txBody>
      </p:sp>
      <p:sp>
        <p:nvSpPr>
          <p:cNvPr id="62" name="任意多边形: 形状 43">
            <a:extLst>
              <a:ext uri="{FF2B5EF4-FFF2-40B4-BE49-F238E27FC236}">
                <a16:creationId xmlns:a16="http://schemas.microsoft.com/office/drawing/2014/main" id="{44F5FFDC-1C7B-1C4A-0E90-A14681AEB043}"/>
              </a:ext>
            </a:extLst>
          </p:cNvPr>
          <p:cNvSpPr/>
          <p:nvPr/>
        </p:nvSpPr>
        <p:spPr>
          <a:xfrm flipH="1">
            <a:off x="8400059" y="1780776"/>
            <a:ext cx="3522518" cy="4529331"/>
          </a:xfrm>
          <a:custGeom>
            <a:avLst/>
            <a:gdLst/>
            <a:ahLst/>
            <a:cxnLst/>
            <a:rect l="0" t="0" r="0" b="0"/>
            <a:pathLst>
              <a:path w="2701683" h="3787252">
                <a:moveTo>
                  <a:pt x="99017" y="0"/>
                </a:moveTo>
                <a:lnTo>
                  <a:pt x="1303872" y="0"/>
                </a:lnTo>
                <a:cubicBezTo>
                  <a:pt x="1348081" y="0"/>
                  <a:pt x="1389141" y="23016"/>
                  <a:pt x="1412210" y="60729"/>
                </a:cubicBezTo>
                <a:lnTo>
                  <a:pt x="1594136" y="358140"/>
                </a:lnTo>
                <a:lnTo>
                  <a:pt x="2574682" y="358140"/>
                </a:lnTo>
                <a:cubicBezTo>
                  <a:pt x="2644786" y="358140"/>
                  <a:pt x="2701682" y="415036"/>
                  <a:pt x="2701682" y="485140"/>
                </a:cubicBezTo>
                <a:lnTo>
                  <a:pt x="2701682" y="3688234"/>
                </a:lnTo>
                <a:cubicBezTo>
                  <a:pt x="2701682" y="3742920"/>
                  <a:pt x="2657351" y="3787251"/>
                  <a:pt x="2602665" y="3787251"/>
                </a:cubicBezTo>
                <a:lnTo>
                  <a:pt x="99017" y="3787251"/>
                </a:lnTo>
                <a:cubicBezTo>
                  <a:pt x="44331" y="3787251"/>
                  <a:pt x="0" y="3742920"/>
                  <a:pt x="0" y="3688234"/>
                </a:cubicBezTo>
                <a:lnTo>
                  <a:pt x="0" y="99017"/>
                </a:lnTo>
                <a:cubicBezTo>
                  <a:pt x="0" y="44331"/>
                  <a:pt x="44331" y="0"/>
                  <a:pt x="990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93700" dist="127000" dir="5400000" sx="95000" sy="95000" algn="ctr" rotWithShape="0">
              <a:schemeClr val="tx1">
                <a:lumMod val="75000"/>
                <a:lumOff val="25000"/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>
            <a:noAutofit/>
          </a:bodyPr>
          <a:lstStyle/>
          <a:p>
            <a:pPr algn="ctr"/>
            <a:endParaRPr lang="zh-CN" altLang="en-US" sz="1944">
              <a:gradFill>
                <a:gsLst>
                  <a:gs pos="0">
                    <a:srgbClr val="00BCF6"/>
                  </a:gs>
                  <a:gs pos="100000">
                    <a:schemeClr val="accent1"/>
                  </a:gs>
                </a:gsLst>
                <a:lin ang="2700000" scaled="0"/>
              </a:gradFill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374AAF2-BE66-4D6A-0BB0-BCD31570DFF5}"/>
              </a:ext>
            </a:extLst>
          </p:cNvPr>
          <p:cNvSpPr txBox="1"/>
          <p:nvPr/>
        </p:nvSpPr>
        <p:spPr>
          <a:xfrm>
            <a:off x="8376112" y="2288462"/>
            <a:ext cx="2151550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>
              <a:defRPr/>
            </a:pPr>
            <a:r>
              <a:rPr lang="en-US" altLang="zh-CN" sz="2400" b="1" kern="0" dirty="0">
                <a:latin typeface="Times New Roman"/>
                <a:ea typeface="思源黑体"/>
                <a:cs typeface="Times New Roman"/>
                <a:sym typeface="思源黑体 CN Normal" panose="020B0400000000000000" pitchFamily="34" charset="-122"/>
              </a:rPr>
              <a:t>External CSS :</a:t>
            </a:r>
            <a:endParaRPr lang="zh-CN" altLang="en-US" sz="2400" b="1" kern="0">
              <a:latin typeface="Times New Roman"/>
              <a:ea typeface="思源黑体" panose="020B0500000000000000" pitchFamily="34" charset="-122"/>
              <a:cs typeface="Times New Roman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A379C42-DCC1-0D96-7EB7-E9435A379120}"/>
              </a:ext>
            </a:extLst>
          </p:cNvPr>
          <p:cNvSpPr txBox="1"/>
          <p:nvPr/>
        </p:nvSpPr>
        <p:spPr>
          <a:xfrm>
            <a:off x="8404499" y="1643182"/>
            <a:ext cx="691215" cy="58477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思源黑体" panose="020B0500000000000000" pitchFamily="34" charset="-122"/>
                <a:ea typeface="思源黑体"/>
                <a:sym typeface="思源黑体 CN Normal" panose="020B0400000000000000" pitchFamily="34" charset="-122"/>
              </a:rPr>
              <a:t>03</a:t>
            </a:r>
            <a:endParaRPr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" panose="020B0500000000000000" pitchFamily="34" charset="-122"/>
              <a:ea typeface="思源黑体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B2CAF6-6331-66E8-3E09-AB49C8315817}"/>
              </a:ext>
            </a:extLst>
          </p:cNvPr>
          <p:cNvSpPr txBox="1"/>
          <p:nvPr/>
        </p:nvSpPr>
        <p:spPr>
          <a:xfrm>
            <a:off x="706557" y="2978193"/>
            <a:ext cx="27432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Written directly inside the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HTML tag.</a:t>
            </a:r>
            <a:endParaRPr lang="en-US" sz="28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Affects only that specific element.</a:t>
            </a:r>
            <a:endParaRPr lang="en-US" sz="28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Used for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quick styling</a:t>
            </a:r>
            <a:r>
              <a:rPr lang="en-US" sz="2800" dirty="0">
                <a:latin typeface="JasmineUPC"/>
                <a:ea typeface="+mn-lt"/>
                <a:cs typeface="+mn-lt"/>
              </a:rPr>
              <a:t> but not recommended for large projects.</a:t>
            </a:r>
            <a:endParaRPr lang="en-US" sz="2800">
              <a:latin typeface="JasmineUPC"/>
              <a:cs typeface="JasmineUPC"/>
            </a:endParaRPr>
          </a:p>
          <a:p>
            <a:pPr algn="l"/>
            <a:endParaRPr lang="en-US" sz="2800" dirty="0">
              <a:latin typeface="JasmineUPC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A8E971-3D3A-7E88-FF51-AE5A121DC8B3}"/>
              </a:ext>
            </a:extLst>
          </p:cNvPr>
          <p:cNvSpPr txBox="1"/>
          <p:nvPr/>
        </p:nvSpPr>
        <p:spPr>
          <a:xfrm>
            <a:off x="4659222" y="2978244"/>
            <a:ext cx="27432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Defined inside the </a:t>
            </a:r>
            <a:r>
              <a:rPr lang="en-US" sz="2800" dirty="0">
                <a:latin typeface="JasmineUPC"/>
                <a:cs typeface="JasmineUPC"/>
              </a:rPr>
              <a:t>&lt;style&gt;</a:t>
            </a:r>
            <a:r>
              <a:rPr lang="en-US" sz="2800" dirty="0">
                <a:latin typeface="JasmineUPC"/>
                <a:ea typeface="+mn-lt"/>
                <a:cs typeface="+mn-lt"/>
              </a:rPr>
              <a:t> tag within the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HTML </a:t>
            </a:r>
            <a:r>
              <a:rPr lang="en-US" sz="2800" b="1" dirty="0">
                <a:latin typeface="JasmineUPC"/>
                <a:cs typeface="JasmineUPC"/>
              </a:rPr>
              <a:t>&lt;head&gt;.</a:t>
            </a:r>
            <a:endParaRPr lang="en-US" sz="2800" dirty="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Styles apply to the </a:t>
            </a:r>
            <a:r>
              <a:rPr lang="en-US" sz="2800">
                <a:latin typeface="JasmineUPC"/>
                <a:ea typeface="+mn-lt"/>
                <a:cs typeface="+mn-lt"/>
              </a:rPr>
              <a:t>entire page.</a:t>
            </a:r>
            <a:endParaRPr lang="en-US" sz="2800" dirty="0">
              <a:latin typeface="JasmineUPC"/>
              <a:ea typeface="+mn-lt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Easier to manage than inline CSS.</a:t>
            </a:r>
            <a:endParaRPr lang="en-US" sz="2800" dirty="0">
              <a:latin typeface="JasmineUPC"/>
              <a:cs typeface="JasmineUPC"/>
            </a:endParaRPr>
          </a:p>
          <a:p>
            <a:pPr algn="l"/>
            <a:endParaRPr lang="en-US" sz="2800" dirty="0">
              <a:latin typeface="JasmineUPC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F423F-12E8-7F71-5087-E1111FC0B6CE}"/>
              </a:ext>
            </a:extLst>
          </p:cNvPr>
          <p:cNvSpPr txBox="1"/>
          <p:nvPr/>
        </p:nvSpPr>
        <p:spPr>
          <a:xfrm>
            <a:off x="8747192" y="2981013"/>
            <a:ext cx="27432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Stored in a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separate .</a:t>
            </a:r>
            <a:r>
              <a:rPr lang="en-US" sz="2800" b="1" dirty="0" err="1">
                <a:latin typeface="JasmineUPC"/>
                <a:ea typeface="+mn-lt"/>
                <a:cs typeface="+mn-lt"/>
              </a:rPr>
              <a:t>css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 file.</a:t>
            </a:r>
            <a:endParaRPr lang="en-US" sz="2800" dirty="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Linked to HTML using </a:t>
            </a:r>
            <a:r>
              <a:rPr lang="en-US" sz="2800" dirty="0">
                <a:latin typeface="JasmineUPC"/>
                <a:cs typeface="JasmineUPC"/>
              </a:rPr>
              <a:t>&lt;link&gt;</a:t>
            </a:r>
            <a:r>
              <a:rPr lang="en-US" sz="2800" dirty="0">
                <a:latin typeface="JasmineUPC"/>
                <a:ea typeface="+mn-lt"/>
                <a:cs typeface="+mn-lt"/>
              </a:rPr>
              <a:t> tag.</a:t>
            </a:r>
            <a:endParaRPr lang="en-US" sz="2800" dirty="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Best practice for large websites →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reusable &amp; efficient.</a:t>
            </a:r>
            <a:endParaRPr lang="en-US" sz="2800" dirty="0">
              <a:latin typeface="JasmineUPC"/>
              <a:cs typeface="JasmineUPC"/>
            </a:endParaRPr>
          </a:p>
          <a:p>
            <a:pPr algn="l"/>
            <a:endParaRPr lang="en-US" sz="2800" dirty="0">
              <a:latin typeface="JasmineUPC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286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/>
      <p:bldP spid="54" grpId="0"/>
      <p:bldP spid="55" grpId="0" animBg="1"/>
      <p:bldP spid="56" grpId="0" animBg="1"/>
      <p:bldP spid="58" grpId="0"/>
      <p:bldP spid="60" grpId="0"/>
      <p:bldP spid="61" grpId="0" animBg="1"/>
      <p:bldP spid="62" grpId="0" animBg="1"/>
      <p:bldP spid="64" grpId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4B2ED-F7F4-BDE6-CD9D-7B67347E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BFE9A836-1FF7-965A-996A-3FCCA99FD5C6}"/>
              </a:ext>
            </a:extLst>
          </p:cNvPr>
          <p:cNvGrpSpPr/>
          <p:nvPr/>
        </p:nvGrpSpPr>
        <p:grpSpPr>
          <a:xfrm>
            <a:off x="-1201506" y="747130"/>
            <a:ext cx="12076922" cy="1224206"/>
            <a:chOff x="-3697416" y="-38480"/>
            <a:chExt cx="12076920" cy="1224206"/>
          </a:xfrm>
        </p:grpSpPr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36F0E944-564F-0ACF-240B-A5AD338DECA3}"/>
                </a:ext>
              </a:extLst>
            </p:cNvPr>
            <p:cNvSpPr txBox="1"/>
            <p:nvPr/>
          </p:nvSpPr>
          <p:spPr>
            <a:xfrm>
              <a:off x="-3697416" y="-38480"/>
              <a:ext cx="7015456" cy="561682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3 (ii) . CSS : Styling</a:t>
              </a:r>
              <a:endPara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1" name="PA-文本框 50">
              <a:extLst>
                <a:ext uri="{FF2B5EF4-FFF2-40B4-BE49-F238E27FC236}">
                  <a16:creationId xmlns:a16="http://schemas.microsoft.com/office/drawing/2014/main" id="{2EE9BE2B-B616-636B-AF16-6E863610A914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E17CC5C-677B-6893-2F1A-CBEDF3D1A149}"/>
              </a:ext>
            </a:extLst>
          </p:cNvPr>
          <p:cNvSpPr txBox="1"/>
          <p:nvPr/>
        </p:nvSpPr>
        <p:spPr>
          <a:xfrm>
            <a:off x="673277" y="1785810"/>
            <a:ext cx="6277113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JasmineUPC"/>
                <a:ea typeface="+mn-lt"/>
                <a:cs typeface="+mn-lt"/>
              </a:rPr>
              <a:t>1. Text Styling</a:t>
            </a:r>
            <a:endParaRPr lang="en-US" sz="3200" b="1" dirty="0">
              <a:latin typeface="JasmineUPC"/>
              <a:ea typeface="Calibri"/>
              <a:cs typeface="Calibri"/>
            </a:endParaRPr>
          </a:p>
          <a:p>
            <a:endParaRPr lang="en-US" sz="3200" b="1" dirty="0">
              <a:latin typeface="JasmineUP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JasmineUPC"/>
                <a:ea typeface="+mn-lt"/>
                <a:cs typeface="+mn-lt"/>
              </a:rPr>
              <a:t>Change </a:t>
            </a:r>
            <a:r>
              <a:rPr lang="en-US" sz="3200" b="1" dirty="0">
                <a:latin typeface="JasmineUPC"/>
                <a:ea typeface="+mn-lt"/>
                <a:cs typeface="+mn-lt"/>
              </a:rPr>
              <a:t>font size, color, and family</a:t>
            </a:r>
            <a:endParaRPr lang="en-US" sz="32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JasmineUPC"/>
                <a:ea typeface="+mn-lt"/>
                <a:cs typeface="+mn-lt"/>
              </a:rPr>
              <a:t>Apply </a:t>
            </a:r>
            <a:r>
              <a:rPr lang="en-US" sz="3200" b="1" dirty="0">
                <a:latin typeface="JasmineUPC"/>
                <a:ea typeface="+mn-lt"/>
                <a:cs typeface="+mn-lt"/>
              </a:rPr>
              <a:t>bold, italic, underline</a:t>
            </a:r>
            <a:r>
              <a:rPr lang="en-US" sz="3200" dirty="0">
                <a:latin typeface="JasmineUPC"/>
                <a:ea typeface="+mn-lt"/>
                <a:cs typeface="+mn-lt"/>
              </a:rPr>
              <a:t> effects.</a:t>
            </a:r>
            <a:endParaRPr lang="en-US" sz="3200" dirty="0">
              <a:latin typeface="JasmineUPC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latin typeface="JasmineUPC"/>
              <a:ea typeface="+mn-lt"/>
              <a:cs typeface="+mn-lt"/>
            </a:endParaRPr>
          </a:p>
          <a:p>
            <a:r>
              <a:rPr lang="en-US" sz="3200" b="1" dirty="0">
                <a:latin typeface="JasmineUPC"/>
                <a:ea typeface="+mn-lt"/>
                <a:cs typeface="+mn-lt"/>
              </a:rPr>
              <a:t>2. Background Styling</a:t>
            </a:r>
            <a:endParaRPr lang="en-US" sz="3200" b="1" dirty="0">
              <a:latin typeface="JasmineUPC"/>
              <a:ea typeface="Calibri"/>
              <a:cs typeface="Calibri"/>
            </a:endParaRPr>
          </a:p>
          <a:p>
            <a:endParaRPr lang="en-US" sz="3200" b="1" dirty="0">
              <a:latin typeface="JasmineUP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JasmineUPC"/>
                <a:ea typeface="+mn-lt"/>
                <a:cs typeface="+mn-lt"/>
              </a:rPr>
              <a:t>Set </a:t>
            </a:r>
            <a:r>
              <a:rPr lang="en-US" sz="3200" b="1" dirty="0">
                <a:latin typeface="JasmineUPC"/>
                <a:ea typeface="+mn-lt"/>
                <a:cs typeface="+mn-lt"/>
              </a:rPr>
              <a:t>background colors</a:t>
            </a:r>
            <a:r>
              <a:rPr lang="en-US" sz="3200" dirty="0">
                <a:latin typeface="JasmineUPC"/>
                <a:ea typeface="+mn-lt"/>
                <a:cs typeface="+mn-lt"/>
              </a:rPr>
              <a:t> or </a:t>
            </a:r>
            <a:r>
              <a:rPr lang="en-US" sz="3200" b="1" dirty="0">
                <a:latin typeface="JasmineUPC"/>
                <a:ea typeface="+mn-lt"/>
                <a:cs typeface="+mn-lt"/>
              </a:rPr>
              <a:t>images</a:t>
            </a:r>
            <a:endParaRPr lang="en-US" sz="32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JasmineUPC"/>
                <a:ea typeface="+mn-lt"/>
                <a:cs typeface="+mn-lt"/>
              </a:rPr>
              <a:t>Add gradients for modern design.</a:t>
            </a:r>
            <a:endParaRPr lang="en-US" sz="3200" dirty="0">
              <a:latin typeface="JasmineUPC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latin typeface="JasmineUPC"/>
              <a:ea typeface="+mn-lt"/>
              <a:cs typeface="+mn-lt"/>
            </a:endParaRPr>
          </a:p>
          <a:p>
            <a:endParaRPr lang="en-US" sz="3200" b="1" dirty="0">
              <a:latin typeface="JasmineUPC"/>
              <a:ea typeface="Calibri"/>
              <a:cs typeface="Calibri"/>
            </a:endParaRPr>
          </a:p>
          <a:p>
            <a:pPr algn="l"/>
            <a:endParaRPr lang="en-US" sz="3200" dirty="0">
              <a:latin typeface="JasmineUPC"/>
              <a:ea typeface="Calibri"/>
              <a:cs typeface="Calibri"/>
            </a:endParaRP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26FDFE31-95D0-9495-697C-014AFA025EC5}"/>
              </a:ext>
            </a:extLst>
          </p:cNvPr>
          <p:cNvSpPr/>
          <p:nvPr/>
        </p:nvSpPr>
        <p:spPr>
          <a:xfrm>
            <a:off x="7263356" y="2119201"/>
            <a:ext cx="7717966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3200" b="1" kern="1400" spc="100" dirty="0">
              <a:solidFill>
                <a:srgbClr val="3B3838"/>
              </a:solidFill>
              <a:latin typeface="JasmineUPC"/>
              <a:ea typeface="+mn-lt"/>
              <a:cs typeface="Calibri"/>
            </a:endParaRPr>
          </a:p>
          <a:p>
            <a:endParaRPr lang="en-US" sz="2400">
              <a:latin typeface="Malgun Gothic"/>
              <a:ea typeface="Malgun Gothic"/>
              <a:cs typeface="JasmineUPC"/>
            </a:endParaRPr>
          </a:p>
        </p:txBody>
      </p:sp>
      <p:grpSp>
        <p:nvGrpSpPr>
          <p:cNvPr id="14" name="组合 18">
            <a:extLst>
              <a:ext uri="{FF2B5EF4-FFF2-40B4-BE49-F238E27FC236}">
                <a16:creationId xmlns:a16="http://schemas.microsoft.com/office/drawing/2014/main" id="{85A167E2-DF7D-ADA5-C6E3-9ADEF7516D36}"/>
              </a:ext>
            </a:extLst>
          </p:cNvPr>
          <p:cNvGrpSpPr/>
          <p:nvPr/>
        </p:nvGrpSpPr>
        <p:grpSpPr>
          <a:xfrm>
            <a:off x="4838794" y="4039379"/>
            <a:ext cx="11117934" cy="740364"/>
            <a:chOff x="-2738428" y="445362"/>
            <a:chExt cx="11117932" cy="740364"/>
          </a:xfrm>
        </p:grpSpPr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FD921D3D-29C9-BC5A-3A9B-56E6A336477A}"/>
                </a:ext>
              </a:extLst>
            </p:cNvPr>
            <p:cNvSpPr txBox="1"/>
            <p:nvPr/>
          </p:nvSpPr>
          <p:spPr>
            <a:xfrm>
              <a:off x="-2738428" y="445362"/>
              <a:ext cx="7015456" cy="561682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12" name="PA-文本框 50">
              <a:extLst>
                <a:ext uri="{FF2B5EF4-FFF2-40B4-BE49-F238E27FC236}">
                  <a16:creationId xmlns:a16="http://schemas.microsoft.com/office/drawing/2014/main" id="{D3D6B37E-40F2-F325-835F-3587AA8378D8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cxnSp>
        <p:nvCxnSpPr>
          <p:cNvPr id="18" name="直接连接符 1">
            <a:extLst>
              <a:ext uri="{FF2B5EF4-FFF2-40B4-BE49-F238E27FC236}">
                <a16:creationId xmlns:a16="http://schemas.microsoft.com/office/drawing/2014/main" id="{7C1ED31F-C84B-255B-C8C9-0616D1F61E2B}"/>
              </a:ext>
            </a:extLst>
          </p:cNvPr>
          <p:cNvCxnSpPr>
            <a:cxnSpLocks/>
          </p:cNvCxnSpPr>
          <p:nvPr/>
        </p:nvCxnSpPr>
        <p:spPr>
          <a:xfrm>
            <a:off x="6134099" y="1040920"/>
            <a:ext cx="0" cy="513128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27" name="椭圆 10">
            <a:extLst>
              <a:ext uri="{FF2B5EF4-FFF2-40B4-BE49-F238E27FC236}">
                <a16:creationId xmlns:a16="http://schemas.microsoft.com/office/drawing/2014/main" id="{442C78D3-F47F-096A-7CCE-09DE14032032}"/>
              </a:ext>
            </a:extLst>
          </p:cNvPr>
          <p:cNvSpPr/>
          <p:nvPr/>
        </p:nvSpPr>
        <p:spPr>
          <a:xfrm>
            <a:off x="5986463" y="795339"/>
            <a:ext cx="295275" cy="295272"/>
          </a:xfrm>
          <a:prstGeom prst="ellipse">
            <a:avLst/>
          </a:prstGeom>
          <a:solidFill>
            <a:schemeClr val="accent3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9" name="椭圆 11">
            <a:extLst>
              <a:ext uri="{FF2B5EF4-FFF2-40B4-BE49-F238E27FC236}">
                <a16:creationId xmlns:a16="http://schemas.microsoft.com/office/drawing/2014/main" id="{B65565DE-F420-67C5-914A-66757C82F499}"/>
              </a:ext>
            </a:extLst>
          </p:cNvPr>
          <p:cNvSpPr/>
          <p:nvPr/>
        </p:nvSpPr>
        <p:spPr>
          <a:xfrm>
            <a:off x="6036158" y="845032"/>
            <a:ext cx="195887" cy="19588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1" name="椭圆 12">
            <a:extLst>
              <a:ext uri="{FF2B5EF4-FFF2-40B4-BE49-F238E27FC236}">
                <a16:creationId xmlns:a16="http://schemas.microsoft.com/office/drawing/2014/main" id="{4C5B9B78-27B0-3690-A1B9-B3000B4E654B}"/>
              </a:ext>
            </a:extLst>
          </p:cNvPr>
          <p:cNvSpPr/>
          <p:nvPr/>
        </p:nvSpPr>
        <p:spPr>
          <a:xfrm>
            <a:off x="5996109" y="3376051"/>
            <a:ext cx="295275" cy="295272"/>
          </a:xfrm>
          <a:prstGeom prst="ellipse">
            <a:avLst/>
          </a:prstGeom>
          <a:solidFill>
            <a:schemeClr val="accent1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3" name="椭圆 13">
            <a:extLst>
              <a:ext uri="{FF2B5EF4-FFF2-40B4-BE49-F238E27FC236}">
                <a16:creationId xmlns:a16="http://schemas.microsoft.com/office/drawing/2014/main" id="{43698BCA-9616-9D05-342C-3B280FDEF9A6}"/>
              </a:ext>
            </a:extLst>
          </p:cNvPr>
          <p:cNvSpPr/>
          <p:nvPr/>
        </p:nvSpPr>
        <p:spPr>
          <a:xfrm>
            <a:off x="6045804" y="3425744"/>
            <a:ext cx="195887" cy="195888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5" name="椭圆 11">
            <a:extLst>
              <a:ext uri="{FF2B5EF4-FFF2-40B4-BE49-F238E27FC236}">
                <a16:creationId xmlns:a16="http://schemas.microsoft.com/office/drawing/2014/main" id="{17307774-0A60-D0CD-D475-BA92F7ED0186}"/>
              </a:ext>
            </a:extLst>
          </p:cNvPr>
          <p:cNvSpPr/>
          <p:nvPr/>
        </p:nvSpPr>
        <p:spPr>
          <a:xfrm>
            <a:off x="6034229" y="6022774"/>
            <a:ext cx="195887" cy="19588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7" name="椭圆 10">
            <a:extLst>
              <a:ext uri="{FF2B5EF4-FFF2-40B4-BE49-F238E27FC236}">
                <a16:creationId xmlns:a16="http://schemas.microsoft.com/office/drawing/2014/main" id="{EB1AECB4-59B1-B53E-26AD-84AA7FFE8C35}"/>
              </a:ext>
            </a:extLst>
          </p:cNvPr>
          <p:cNvSpPr/>
          <p:nvPr/>
        </p:nvSpPr>
        <p:spPr>
          <a:xfrm>
            <a:off x="5984534" y="5973081"/>
            <a:ext cx="295275" cy="295272"/>
          </a:xfrm>
          <a:prstGeom prst="ellipse">
            <a:avLst/>
          </a:prstGeom>
          <a:solidFill>
            <a:schemeClr val="accent3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619660-0119-E116-193F-D397891E310D}"/>
              </a:ext>
            </a:extLst>
          </p:cNvPr>
          <p:cNvSpPr txBox="1"/>
          <p:nvPr/>
        </p:nvSpPr>
        <p:spPr>
          <a:xfrm>
            <a:off x="6623878" y="759792"/>
            <a:ext cx="501815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JasmineUPC"/>
                <a:cs typeface="Segoe UI"/>
              </a:rPr>
              <a:t>3. Box &amp; Layout Styling</a:t>
            </a:r>
            <a:r>
              <a:rPr lang="en-US" sz="3200" dirty="0">
                <a:latin typeface="JasmineUPC"/>
                <a:cs typeface="Segoe UI"/>
              </a:rPr>
              <a:t>​</a:t>
            </a:r>
          </a:p>
          <a:p>
            <a:r>
              <a:rPr lang="en-US" sz="3200" dirty="0">
                <a:latin typeface="JasmineUPC"/>
                <a:cs typeface="Segoe UI"/>
              </a:rPr>
              <a:t>​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 dirty="0">
                <a:latin typeface="JasmineUPC"/>
                <a:cs typeface="Arial"/>
              </a:rPr>
              <a:t>Control </a:t>
            </a:r>
            <a:r>
              <a:rPr lang="en-US" sz="3200" b="1" dirty="0">
                <a:latin typeface="JasmineUPC"/>
                <a:cs typeface="Arial"/>
              </a:rPr>
              <a:t>margins, padding, borders</a:t>
            </a:r>
            <a:r>
              <a:rPr lang="en-US" sz="3200" dirty="0">
                <a:latin typeface="JasmineUPC"/>
                <a:cs typeface="Arial"/>
              </a:rPr>
              <a:t>​.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 dirty="0">
                <a:latin typeface="JasmineUPC"/>
                <a:cs typeface="Arial"/>
              </a:rPr>
              <a:t>Create layouts with </a:t>
            </a:r>
            <a:r>
              <a:rPr lang="en-US" sz="3200" b="1" dirty="0">
                <a:latin typeface="JasmineUPC"/>
                <a:cs typeface="Arial"/>
              </a:rPr>
              <a:t>flexbox or grid</a:t>
            </a:r>
            <a:r>
              <a:rPr lang="en-US" sz="3200" dirty="0">
                <a:latin typeface="JasmineUPC"/>
                <a:cs typeface="Arial"/>
              </a:rPr>
              <a:t>​.</a:t>
            </a:r>
          </a:p>
          <a:p>
            <a:pPr marL="285750" indent="-285750">
              <a:buFont typeface="Arial,Sans-Serif"/>
              <a:buChar char="•"/>
            </a:pPr>
            <a:r>
              <a:rPr lang="en-US" sz="3200" dirty="0">
                <a:latin typeface="JasmineUPC"/>
                <a:cs typeface="Arial"/>
              </a:rPr>
              <a:t>Add shadows and rounded corners for design effects.</a:t>
            </a:r>
          </a:p>
        </p:txBody>
      </p:sp>
      <p:pic>
        <p:nvPicPr>
          <p:cNvPr id="40" name="Picture 39" descr="This may contain: the css logo is shown in black and white on an orange background with red">
            <a:extLst>
              <a:ext uri="{FF2B5EF4-FFF2-40B4-BE49-F238E27FC236}">
                <a16:creationId xmlns:a16="http://schemas.microsoft.com/office/drawing/2014/main" id="{735E6021-29DE-E4B1-7A57-7595465B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227" y="3663122"/>
            <a:ext cx="3913808" cy="26128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84889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F6CC6-9206-3798-F411-170414D43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D7E75AC3-28C2-84C6-120D-0652E2A2BC0E}"/>
              </a:ext>
            </a:extLst>
          </p:cNvPr>
          <p:cNvGrpSpPr/>
          <p:nvPr/>
        </p:nvGrpSpPr>
        <p:grpSpPr>
          <a:xfrm>
            <a:off x="-196844" y="3954004"/>
            <a:ext cx="5264791" cy="4090275"/>
            <a:chOff x="-227840" y="3311236"/>
            <a:chExt cx="6402504" cy="4974178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A4AEBE52-C7DC-04A1-18BE-7950E03AA82D}"/>
                </a:ext>
              </a:extLst>
            </p:cNvPr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>
              <a:extLst>
                <a:ext uri="{FF2B5EF4-FFF2-40B4-BE49-F238E27FC236}">
                  <a16:creationId xmlns:a16="http://schemas.microsoft.com/office/drawing/2014/main" id="{1048BC6A-6DD4-345D-E4AC-6FE778E9DAA8}"/>
                </a:ext>
              </a:extLst>
            </p:cNvPr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2B6114D5-9656-A93A-7148-766D63E25B20}"/>
                </a:ext>
              </a:extLst>
            </p:cNvPr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>
              <a:extLst>
                <a:ext uri="{FF2B5EF4-FFF2-40B4-BE49-F238E27FC236}">
                  <a16:creationId xmlns:a16="http://schemas.microsoft.com/office/drawing/2014/main" id="{E90C4428-5A67-692F-3909-C1839572D2B3}"/>
                </a:ext>
              </a:extLst>
            </p:cNvPr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816296B-19FB-4420-FADD-3CADC03A97D3}"/>
              </a:ext>
            </a:extLst>
          </p:cNvPr>
          <p:cNvGrpSpPr/>
          <p:nvPr/>
        </p:nvGrpSpPr>
        <p:grpSpPr>
          <a:xfrm flipH="1" flipV="1">
            <a:off x="7120698" y="-1190352"/>
            <a:ext cx="5264791" cy="4090275"/>
            <a:chOff x="-227840" y="3311236"/>
            <a:chExt cx="6402504" cy="4974178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D63405FC-7E3E-17C0-5159-85FC845019CE}"/>
                </a:ext>
              </a:extLst>
            </p:cNvPr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>
              <a:extLst>
                <a:ext uri="{FF2B5EF4-FFF2-40B4-BE49-F238E27FC236}">
                  <a16:creationId xmlns:a16="http://schemas.microsoft.com/office/drawing/2014/main" id="{2B4DBFF7-49D0-057B-9FCC-2A4E195D406E}"/>
                </a:ext>
              </a:extLst>
            </p:cNvPr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BFA59F23-99A2-E72E-CFF5-88FB01DD9182}"/>
                </a:ext>
              </a:extLst>
            </p:cNvPr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>
              <a:extLst>
                <a:ext uri="{FF2B5EF4-FFF2-40B4-BE49-F238E27FC236}">
                  <a16:creationId xmlns:a16="http://schemas.microsoft.com/office/drawing/2014/main" id="{C6304C2A-064C-786C-4EC1-AC38CA739B28}"/>
                </a:ext>
              </a:extLst>
            </p:cNvPr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C5AA31F6-9823-007B-00B3-1FFD0250923B}"/>
              </a:ext>
            </a:extLst>
          </p:cNvPr>
          <p:cNvSpPr txBox="1"/>
          <p:nvPr/>
        </p:nvSpPr>
        <p:spPr>
          <a:xfrm>
            <a:off x="1391449" y="1999507"/>
            <a:ext cx="9571616" cy="18134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r>
              <a:rPr lang="en-US" altLang="zh-CN" dirty="0">
                <a:solidFill>
                  <a:schemeClr val="accent5"/>
                </a:solidFill>
                <a:ea typeface="思源黑体"/>
              </a:rPr>
              <a:t>J</a:t>
            </a:r>
            <a:r>
              <a:rPr lang="en-US" altLang="zh-CN" dirty="0">
                <a:solidFill>
                  <a:schemeClr val="accent4"/>
                </a:solidFill>
                <a:ea typeface="思源黑体"/>
              </a:rPr>
              <a:t>A</a:t>
            </a:r>
            <a:r>
              <a:rPr lang="en-US" altLang="zh-CN" dirty="0">
                <a:solidFill>
                  <a:schemeClr val="accent3"/>
                </a:solidFill>
                <a:ea typeface="思源黑体"/>
              </a:rPr>
              <a:t>V</a:t>
            </a:r>
            <a:r>
              <a:rPr lang="en-US" altLang="zh-CN" dirty="0">
                <a:solidFill>
                  <a:schemeClr val="accent1"/>
                </a:solidFill>
                <a:ea typeface="思源黑体"/>
              </a:rPr>
              <a:t>A</a:t>
            </a:r>
            <a:r>
              <a:rPr lang="en-US" altLang="zh-CN" dirty="0">
                <a:solidFill>
                  <a:schemeClr val="accent5"/>
                </a:solidFill>
                <a:ea typeface="思源黑体"/>
              </a:rPr>
              <a:t>S</a:t>
            </a:r>
            <a:r>
              <a:rPr lang="en-US" altLang="zh-CN" dirty="0">
                <a:solidFill>
                  <a:schemeClr val="accent4"/>
                </a:solidFill>
                <a:ea typeface="思源黑体"/>
              </a:rPr>
              <a:t>C</a:t>
            </a:r>
            <a:r>
              <a:rPr lang="en-US" altLang="zh-CN" dirty="0">
                <a:solidFill>
                  <a:schemeClr val="accent3"/>
                </a:solidFill>
                <a:ea typeface="思源黑体"/>
              </a:rPr>
              <a:t>R</a:t>
            </a:r>
            <a:r>
              <a:rPr lang="en-US" altLang="zh-CN" dirty="0">
                <a:solidFill>
                  <a:schemeClr val="accent1"/>
                </a:solidFill>
                <a:ea typeface="思源黑体"/>
              </a:rPr>
              <a:t>I</a:t>
            </a:r>
            <a:r>
              <a:rPr lang="en-US" altLang="zh-CN" dirty="0">
                <a:solidFill>
                  <a:schemeClr val="accent5"/>
                </a:solidFill>
                <a:ea typeface="思源黑体"/>
              </a:rPr>
              <a:t>P</a:t>
            </a:r>
            <a:r>
              <a:rPr lang="en-US" altLang="zh-CN" dirty="0">
                <a:solidFill>
                  <a:schemeClr val="accent4"/>
                </a:solidFill>
                <a:ea typeface="思源黑体"/>
              </a:rPr>
              <a:t>T</a:t>
            </a:r>
          </a:p>
          <a:p>
            <a:r>
              <a:rPr lang="en-US" sz="3600" dirty="0">
                <a:latin typeface="Century Gothic"/>
                <a:ea typeface="思源黑体"/>
                <a:cs typeface="Calibri"/>
              </a:rPr>
              <a:t>Making Websites Interactive and Dynamic</a:t>
            </a:r>
            <a:endParaRPr lang="en-US" altLang="zh-CN" sz="3600" dirty="0">
              <a:latin typeface="Century Gothic"/>
              <a:cs typeface="Calibri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CE8BF6-DAC3-E017-7E54-4BD2F8FA2847}"/>
              </a:ext>
            </a:extLst>
          </p:cNvPr>
          <p:cNvSpPr/>
          <p:nvPr/>
        </p:nvSpPr>
        <p:spPr>
          <a:xfrm>
            <a:off x="4563232" y="4466348"/>
            <a:ext cx="3236606" cy="543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6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DE4A5-311A-28F2-CD47-79F4C117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5E55534-C05F-654B-DF01-572B689A9885}"/>
              </a:ext>
            </a:extLst>
          </p:cNvPr>
          <p:cNvGrpSpPr/>
          <p:nvPr/>
        </p:nvGrpSpPr>
        <p:grpSpPr>
          <a:xfrm>
            <a:off x="-461593" y="747130"/>
            <a:ext cx="11337009" cy="1224206"/>
            <a:chOff x="-2957503" y="-38480"/>
            <a:chExt cx="11337007" cy="1224206"/>
          </a:xfrm>
        </p:grpSpPr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C8EA3E0A-6A4C-B632-DCA0-B34F1ACD4CC3}"/>
                </a:ext>
              </a:extLst>
            </p:cNvPr>
            <p:cNvSpPr txBox="1"/>
            <p:nvPr/>
          </p:nvSpPr>
          <p:spPr>
            <a:xfrm>
              <a:off x="-2957503" y="-38480"/>
              <a:ext cx="7015456" cy="561682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4 . JAVASCRIPT : </a:t>
              </a: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Introduction</a:t>
              </a:r>
              <a:endPara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1" name="PA-文本框 50">
              <a:extLst>
                <a:ext uri="{FF2B5EF4-FFF2-40B4-BE49-F238E27FC236}">
                  <a16:creationId xmlns:a16="http://schemas.microsoft.com/office/drawing/2014/main" id="{8F8A44EB-E1E5-7564-A52B-FB3669113C87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5057E7-4612-C539-A8B6-B761E108FEFC}"/>
              </a:ext>
            </a:extLst>
          </p:cNvPr>
          <p:cNvSpPr txBox="1"/>
          <p:nvPr/>
        </p:nvSpPr>
        <p:spPr>
          <a:xfrm>
            <a:off x="674161" y="1456715"/>
            <a:ext cx="4742071" cy="57049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JasmineUPC"/>
                <a:ea typeface="+mn-lt"/>
                <a:cs typeface="+mn-lt"/>
              </a:rPr>
              <a:t>1. What is JavaScript?</a:t>
            </a:r>
            <a:endParaRPr lang="en-US" sz="28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Programming language of the web.</a:t>
            </a:r>
            <a:endParaRPr lang="en-US" sz="2800" dirty="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Works with HTML &amp; CSS to build complete websites.</a:t>
            </a:r>
            <a:endParaRPr lang="en-US" sz="2800" dirty="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Runs directly inside web browsers.</a:t>
            </a:r>
            <a:endParaRPr lang="en-US" sz="2800" dirty="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JasmineUPC"/>
              <a:ea typeface="+mn-lt"/>
              <a:cs typeface="+mn-lt"/>
            </a:endParaRPr>
          </a:p>
          <a:p>
            <a:r>
              <a:rPr lang="en-US" sz="2800" b="1" dirty="0">
                <a:latin typeface="JasmineUPC"/>
                <a:ea typeface="+mn-lt"/>
                <a:cs typeface="+mn-lt"/>
              </a:rPr>
              <a:t>2. Why Use JavaScript?</a:t>
            </a:r>
            <a:endParaRPr lang="en-US" sz="28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Adds interactivity to web pages..</a:t>
            </a:r>
            <a:endParaRPr lang="en-US" sz="2800" dirty="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Responds to user actions like clicks, typing, and scrolling.</a:t>
            </a:r>
            <a:endParaRPr lang="en-US" sz="2800" dirty="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Supports animations, effects, and dynamic content updates.</a:t>
            </a:r>
            <a:endParaRPr lang="en-US" sz="2800" dirty="0">
              <a:latin typeface="JasmineUPC"/>
              <a:cs typeface="JasmineUPC"/>
            </a:endParaRPr>
          </a:p>
          <a:p>
            <a:endParaRPr lang="en-US" sz="2800" b="1" dirty="0">
              <a:latin typeface="JasmineUPC"/>
              <a:ea typeface="Calibri"/>
              <a:cs typeface="Calibri"/>
            </a:endParaRPr>
          </a:p>
        </p:txBody>
      </p:sp>
      <p:sp>
        <p:nvSpPr>
          <p:cNvPr id="4" name="Rectangle 39">
            <a:extLst>
              <a:ext uri="{FF2B5EF4-FFF2-40B4-BE49-F238E27FC236}">
                <a16:creationId xmlns:a16="http://schemas.microsoft.com/office/drawing/2014/main" id="{E14221F6-9CBE-C090-7AC2-B6C5AAB7BCD5}"/>
              </a:ext>
            </a:extLst>
          </p:cNvPr>
          <p:cNvSpPr/>
          <p:nvPr/>
        </p:nvSpPr>
        <p:spPr>
          <a:xfrm>
            <a:off x="7263356" y="2119201"/>
            <a:ext cx="7717966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3200" b="1" kern="1400" spc="100" dirty="0">
              <a:solidFill>
                <a:srgbClr val="3B3838"/>
              </a:solidFill>
              <a:latin typeface="JasmineUPC"/>
              <a:ea typeface="+mn-lt"/>
              <a:cs typeface="Calibri"/>
            </a:endParaRPr>
          </a:p>
          <a:p>
            <a:endParaRPr lang="en-US" sz="2400">
              <a:latin typeface="Malgun Gothic"/>
              <a:ea typeface="Malgun Gothic"/>
              <a:cs typeface="JasmineUPC"/>
            </a:endParaRPr>
          </a:p>
        </p:txBody>
      </p:sp>
      <p:grpSp>
        <p:nvGrpSpPr>
          <p:cNvPr id="14" name="组合 18">
            <a:extLst>
              <a:ext uri="{FF2B5EF4-FFF2-40B4-BE49-F238E27FC236}">
                <a16:creationId xmlns:a16="http://schemas.microsoft.com/office/drawing/2014/main" id="{1B822B13-03DB-FDC6-2958-9FE7CDFA2DEB}"/>
              </a:ext>
            </a:extLst>
          </p:cNvPr>
          <p:cNvGrpSpPr/>
          <p:nvPr/>
        </p:nvGrpSpPr>
        <p:grpSpPr>
          <a:xfrm>
            <a:off x="4838794" y="4039379"/>
            <a:ext cx="11117934" cy="740364"/>
            <a:chOff x="-2738428" y="445362"/>
            <a:chExt cx="11117932" cy="740364"/>
          </a:xfrm>
        </p:grpSpPr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7815F7AC-1D62-39DC-69D2-A83097406787}"/>
                </a:ext>
              </a:extLst>
            </p:cNvPr>
            <p:cNvSpPr txBox="1"/>
            <p:nvPr/>
          </p:nvSpPr>
          <p:spPr>
            <a:xfrm>
              <a:off x="-2738428" y="445362"/>
              <a:ext cx="7015456" cy="561682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12" name="PA-文本框 50">
              <a:extLst>
                <a:ext uri="{FF2B5EF4-FFF2-40B4-BE49-F238E27FC236}">
                  <a16:creationId xmlns:a16="http://schemas.microsoft.com/office/drawing/2014/main" id="{3B6EDB4A-8831-2937-C8E7-5115C71635D0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cxnSp>
        <p:nvCxnSpPr>
          <p:cNvPr id="18" name="直接连接符 1">
            <a:extLst>
              <a:ext uri="{FF2B5EF4-FFF2-40B4-BE49-F238E27FC236}">
                <a16:creationId xmlns:a16="http://schemas.microsoft.com/office/drawing/2014/main" id="{80ED16DC-BE21-0634-CC86-54613FB47398}"/>
              </a:ext>
            </a:extLst>
          </p:cNvPr>
          <p:cNvCxnSpPr>
            <a:cxnSpLocks/>
          </p:cNvCxnSpPr>
          <p:nvPr/>
        </p:nvCxnSpPr>
        <p:spPr>
          <a:xfrm>
            <a:off x="6134099" y="1040920"/>
            <a:ext cx="0" cy="513128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27" name="椭圆 10">
            <a:extLst>
              <a:ext uri="{FF2B5EF4-FFF2-40B4-BE49-F238E27FC236}">
                <a16:creationId xmlns:a16="http://schemas.microsoft.com/office/drawing/2014/main" id="{761F7313-CF5E-B953-E2E0-D862CA4C8DC5}"/>
              </a:ext>
            </a:extLst>
          </p:cNvPr>
          <p:cNvSpPr/>
          <p:nvPr/>
        </p:nvSpPr>
        <p:spPr>
          <a:xfrm>
            <a:off x="5986463" y="795339"/>
            <a:ext cx="295275" cy="295272"/>
          </a:xfrm>
          <a:prstGeom prst="ellipse">
            <a:avLst/>
          </a:prstGeom>
          <a:solidFill>
            <a:schemeClr val="accent3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9" name="椭圆 11">
            <a:extLst>
              <a:ext uri="{FF2B5EF4-FFF2-40B4-BE49-F238E27FC236}">
                <a16:creationId xmlns:a16="http://schemas.microsoft.com/office/drawing/2014/main" id="{E10680E8-E944-FE7F-E980-9A85636B7D7B}"/>
              </a:ext>
            </a:extLst>
          </p:cNvPr>
          <p:cNvSpPr/>
          <p:nvPr/>
        </p:nvSpPr>
        <p:spPr>
          <a:xfrm>
            <a:off x="6036158" y="845032"/>
            <a:ext cx="195887" cy="19588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1" name="椭圆 12">
            <a:extLst>
              <a:ext uri="{FF2B5EF4-FFF2-40B4-BE49-F238E27FC236}">
                <a16:creationId xmlns:a16="http://schemas.microsoft.com/office/drawing/2014/main" id="{A7C208FD-A166-F7B6-BC87-34B1FA5BFDC1}"/>
              </a:ext>
            </a:extLst>
          </p:cNvPr>
          <p:cNvSpPr/>
          <p:nvPr/>
        </p:nvSpPr>
        <p:spPr>
          <a:xfrm>
            <a:off x="5996109" y="3376051"/>
            <a:ext cx="295275" cy="295272"/>
          </a:xfrm>
          <a:prstGeom prst="ellipse">
            <a:avLst/>
          </a:prstGeom>
          <a:solidFill>
            <a:schemeClr val="accent1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3" name="椭圆 13">
            <a:extLst>
              <a:ext uri="{FF2B5EF4-FFF2-40B4-BE49-F238E27FC236}">
                <a16:creationId xmlns:a16="http://schemas.microsoft.com/office/drawing/2014/main" id="{ECE12AEB-3FBC-5641-BAB9-22EDB6E007B7}"/>
              </a:ext>
            </a:extLst>
          </p:cNvPr>
          <p:cNvSpPr/>
          <p:nvPr/>
        </p:nvSpPr>
        <p:spPr>
          <a:xfrm>
            <a:off x="6045804" y="3425744"/>
            <a:ext cx="195887" cy="195888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5" name="椭圆 11">
            <a:extLst>
              <a:ext uri="{FF2B5EF4-FFF2-40B4-BE49-F238E27FC236}">
                <a16:creationId xmlns:a16="http://schemas.microsoft.com/office/drawing/2014/main" id="{409F03A8-7209-C5A3-7E52-BCB1CC46C1CB}"/>
              </a:ext>
            </a:extLst>
          </p:cNvPr>
          <p:cNvSpPr/>
          <p:nvPr/>
        </p:nvSpPr>
        <p:spPr>
          <a:xfrm>
            <a:off x="6034229" y="6022774"/>
            <a:ext cx="195887" cy="19588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7" name="椭圆 10">
            <a:extLst>
              <a:ext uri="{FF2B5EF4-FFF2-40B4-BE49-F238E27FC236}">
                <a16:creationId xmlns:a16="http://schemas.microsoft.com/office/drawing/2014/main" id="{58BAC4B2-DD4E-9463-7051-F04C55EC40D7}"/>
              </a:ext>
            </a:extLst>
          </p:cNvPr>
          <p:cNvSpPr/>
          <p:nvPr/>
        </p:nvSpPr>
        <p:spPr>
          <a:xfrm>
            <a:off x="5984534" y="5973081"/>
            <a:ext cx="295275" cy="295272"/>
          </a:xfrm>
          <a:prstGeom prst="ellipse">
            <a:avLst/>
          </a:prstGeom>
          <a:solidFill>
            <a:schemeClr val="accent3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2AC45-4A08-31BB-2480-6105481BDC0C}"/>
              </a:ext>
            </a:extLst>
          </p:cNvPr>
          <p:cNvSpPr txBox="1"/>
          <p:nvPr/>
        </p:nvSpPr>
        <p:spPr>
          <a:xfrm>
            <a:off x="6491356" y="939580"/>
            <a:ext cx="542676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JasmineUPC"/>
                <a:cs typeface="JasmineUPC"/>
              </a:rPr>
              <a:t>3. Where is JavaScript Used?</a:t>
            </a:r>
          </a:p>
          <a:p>
            <a:pPr marL="228600" indent="-228600">
              <a:buFont typeface=""/>
              <a:buChar char="•"/>
            </a:pPr>
            <a:r>
              <a:rPr lang="en-US" sz="2800" b="1" dirty="0">
                <a:latin typeface="JasmineUPC"/>
                <a:cs typeface="JasmineUPC"/>
              </a:rPr>
              <a:t>Frontend</a:t>
            </a:r>
            <a:r>
              <a:rPr lang="en-US" sz="2800" dirty="0">
                <a:latin typeface="JasmineUPC"/>
                <a:cs typeface="JasmineUPC"/>
              </a:rPr>
              <a:t> → Interactive websites, forms, menus.</a:t>
            </a:r>
          </a:p>
          <a:p>
            <a:pPr marL="228600" indent="-228600">
              <a:buFont typeface=""/>
              <a:buChar char="•"/>
            </a:pPr>
            <a:r>
              <a:rPr lang="en-US" sz="2800" b="1" dirty="0">
                <a:latin typeface="JasmineUPC"/>
                <a:cs typeface="JasmineUPC"/>
              </a:rPr>
              <a:t>Backend</a:t>
            </a:r>
            <a:r>
              <a:rPr lang="en-US" sz="2800" dirty="0">
                <a:latin typeface="JasmineUPC"/>
                <a:cs typeface="JasmineUPC"/>
              </a:rPr>
              <a:t> → Server-side programming with Node.js.</a:t>
            </a:r>
          </a:p>
          <a:p>
            <a:pPr marL="228600" indent="-228600">
              <a:buFont typeface=""/>
              <a:buChar char="•"/>
            </a:pPr>
            <a:r>
              <a:rPr lang="en-US" sz="2800" b="1" dirty="0">
                <a:latin typeface="JasmineUPC"/>
                <a:cs typeface="JasmineUPC"/>
              </a:rPr>
              <a:t>Applications</a:t>
            </a:r>
            <a:r>
              <a:rPr lang="en-US" sz="2800" dirty="0">
                <a:latin typeface="JasmineUPC"/>
                <a:cs typeface="JasmineUPC"/>
              </a:rPr>
              <a:t> → Web apps, mobile apps, even games.</a:t>
            </a:r>
          </a:p>
        </p:txBody>
      </p:sp>
      <p:pic>
        <p:nvPicPr>
          <p:cNvPr id="5" name="Picture 4" descr="A yellow sign with black letters&#10;&#10;AI-generated content may be incorrect.">
            <a:extLst>
              <a:ext uri="{FF2B5EF4-FFF2-40B4-BE49-F238E27FC236}">
                <a16:creationId xmlns:a16="http://schemas.microsoft.com/office/drawing/2014/main" id="{6D8E5900-16B2-005F-F9BA-E5F6F1BF5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656" y="3521752"/>
            <a:ext cx="4281337" cy="27865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8217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7" grpId="0" animBg="1"/>
      <p:bldP spid="29" grpId="0" animBg="1"/>
      <p:bldP spid="31" grpId="0" animBg="1"/>
      <p:bldP spid="33" grpId="0" animBg="1"/>
      <p:bldP spid="35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17">
            <a:extLst>
              <a:ext uri="{FF2B5EF4-FFF2-40B4-BE49-F238E27FC236}">
                <a16:creationId xmlns:a16="http://schemas.microsoft.com/office/drawing/2014/main" id="{C10786DA-8063-45FA-B472-F21F82A40F54}"/>
              </a:ext>
            </a:extLst>
          </p:cNvPr>
          <p:cNvSpPr/>
          <p:nvPr/>
        </p:nvSpPr>
        <p:spPr>
          <a:xfrm rot="283349">
            <a:off x="817305" y="1656430"/>
            <a:ext cx="3748105" cy="1250450"/>
          </a:xfrm>
          <a:prstGeom prst="roundRect">
            <a:avLst>
              <a:gd name="adj" fmla="val 6866"/>
            </a:avLst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AAD464C-931C-453C-863F-E7BC33F2F399}"/>
              </a:ext>
            </a:extLst>
          </p:cNvPr>
          <p:cNvCxnSpPr/>
          <p:nvPr/>
        </p:nvCxnSpPr>
        <p:spPr>
          <a:xfrm>
            <a:off x="1258615" y="2811711"/>
            <a:ext cx="0" cy="94961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4" name="矩形: 圆角 48">
            <a:extLst>
              <a:ext uri="{FF2B5EF4-FFF2-40B4-BE49-F238E27FC236}">
                <a16:creationId xmlns:a16="http://schemas.microsoft.com/office/drawing/2014/main" id="{FF6282C1-E996-4570-BF0B-66D3A26912D4}"/>
              </a:ext>
            </a:extLst>
          </p:cNvPr>
          <p:cNvSpPr/>
          <p:nvPr/>
        </p:nvSpPr>
        <p:spPr>
          <a:xfrm>
            <a:off x="811989" y="1862001"/>
            <a:ext cx="3794120" cy="1698625"/>
          </a:xfrm>
          <a:prstGeom prst="roundRect">
            <a:avLst>
              <a:gd name="adj" fmla="val 2674"/>
            </a:avLst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>
            <a:outerShdw blurRad="165100" dist="38100" dir="10800000" algn="r" rotWithShape="0">
              <a:srgbClr val="E7E6E6">
                <a:lumMod val="25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 CN Normal" panose="020B0400000000000000" pitchFamily="34" charset="-122"/>
            </a:endParaRPr>
          </a:p>
        </p:txBody>
      </p:sp>
      <p:sp>
        <p:nvSpPr>
          <p:cNvPr id="5" name="矩形: 圆角 51">
            <a:extLst>
              <a:ext uri="{FF2B5EF4-FFF2-40B4-BE49-F238E27FC236}">
                <a16:creationId xmlns:a16="http://schemas.microsoft.com/office/drawing/2014/main" id="{B1236553-1BF5-43E0-B66A-CE0B64B22469}"/>
              </a:ext>
            </a:extLst>
          </p:cNvPr>
          <p:cNvSpPr/>
          <p:nvPr/>
        </p:nvSpPr>
        <p:spPr>
          <a:xfrm>
            <a:off x="873045" y="2092903"/>
            <a:ext cx="686456" cy="4197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" name="Object 800011">
            <a:extLst>
              <a:ext uri="{FF2B5EF4-FFF2-40B4-BE49-F238E27FC236}">
                <a16:creationId xmlns:a16="http://schemas.microsoft.com/office/drawing/2014/main" id="{0F07A201-DF54-4B17-8D7B-10873499D5EF}"/>
              </a:ext>
            </a:extLst>
          </p:cNvPr>
          <p:cNvSpPr txBox="1"/>
          <p:nvPr/>
        </p:nvSpPr>
        <p:spPr>
          <a:xfrm>
            <a:off x="820568" y="2085633"/>
            <a:ext cx="801799" cy="387126"/>
          </a:xfrm>
          <a:prstGeom prst="rect">
            <a:avLst/>
          </a:prstGeom>
        </p:spPr>
        <p:txBody>
          <a:bodyPr vert="horz" lIns="47856" tIns="23928" rIns="47856" bIns="23928" rtlCol="0" anchor="t" anchorCtr="0">
            <a:noAutofit/>
          </a:bodyPr>
          <a:lstStyle/>
          <a:p>
            <a:pPr algn="ctr">
              <a:lnSpc>
                <a:spcPct val="114165"/>
              </a:lnSpc>
            </a:pPr>
            <a:r>
              <a:rPr lang="en-US" sz="2000" b="1" dirty="0">
                <a:solidFill>
                  <a:prstClr val="white"/>
                </a:solidFill>
                <a:ea typeface="+mn-lt"/>
                <a:cs typeface="+mn-lt"/>
                <a:sym typeface="思源黑体 CN Normal" panose="020B0400000000000000" pitchFamily="34" charset="-122"/>
              </a:rPr>
              <a:t>01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21">
            <a:extLst>
              <a:ext uri="{FF2B5EF4-FFF2-40B4-BE49-F238E27FC236}">
                <a16:creationId xmlns:a16="http://schemas.microsoft.com/office/drawing/2014/main" id="{A7EDCA0A-5B82-4776-99B4-E6039879EC62}"/>
              </a:ext>
            </a:extLst>
          </p:cNvPr>
          <p:cNvSpPr txBox="1"/>
          <p:nvPr/>
        </p:nvSpPr>
        <p:spPr>
          <a:xfrm>
            <a:off x="1560771" y="2034429"/>
            <a:ext cx="3407217" cy="16157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>
              <a:defRPr/>
            </a:pPr>
            <a:r>
              <a:rPr lang="en-US" sz="1700" b="1" kern="0" dirty="0">
                <a:solidFill>
                  <a:schemeClr val="tx1"/>
                </a:solidFill>
                <a:latin typeface="Times New Roman"/>
                <a:ea typeface="思源黑体 CN Normal"/>
                <a:cs typeface="Times New Roman"/>
              </a:rPr>
              <a:t>Lightweight &amp; Fast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700" kern="0" dirty="0">
                <a:solidFill>
                  <a:schemeClr val="tx1"/>
                </a:solidFill>
                <a:latin typeface="Times New Roman"/>
                <a:ea typeface="思源黑体 CN Normal"/>
                <a:cs typeface="Times New Roman"/>
              </a:rPr>
              <a:t>Runs directly in the browser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700" kern="0" dirty="0">
                <a:solidFill>
                  <a:schemeClr val="tx1"/>
                </a:solidFill>
                <a:latin typeface="Times New Roman"/>
                <a:ea typeface="思源黑体 CN Normal"/>
                <a:cs typeface="Times New Roman"/>
              </a:rPr>
              <a:t>No compilation required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altLang="zh-CN" sz="1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思源黑体"/>
              <a:cs typeface="Times New Roman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60493CD-0FF2-4372-AAC7-FE910A5AD83A}"/>
              </a:ext>
            </a:extLst>
          </p:cNvPr>
          <p:cNvCxnSpPr/>
          <p:nvPr/>
        </p:nvCxnSpPr>
        <p:spPr>
          <a:xfrm>
            <a:off x="7451673" y="3454808"/>
            <a:ext cx="0" cy="94961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9" name="矩形: 圆角 134">
            <a:extLst>
              <a:ext uri="{FF2B5EF4-FFF2-40B4-BE49-F238E27FC236}">
                <a16:creationId xmlns:a16="http://schemas.microsoft.com/office/drawing/2014/main" id="{6B1568C1-01DE-4788-99E5-C5130E67DDB8}"/>
              </a:ext>
            </a:extLst>
          </p:cNvPr>
          <p:cNvSpPr/>
          <p:nvPr/>
        </p:nvSpPr>
        <p:spPr>
          <a:xfrm rot="283349">
            <a:off x="7228096" y="1671980"/>
            <a:ext cx="4226260" cy="1841416"/>
          </a:xfrm>
          <a:prstGeom prst="roundRect">
            <a:avLst>
              <a:gd name="adj" fmla="val 6866"/>
            </a:avLst>
          </a:prstGeom>
          <a:solidFill>
            <a:schemeClr val="accent1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矩形: 圆角 136">
            <a:extLst>
              <a:ext uri="{FF2B5EF4-FFF2-40B4-BE49-F238E27FC236}">
                <a16:creationId xmlns:a16="http://schemas.microsoft.com/office/drawing/2014/main" id="{A81E1567-E11D-4338-B6F3-CAFF8680B6C6}"/>
              </a:ext>
            </a:extLst>
          </p:cNvPr>
          <p:cNvSpPr/>
          <p:nvPr/>
        </p:nvSpPr>
        <p:spPr>
          <a:xfrm>
            <a:off x="7154066" y="1861318"/>
            <a:ext cx="4372605" cy="1815355"/>
          </a:xfrm>
          <a:prstGeom prst="roundRect">
            <a:avLst>
              <a:gd name="adj" fmla="val 2674"/>
            </a:avLst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>
            <a:outerShdw blurRad="165100" dist="38100" dir="10800000" algn="r" rotWithShape="0">
              <a:srgbClr val="E7E6E6">
                <a:lumMod val="25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 CN Normal" panose="020B0400000000000000" pitchFamily="34" charset="-122"/>
            </a:endParaRPr>
          </a:p>
        </p:txBody>
      </p:sp>
      <p:sp>
        <p:nvSpPr>
          <p:cNvPr id="12" name="Object 800011">
            <a:extLst>
              <a:ext uri="{FF2B5EF4-FFF2-40B4-BE49-F238E27FC236}">
                <a16:creationId xmlns:a16="http://schemas.microsoft.com/office/drawing/2014/main" id="{0611C0FE-AF93-4AB1-87DA-67C724A255E3}"/>
              </a:ext>
            </a:extLst>
          </p:cNvPr>
          <p:cNvSpPr txBox="1"/>
          <p:nvPr/>
        </p:nvSpPr>
        <p:spPr>
          <a:xfrm>
            <a:off x="7319491" y="2903857"/>
            <a:ext cx="811324" cy="189129"/>
          </a:xfrm>
          <a:prstGeom prst="rect">
            <a:avLst/>
          </a:prstGeom>
        </p:spPr>
        <p:txBody>
          <a:bodyPr vert="horz" lIns="47856" tIns="23928" rIns="47856" bIns="23928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altLang="zh-CN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 CN Normal" panose="020B0400000000000000" pitchFamily="34" charset="-122"/>
              </a:rPr>
              <a:t>02</a:t>
            </a:r>
            <a:endParaRPr lang="zh-CN" altLang="en-US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 CN Normal" panose="020B0400000000000000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768B2590-2EF5-476A-8B9A-8A96A7D99324}"/>
              </a:ext>
            </a:extLst>
          </p:cNvPr>
          <p:cNvSpPr txBox="1"/>
          <p:nvPr/>
        </p:nvSpPr>
        <p:spPr>
          <a:xfrm>
            <a:off x="7955555" y="1970388"/>
            <a:ext cx="3464367" cy="20073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>
              <a:defRPr/>
            </a:pPr>
            <a:r>
              <a:rPr lang="en-US" sz="1700" b="1" kern="0" dirty="0">
                <a:solidFill>
                  <a:schemeClr val="tx1"/>
                </a:solidFill>
                <a:latin typeface="Times New Roman"/>
                <a:ea typeface="思源黑体 CN Normal"/>
                <a:cs typeface="Times New Roman"/>
                <a:sym typeface="思源黑体 CN Normal" panose="020B0400000000000000" pitchFamily="34" charset="-122"/>
              </a:rPr>
              <a:t>Event-Driven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700" kern="0" dirty="0">
                <a:solidFill>
                  <a:schemeClr val="tx1"/>
                </a:solidFill>
                <a:latin typeface="Times New Roman"/>
                <a:ea typeface="思源黑体 CN Normal"/>
                <a:cs typeface="Times New Roman"/>
                <a:sym typeface="思源黑体 CN Normal" panose="020B0400000000000000" pitchFamily="34" charset="-122"/>
              </a:rPr>
              <a:t>Reacts to user actions in real time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700" kern="0" dirty="0">
                <a:solidFill>
                  <a:schemeClr val="tx1"/>
                </a:solidFill>
                <a:latin typeface="Times New Roman"/>
                <a:ea typeface="思源黑体 CN Normal"/>
                <a:cs typeface="Times New Roman"/>
                <a:sym typeface="思源黑体 CN Normal" panose="020B0400000000000000" pitchFamily="34" charset="-122"/>
              </a:rPr>
              <a:t>Handles clicks, typing, scrolling, and more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7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/>
              <a:ea typeface="思源黑体"/>
              <a:cs typeface="Times New Roman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BDF39-439D-4826-BE67-9FE5FB57761C}"/>
              </a:ext>
            </a:extLst>
          </p:cNvPr>
          <p:cNvCxnSpPr>
            <a:cxnSpLocks/>
          </p:cNvCxnSpPr>
          <p:nvPr/>
        </p:nvCxnSpPr>
        <p:spPr>
          <a:xfrm flipV="1">
            <a:off x="4737142" y="3953153"/>
            <a:ext cx="0" cy="94961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5" name="矩形: 圆角 141">
            <a:extLst>
              <a:ext uri="{FF2B5EF4-FFF2-40B4-BE49-F238E27FC236}">
                <a16:creationId xmlns:a16="http://schemas.microsoft.com/office/drawing/2014/main" id="{FA7F6F15-464A-4AE8-B6D4-4531A6841A9E}"/>
              </a:ext>
            </a:extLst>
          </p:cNvPr>
          <p:cNvSpPr/>
          <p:nvPr/>
        </p:nvSpPr>
        <p:spPr>
          <a:xfrm rot="283349">
            <a:off x="4295264" y="4457826"/>
            <a:ext cx="4749500" cy="1318176"/>
          </a:xfrm>
          <a:prstGeom prst="roundRect">
            <a:avLst>
              <a:gd name="adj" fmla="val 6866"/>
            </a:avLst>
          </a:prstGeom>
          <a:solidFill>
            <a:schemeClr val="accent4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矩形: 圆角 143">
            <a:extLst>
              <a:ext uri="{FF2B5EF4-FFF2-40B4-BE49-F238E27FC236}">
                <a16:creationId xmlns:a16="http://schemas.microsoft.com/office/drawing/2014/main" id="{DA4AD3CE-A1E7-44B6-89A3-7EFCC040A4E0}"/>
              </a:ext>
            </a:extLst>
          </p:cNvPr>
          <p:cNvSpPr/>
          <p:nvPr/>
        </p:nvSpPr>
        <p:spPr>
          <a:xfrm>
            <a:off x="4243377" y="4751982"/>
            <a:ext cx="4839330" cy="1843930"/>
          </a:xfrm>
          <a:prstGeom prst="roundRect">
            <a:avLst>
              <a:gd name="adj" fmla="val 2674"/>
            </a:avLst>
          </a:prstGeom>
          <a:solidFill>
            <a:sysClr val="window" lastClr="FFFFFF"/>
          </a:solidFill>
          <a:ln w="28575" cap="flat" cmpd="sng" algn="ctr">
            <a:noFill/>
            <a:prstDash val="solid"/>
            <a:miter lim="800000"/>
          </a:ln>
          <a:effectLst>
            <a:outerShdw blurRad="165100" dist="38100" dir="10800000" algn="r" rotWithShape="0">
              <a:srgbClr val="E7E6E6">
                <a:lumMod val="25000"/>
                <a:alpha val="1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 CN Normal" panose="020B0400000000000000" pitchFamily="34" charset="-122"/>
            </a:endParaRPr>
          </a:p>
        </p:txBody>
      </p:sp>
      <p:sp>
        <p:nvSpPr>
          <p:cNvPr id="18" name="Object 800011">
            <a:extLst>
              <a:ext uri="{FF2B5EF4-FFF2-40B4-BE49-F238E27FC236}">
                <a16:creationId xmlns:a16="http://schemas.microsoft.com/office/drawing/2014/main" id="{C37D0408-4E52-4866-8321-DDF6BAF7919E}"/>
              </a:ext>
            </a:extLst>
          </p:cNvPr>
          <p:cNvSpPr txBox="1"/>
          <p:nvPr/>
        </p:nvSpPr>
        <p:spPr>
          <a:xfrm>
            <a:off x="4361177" y="5108721"/>
            <a:ext cx="811324" cy="189129"/>
          </a:xfrm>
          <a:prstGeom prst="rect">
            <a:avLst/>
          </a:prstGeom>
        </p:spPr>
        <p:txBody>
          <a:bodyPr vert="horz" lIns="47856" tIns="23928" rIns="47856" bIns="23928" rtlCol="0" anchor="t" anchorCtr="0">
            <a:noAutofit/>
          </a:bodyPr>
          <a:lstStyle/>
          <a:p>
            <a:pPr algn="ctr">
              <a:lnSpc>
                <a:spcPct val="114166"/>
              </a:lnSpc>
            </a:pPr>
            <a:r>
              <a:rPr lang="en-US" altLang="zh-CN" dirty="0">
                <a:solidFill>
                  <a:prstClr val="white"/>
                </a:solidFill>
                <a:latin typeface="思源黑体" panose="020B0500000000000000" pitchFamily="34" charset="-122"/>
                <a:ea typeface="思源黑体"/>
                <a:cs typeface="+mn-ea"/>
                <a:sym typeface="思源黑体 CN Normal" panose="020B0400000000000000" pitchFamily="34" charset="-122"/>
              </a:rPr>
              <a:t>0</a:t>
            </a:r>
            <a:endParaRPr lang="zh-CN" altLang="en-US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 CN Normal" panose="020B0400000000000000" pitchFamily="34" charset="-122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B6C2EFB4-B60F-45B1-9136-282A373D45B8}"/>
              </a:ext>
            </a:extLst>
          </p:cNvPr>
          <p:cNvSpPr txBox="1"/>
          <p:nvPr/>
        </p:nvSpPr>
        <p:spPr>
          <a:xfrm>
            <a:off x="5026450" y="4770882"/>
            <a:ext cx="4112067" cy="20073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>
              <a:defRPr/>
            </a:pPr>
            <a:r>
              <a:rPr lang="en-US" sz="1700" b="1" kern="0" dirty="0">
                <a:solidFill>
                  <a:schemeClr val="tx1"/>
                </a:solidFill>
                <a:latin typeface="Times New Roman"/>
                <a:ea typeface="思源黑体 CN Normal"/>
                <a:cs typeface="Times New Roman"/>
                <a:sym typeface="思源黑体 CN Normal" panose="020B0400000000000000" pitchFamily="34" charset="-122"/>
              </a:rPr>
              <a:t>Cross-Platform &amp; Versatile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700" kern="0" dirty="0">
                <a:solidFill>
                  <a:schemeClr val="tx1"/>
                </a:solidFill>
                <a:latin typeface="Times New Roman"/>
                <a:ea typeface="思源黑体 CN Normal"/>
                <a:cs typeface="Times New Roman"/>
                <a:sym typeface="思源黑体 CN Normal" panose="020B0400000000000000" pitchFamily="34" charset="-122"/>
              </a:rPr>
              <a:t>Works on all major browsers and devices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1700" kern="0" dirty="0">
                <a:solidFill>
                  <a:schemeClr val="tx1"/>
                </a:solidFill>
                <a:latin typeface="Times New Roman"/>
                <a:ea typeface="思源黑体 CN Normal"/>
                <a:cs typeface="Times New Roman"/>
                <a:sym typeface="思源黑体 CN Normal" panose="020B0400000000000000" pitchFamily="34" charset="-122"/>
              </a:rPr>
              <a:t>Powers both frontend and backend (Node.js)</a:t>
            </a:r>
            <a:endParaRPr lang="en-US" sz="170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6" name="任意多边形: 形状 4">
            <a:extLst>
              <a:ext uri="{FF2B5EF4-FFF2-40B4-BE49-F238E27FC236}">
                <a16:creationId xmlns:a16="http://schemas.microsoft.com/office/drawing/2014/main" id="{481A13C2-3079-477B-A0F3-30251DB22088}"/>
              </a:ext>
            </a:extLst>
          </p:cNvPr>
          <p:cNvSpPr/>
          <p:nvPr/>
        </p:nvSpPr>
        <p:spPr>
          <a:xfrm>
            <a:off x="30480" y="3676613"/>
            <a:ext cx="12201525" cy="762266"/>
          </a:xfrm>
          <a:custGeom>
            <a:avLst/>
            <a:gdLst>
              <a:gd name="connsiteX0" fmla="*/ 0 w 12201525"/>
              <a:gd name="connsiteY0" fmla="*/ 447675 h 762266"/>
              <a:gd name="connsiteX1" fmla="*/ 2057400 w 12201525"/>
              <a:gd name="connsiteY1" fmla="*/ 66675 h 762266"/>
              <a:gd name="connsiteX2" fmla="*/ 4810125 w 12201525"/>
              <a:gd name="connsiteY2" fmla="*/ 266700 h 762266"/>
              <a:gd name="connsiteX3" fmla="*/ 7277100 w 12201525"/>
              <a:gd name="connsiteY3" fmla="*/ 752475 h 762266"/>
              <a:gd name="connsiteX4" fmla="*/ 9934575 w 12201525"/>
              <a:gd name="connsiteY4" fmla="*/ 561975 h 762266"/>
              <a:gd name="connsiteX5" fmla="*/ 11239500 w 12201525"/>
              <a:gd name="connsiteY5" fmla="*/ 200025 h 762266"/>
              <a:gd name="connsiteX6" fmla="*/ 12201525 w 12201525"/>
              <a:gd name="connsiteY6" fmla="*/ 0 h 76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525" h="762266">
                <a:moveTo>
                  <a:pt x="0" y="447675"/>
                </a:moveTo>
                <a:cubicBezTo>
                  <a:pt x="627856" y="272256"/>
                  <a:pt x="1255713" y="96837"/>
                  <a:pt x="2057400" y="66675"/>
                </a:cubicBezTo>
                <a:cubicBezTo>
                  <a:pt x="2859088" y="36512"/>
                  <a:pt x="3940175" y="152400"/>
                  <a:pt x="4810125" y="266700"/>
                </a:cubicBezTo>
                <a:cubicBezTo>
                  <a:pt x="5680075" y="381000"/>
                  <a:pt x="6423025" y="703263"/>
                  <a:pt x="7277100" y="752475"/>
                </a:cubicBezTo>
                <a:cubicBezTo>
                  <a:pt x="8131175" y="801687"/>
                  <a:pt x="9274175" y="654050"/>
                  <a:pt x="9934575" y="561975"/>
                </a:cubicBezTo>
                <a:cubicBezTo>
                  <a:pt x="10594975" y="469900"/>
                  <a:pt x="10861675" y="293687"/>
                  <a:pt x="11239500" y="200025"/>
                </a:cubicBezTo>
                <a:cubicBezTo>
                  <a:pt x="11617325" y="106362"/>
                  <a:pt x="11909425" y="53181"/>
                  <a:pt x="12201525" y="0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7" name="任意多边形: 形状 59">
            <a:extLst>
              <a:ext uri="{FF2B5EF4-FFF2-40B4-BE49-F238E27FC236}">
                <a16:creationId xmlns:a16="http://schemas.microsoft.com/office/drawing/2014/main" id="{A1352134-8CF4-47DA-8490-1172E3147010}"/>
              </a:ext>
            </a:extLst>
          </p:cNvPr>
          <p:cNvSpPr/>
          <p:nvPr/>
        </p:nvSpPr>
        <p:spPr>
          <a:xfrm>
            <a:off x="30480" y="3609811"/>
            <a:ext cx="12201525" cy="762266"/>
          </a:xfrm>
          <a:custGeom>
            <a:avLst/>
            <a:gdLst>
              <a:gd name="connsiteX0" fmla="*/ 0 w 12201525"/>
              <a:gd name="connsiteY0" fmla="*/ 447675 h 762266"/>
              <a:gd name="connsiteX1" fmla="*/ 2057400 w 12201525"/>
              <a:gd name="connsiteY1" fmla="*/ 66675 h 762266"/>
              <a:gd name="connsiteX2" fmla="*/ 4810125 w 12201525"/>
              <a:gd name="connsiteY2" fmla="*/ 266700 h 762266"/>
              <a:gd name="connsiteX3" fmla="*/ 7277100 w 12201525"/>
              <a:gd name="connsiteY3" fmla="*/ 752475 h 762266"/>
              <a:gd name="connsiteX4" fmla="*/ 9934575 w 12201525"/>
              <a:gd name="connsiteY4" fmla="*/ 561975 h 762266"/>
              <a:gd name="connsiteX5" fmla="*/ 11239500 w 12201525"/>
              <a:gd name="connsiteY5" fmla="*/ 200025 h 762266"/>
              <a:gd name="connsiteX6" fmla="*/ 12201525 w 12201525"/>
              <a:gd name="connsiteY6" fmla="*/ 0 h 762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01525" h="762266">
                <a:moveTo>
                  <a:pt x="0" y="447675"/>
                </a:moveTo>
                <a:cubicBezTo>
                  <a:pt x="627856" y="272256"/>
                  <a:pt x="1255713" y="96837"/>
                  <a:pt x="2057400" y="66675"/>
                </a:cubicBezTo>
                <a:cubicBezTo>
                  <a:pt x="2859088" y="36512"/>
                  <a:pt x="3940175" y="152400"/>
                  <a:pt x="4810125" y="266700"/>
                </a:cubicBezTo>
                <a:cubicBezTo>
                  <a:pt x="5680075" y="381000"/>
                  <a:pt x="6423025" y="703263"/>
                  <a:pt x="7277100" y="752475"/>
                </a:cubicBezTo>
                <a:cubicBezTo>
                  <a:pt x="8131175" y="801687"/>
                  <a:pt x="9274175" y="654050"/>
                  <a:pt x="9934575" y="561975"/>
                </a:cubicBezTo>
                <a:cubicBezTo>
                  <a:pt x="10594975" y="469900"/>
                  <a:pt x="10861675" y="293687"/>
                  <a:pt x="11239500" y="200025"/>
                </a:cubicBezTo>
                <a:cubicBezTo>
                  <a:pt x="11617325" y="106362"/>
                  <a:pt x="11909425" y="53181"/>
                  <a:pt x="12201525" y="0"/>
                </a:cubicBezTo>
              </a:path>
            </a:pathLst>
          </a:custGeom>
          <a:noFill/>
          <a:ln w="19050" cap="flat" cmpd="sng" algn="ctr">
            <a:solidFill>
              <a:schemeClr val="accent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-281639" y="423438"/>
            <a:ext cx="8661142" cy="1300346"/>
            <a:chOff x="-281637" y="295535"/>
            <a:chExt cx="8661141" cy="1300346"/>
          </a:xfrm>
        </p:grpSpPr>
        <p:sp>
          <p:nvSpPr>
            <p:cNvPr id="29" name="TextBox 55"/>
            <p:cNvSpPr txBox="1"/>
            <p:nvPr/>
          </p:nvSpPr>
          <p:spPr>
            <a:xfrm>
              <a:off x="-281637" y="295535"/>
              <a:ext cx="6238538" cy="1300346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sz="3200" b="1" dirty="0">
                  <a:latin typeface="Times New Roman"/>
                  <a:cs typeface="JasmineUPC"/>
                </a:rPr>
                <a:t>4 (ii) . JavaScript : Features</a:t>
              </a:r>
              <a:endParaRPr lang="en-US" sz="3200">
                <a:latin typeface="Times New Roman"/>
                <a:cs typeface="JasmineUPC"/>
              </a:endParaRPr>
            </a:p>
            <a:p>
              <a:pPr algn="ctr"/>
              <a:endPara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30" name="PA-文本框 50">
              <a:extLst>
                <a:ext uri="{FF2B5EF4-FFF2-40B4-BE49-F238E27FC236}">
                  <a16:creationId xmlns:a16="http://schemas.microsoft.com/office/drawing/2014/main" id="{46630D7B-4BA5-4989-8F72-A67D800FFF5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/>
              </a:endParaRPr>
            </a:p>
          </p:txBody>
        </p:sp>
      </p:grpSp>
      <p:sp>
        <p:nvSpPr>
          <p:cNvPr id="21" name="矩形: 圆角 51">
            <a:extLst>
              <a:ext uri="{FF2B5EF4-FFF2-40B4-BE49-F238E27FC236}">
                <a16:creationId xmlns:a16="http://schemas.microsoft.com/office/drawing/2014/main" id="{66B3E0AD-C980-91E7-FDAB-1CF5408A6262}"/>
              </a:ext>
            </a:extLst>
          </p:cNvPr>
          <p:cNvSpPr/>
          <p:nvPr/>
        </p:nvSpPr>
        <p:spPr>
          <a:xfrm>
            <a:off x="4359195" y="4893253"/>
            <a:ext cx="629306" cy="42927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alibri"/>
              </a:rPr>
              <a:t>03</a:t>
            </a:r>
            <a:endParaRPr kumimoji="1"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3" name="矩形: 圆角 51">
            <a:extLst>
              <a:ext uri="{FF2B5EF4-FFF2-40B4-BE49-F238E27FC236}">
                <a16:creationId xmlns:a16="http://schemas.microsoft.com/office/drawing/2014/main" id="{68401D94-F1CF-D0F0-A3A5-48FCFB7D7485}"/>
              </a:ext>
            </a:extLst>
          </p:cNvPr>
          <p:cNvSpPr/>
          <p:nvPr/>
        </p:nvSpPr>
        <p:spPr>
          <a:xfrm>
            <a:off x="7245270" y="2064328"/>
            <a:ext cx="715031" cy="41022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rgbClr val="E45448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5A39E97-03DF-D174-5B9A-E70EA733DB43}"/>
              </a:ext>
            </a:extLst>
          </p:cNvPr>
          <p:cNvSpPr txBox="1"/>
          <p:nvPr/>
        </p:nvSpPr>
        <p:spPr>
          <a:xfrm>
            <a:off x="6229350" y="217170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FFFF"/>
                </a:solidFill>
              </a:rPr>
              <a:t>01</a:t>
            </a:r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D7124A-ADAF-F2B5-23AD-D6CFFD57BC7B}"/>
              </a:ext>
            </a:extLst>
          </p:cNvPr>
          <p:cNvSpPr txBox="1"/>
          <p:nvPr/>
        </p:nvSpPr>
        <p:spPr>
          <a:xfrm>
            <a:off x="7400925" y="2063750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>
                <a:solidFill>
                  <a:schemeClr val="bg1"/>
                </a:solidFill>
                <a:ea typeface="Calibri"/>
                <a:cs typeface="Calibri"/>
              </a:rPr>
              <a:t>02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/>
      <p:bldP spid="7" grpId="0"/>
      <p:bldP spid="9" grpId="0" animBg="1"/>
      <p:bldP spid="10" grpId="0" animBg="1"/>
      <p:bldP spid="12" grpId="0"/>
      <p:bldP spid="13" grpId="0"/>
      <p:bldP spid="15" grpId="0" animBg="1"/>
      <p:bldP spid="16" grpId="0" animBg="1"/>
      <p:bldP spid="18" grpId="0"/>
      <p:bldP spid="19" grpId="0"/>
      <p:bldP spid="26" grpId="0" animBg="1"/>
      <p:bldP spid="27" grpId="0" animBg="1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BBC69-E086-2C20-3BC3-D3C052D1F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9">
            <a:extLst>
              <a:ext uri="{FF2B5EF4-FFF2-40B4-BE49-F238E27FC236}">
                <a16:creationId xmlns:a16="http://schemas.microsoft.com/office/drawing/2014/main" id="{66E05F59-23CA-1A23-4BEA-A03BFF9D5BB6}"/>
              </a:ext>
            </a:extLst>
          </p:cNvPr>
          <p:cNvSpPr/>
          <p:nvPr/>
        </p:nvSpPr>
        <p:spPr>
          <a:xfrm>
            <a:off x="791878" y="1478679"/>
            <a:ext cx="7717966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sz="3200" b="1" kern="1400" spc="100" dirty="0">
              <a:solidFill>
                <a:srgbClr val="3B3838"/>
              </a:solidFill>
              <a:latin typeface="JasmineUPC"/>
              <a:ea typeface="+mn-lt"/>
              <a:cs typeface="Calibri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21C94E6-505F-1EC1-5ADD-74828D8CC94E}"/>
              </a:ext>
            </a:extLst>
          </p:cNvPr>
          <p:cNvGrpSpPr/>
          <p:nvPr/>
        </p:nvGrpSpPr>
        <p:grpSpPr>
          <a:xfrm>
            <a:off x="-716076" y="660075"/>
            <a:ext cx="11371934" cy="740364"/>
            <a:chOff x="-2992428" y="445362"/>
            <a:chExt cx="11371932" cy="740364"/>
          </a:xfrm>
        </p:grpSpPr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B9EF78B5-6528-38B4-E332-985DCFCFF0EF}"/>
                </a:ext>
              </a:extLst>
            </p:cNvPr>
            <p:cNvSpPr txBox="1"/>
            <p:nvPr/>
          </p:nvSpPr>
          <p:spPr>
            <a:xfrm>
              <a:off x="-2992428" y="445362"/>
              <a:ext cx="7015456" cy="500127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4 (iii) . JavaScript : Basic Code</a:t>
              </a:r>
              <a:endPara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1" name="PA-文本框 50">
              <a:extLst>
                <a:ext uri="{FF2B5EF4-FFF2-40B4-BE49-F238E27FC236}">
                  <a16:creationId xmlns:a16="http://schemas.microsoft.com/office/drawing/2014/main" id="{7F528BA9-40CB-B771-08F6-B0F88BF0D3D9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cxnSp>
        <p:nvCxnSpPr>
          <p:cNvPr id="4" name="直接连接符 1">
            <a:extLst>
              <a:ext uri="{FF2B5EF4-FFF2-40B4-BE49-F238E27FC236}">
                <a16:creationId xmlns:a16="http://schemas.microsoft.com/office/drawing/2014/main" id="{8CEB2EA5-BF8B-F331-355B-41E9BFE483D2}"/>
              </a:ext>
            </a:extLst>
          </p:cNvPr>
          <p:cNvCxnSpPr>
            <a:cxnSpLocks/>
          </p:cNvCxnSpPr>
          <p:nvPr/>
        </p:nvCxnSpPr>
        <p:spPr>
          <a:xfrm>
            <a:off x="6134099" y="1040920"/>
            <a:ext cx="0" cy="513128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6" name="椭圆 10">
            <a:extLst>
              <a:ext uri="{FF2B5EF4-FFF2-40B4-BE49-F238E27FC236}">
                <a16:creationId xmlns:a16="http://schemas.microsoft.com/office/drawing/2014/main" id="{EA2990A4-4DB4-5D56-5732-062B22B23D93}"/>
              </a:ext>
            </a:extLst>
          </p:cNvPr>
          <p:cNvSpPr/>
          <p:nvPr/>
        </p:nvSpPr>
        <p:spPr>
          <a:xfrm>
            <a:off x="5986463" y="795339"/>
            <a:ext cx="295275" cy="295272"/>
          </a:xfrm>
          <a:prstGeom prst="ellipse">
            <a:avLst/>
          </a:prstGeom>
          <a:solidFill>
            <a:schemeClr val="accent3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椭圆 11">
            <a:extLst>
              <a:ext uri="{FF2B5EF4-FFF2-40B4-BE49-F238E27FC236}">
                <a16:creationId xmlns:a16="http://schemas.microsoft.com/office/drawing/2014/main" id="{F1470FAE-F622-49E7-D349-3664CDC18383}"/>
              </a:ext>
            </a:extLst>
          </p:cNvPr>
          <p:cNvSpPr/>
          <p:nvPr/>
        </p:nvSpPr>
        <p:spPr>
          <a:xfrm>
            <a:off x="6036158" y="845032"/>
            <a:ext cx="195887" cy="19588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0" name="椭圆 12">
            <a:extLst>
              <a:ext uri="{FF2B5EF4-FFF2-40B4-BE49-F238E27FC236}">
                <a16:creationId xmlns:a16="http://schemas.microsoft.com/office/drawing/2014/main" id="{1E233ECA-8CCF-692F-B998-08E57B20CD3C}"/>
              </a:ext>
            </a:extLst>
          </p:cNvPr>
          <p:cNvSpPr/>
          <p:nvPr/>
        </p:nvSpPr>
        <p:spPr>
          <a:xfrm>
            <a:off x="5996109" y="3376051"/>
            <a:ext cx="295275" cy="295272"/>
          </a:xfrm>
          <a:prstGeom prst="ellipse">
            <a:avLst/>
          </a:prstGeom>
          <a:solidFill>
            <a:schemeClr val="accent1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椭圆 13">
            <a:extLst>
              <a:ext uri="{FF2B5EF4-FFF2-40B4-BE49-F238E27FC236}">
                <a16:creationId xmlns:a16="http://schemas.microsoft.com/office/drawing/2014/main" id="{EE193BED-2578-1125-2EEE-E3BD66822B20}"/>
              </a:ext>
            </a:extLst>
          </p:cNvPr>
          <p:cNvSpPr/>
          <p:nvPr/>
        </p:nvSpPr>
        <p:spPr>
          <a:xfrm>
            <a:off x="6045804" y="3425744"/>
            <a:ext cx="195887" cy="195888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90A8F-F087-3305-7C50-25DC29477508}"/>
              </a:ext>
            </a:extLst>
          </p:cNvPr>
          <p:cNvSpPr txBox="1"/>
          <p:nvPr/>
        </p:nvSpPr>
        <p:spPr>
          <a:xfrm>
            <a:off x="6600785" y="899739"/>
            <a:ext cx="5685097" cy="55553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JasmineUPC"/>
                <a:ea typeface="+mn-lt"/>
                <a:cs typeface="+mn-lt"/>
              </a:rPr>
              <a:t>Key Point:</a:t>
            </a:r>
            <a:endParaRPr lang="en-US" sz="3200" b="1" dirty="0">
              <a:latin typeface="JasmineUPC"/>
              <a:ea typeface="Calibri"/>
              <a:cs typeface="Calibri"/>
            </a:endParaRPr>
          </a:p>
          <a:p>
            <a:endParaRPr lang="en-US" sz="1600" b="1" dirty="0">
              <a:latin typeface="JasmineUP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JasmineUPC"/>
                <a:ea typeface="+mn-lt"/>
                <a:cs typeface="+mn-lt"/>
              </a:rPr>
              <a:t>JavaScript can </a:t>
            </a:r>
            <a:r>
              <a:rPr lang="en-US" sz="3200" b="1" dirty="0">
                <a:latin typeface="JasmineUPC"/>
                <a:ea typeface="+mn-lt"/>
                <a:cs typeface="+mn-lt"/>
              </a:rPr>
              <a:t>change webpage content dynamically</a:t>
            </a:r>
            <a:r>
              <a:rPr lang="en-US" sz="3200" dirty="0">
                <a:latin typeface="JasmineUPC"/>
                <a:ea typeface="+mn-lt"/>
                <a:cs typeface="+mn-lt"/>
              </a:rPr>
              <a:t> when a user interacts with it.</a:t>
            </a:r>
            <a:endParaRPr lang="en-US">
              <a:latin typeface="JasmineUPC"/>
              <a:cs typeface="JasmineUPC"/>
            </a:endParaRPr>
          </a:p>
          <a:p>
            <a:endParaRPr lang="en-US" sz="4400" b="1" dirty="0">
              <a:latin typeface="JasmineUPC"/>
              <a:cs typeface="Segoe UI"/>
            </a:endParaRPr>
          </a:p>
          <a:p>
            <a:r>
              <a:rPr lang="en-US" sz="3200" b="1" dirty="0">
                <a:latin typeface="JasmineUPC"/>
                <a:ea typeface="+mn-lt"/>
                <a:cs typeface="+mn-lt"/>
              </a:rPr>
              <a:t>Browser's Output:</a:t>
            </a:r>
            <a:endParaRPr lang="en-US" sz="3200" b="1" dirty="0">
              <a:latin typeface="JasmineUPC"/>
              <a:ea typeface="Calibri"/>
              <a:cs typeface="Calibri"/>
            </a:endParaRPr>
          </a:p>
          <a:p>
            <a:endParaRPr lang="en-US" sz="1600" b="1" dirty="0">
              <a:latin typeface="JasmineUPC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 Displays heading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“Hello”</a:t>
            </a:r>
            <a:endParaRPr lang="en-US" sz="2800">
              <a:latin typeface="JasmineUPC"/>
              <a:cs typeface="JasmineUPC"/>
            </a:endParaRPr>
          </a:p>
          <a:p>
            <a:pPr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 A button labeled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“Click Me”</a:t>
            </a:r>
            <a:endParaRPr lang="en-US" sz="2800">
              <a:latin typeface="JasmineUPC"/>
              <a:cs typeface="JasmineUPC"/>
            </a:endParaRPr>
          </a:p>
          <a:p>
            <a:pPr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 On clicking → heading changes to 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“Hello JavaScript!”</a:t>
            </a:r>
            <a:endParaRPr lang="en-US" sz="2800">
              <a:latin typeface="JasmineUPC"/>
              <a:cs typeface="JasmineUPC"/>
            </a:endParaRPr>
          </a:p>
          <a:p>
            <a:pPr marL="285750" indent="-285750">
              <a:buFont typeface="Arial,Sans-Serif"/>
              <a:buChar char="•"/>
            </a:pPr>
            <a:endParaRPr lang="en-US" sz="1100" b="1" dirty="0">
              <a:latin typeface="JasmineUPC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 sz="2400" b="1" dirty="0">
              <a:latin typeface="JasmineUPC"/>
              <a:ea typeface="Calibri"/>
              <a:cs typeface="Arial"/>
            </a:endParaRPr>
          </a:p>
        </p:txBody>
      </p:sp>
      <p:sp>
        <p:nvSpPr>
          <p:cNvPr id="15" name="椭圆 11">
            <a:extLst>
              <a:ext uri="{FF2B5EF4-FFF2-40B4-BE49-F238E27FC236}">
                <a16:creationId xmlns:a16="http://schemas.microsoft.com/office/drawing/2014/main" id="{A0F9D08E-2E7C-3C45-A5B4-91369ADD599C}"/>
              </a:ext>
            </a:extLst>
          </p:cNvPr>
          <p:cNvSpPr/>
          <p:nvPr/>
        </p:nvSpPr>
        <p:spPr>
          <a:xfrm>
            <a:off x="6034229" y="6022774"/>
            <a:ext cx="195887" cy="19588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8" name="椭圆 10">
            <a:extLst>
              <a:ext uri="{FF2B5EF4-FFF2-40B4-BE49-F238E27FC236}">
                <a16:creationId xmlns:a16="http://schemas.microsoft.com/office/drawing/2014/main" id="{1D320C42-4BB1-3A8D-CDB9-44E1177F9630}"/>
              </a:ext>
            </a:extLst>
          </p:cNvPr>
          <p:cNvSpPr/>
          <p:nvPr/>
        </p:nvSpPr>
        <p:spPr>
          <a:xfrm>
            <a:off x="5984534" y="5973081"/>
            <a:ext cx="295275" cy="295272"/>
          </a:xfrm>
          <a:prstGeom prst="ellipse">
            <a:avLst/>
          </a:prstGeom>
          <a:solidFill>
            <a:schemeClr val="accent3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CD43C-5A1E-69F8-282F-3624C2155289}"/>
              </a:ext>
            </a:extLst>
          </p:cNvPr>
          <p:cNvSpPr txBox="1"/>
          <p:nvPr/>
        </p:nvSpPr>
        <p:spPr>
          <a:xfrm>
            <a:off x="792480" y="1717040"/>
            <a:ext cx="488696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Malgun Gothic"/>
                <a:ea typeface="Malgun Gothic"/>
                <a:cs typeface="Calibri"/>
              </a:rPr>
              <a:t>From Clicks to Action :</a:t>
            </a:r>
          </a:p>
          <a:p>
            <a:endParaRPr lang="en-US" sz="2000" b="1" dirty="0">
              <a:latin typeface="Malgun Gothic"/>
              <a:ea typeface="Malgun Gothic"/>
              <a:cs typeface="Calibri"/>
            </a:endParaRPr>
          </a:p>
          <a:p>
            <a:r>
              <a:rPr lang="en-US" sz="2000" b="1" dirty="0">
                <a:latin typeface="Malgun Gothic"/>
                <a:ea typeface="Malgun Gothic"/>
                <a:cs typeface="Calibri"/>
              </a:rPr>
              <a:t>&lt;!DOCTYPE html&gt;
&lt;html&gt;
&lt;body&gt;
  &lt;h2 id="demo"&gt;Hello&lt;/h2&gt;
  &lt;button onclick="</a:t>
            </a:r>
            <a:r>
              <a:rPr lang="en-US" sz="2000" b="1" dirty="0" err="1">
                <a:latin typeface="Malgun Gothic"/>
                <a:ea typeface="Malgun Gothic"/>
                <a:cs typeface="Calibri"/>
              </a:rPr>
              <a:t>document.getElementById</a:t>
            </a:r>
          </a:p>
          <a:p>
            <a:r>
              <a:rPr lang="en-US" sz="2000" b="1" dirty="0">
                <a:latin typeface="Malgun Gothic"/>
                <a:ea typeface="Malgun Gothic"/>
                <a:cs typeface="Calibri"/>
              </a:rPr>
              <a:t>('demo').</a:t>
            </a:r>
            <a:r>
              <a:rPr lang="en-US" sz="2000" b="1" dirty="0" err="1">
                <a:latin typeface="Malgun Gothic"/>
                <a:ea typeface="Malgun Gothic"/>
                <a:cs typeface="Calibri"/>
              </a:rPr>
              <a:t>innerHTML</a:t>
            </a:r>
            <a:r>
              <a:rPr lang="en-US" sz="2000" b="1" dirty="0">
                <a:latin typeface="Malgun Gothic"/>
                <a:ea typeface="Malgun Gothic"/>
                <a:cs typeface="Calibri"/>
              </a:rPr>
              <a:t>='Hello JavaScript!'"&gt;
    Click Me
  &lt;/button&gt;
&lt;/body&gt;
&lt;/html&gt;</a:t>
            </a:r>
            <a:endParaRPr lang="en-US" sz="2000" b="1">
              <a:latin typeface="Malgun Gothic"/>
              <a:ea typeface="Malgun Gothic"/>
            </a:endParaRPr>
          </a:p>
          <a:p>
            <a:endParaRPr lang="en-US" sz="2000" b="1" dirty="0">
              <a:latin typeface="Malgun Gothic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21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8" grpId="0" animBg="1"/>
      <p:bldP spid="10" grpId="0" animBg="1"/>
      <p:bldP spid="12" grpId="0" animBg="1"/>
      <p:bldP spid="15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17">
            <a:extLst>
              <a:ext uri="{FF2B5EF4-FFF2-40B4-BE49-F238E27FC236}">
                <a16:creationId xmlns:a16="http://schemas.microsoft.com/office/drawing/2014/main" id="{28D88472-E026-5EFA-A4F7-41D799916DB5}"/>
              </a:ext>
            </a:extLst>
          </p:cNvPr>
          <p:cNvSpPr>
            <a:spLocks/>
          </p:cNvSpPr>
          <p:nvPr/>
        </p:nvSpPr>
        <p:spPr>
          <a:xfrm>
            <a:off x="573406" y="1326774"/>
            <a:ext cx="5049573" cy="2174940"/>
          </a:xfrm>
          <a:prstGeom prst="roundRect">
            <a:avLst>
              <a:gd name="adj" fmla="val 2349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任意多边形: 形状 19">
            <a:extLst>
              <a:ext uri="{FF2B5EF4-FFF2-40B4-BE49-F238E27FC236}">
                <a16:creationId xmlns:a16="http://schemas.microsoft.com/office/drawing/2014/main" id="{C4BEB2B2-E652-9B03-342F-C225B1355288}"/>
              </a:ext>
            </a:extLst>
          </p:cNvPr>
          <p:cNvSpPr/>
          <p:nvPr/>
        </p:nvSpPr>
        <p:spPr>
          <a:xfrm>
            <a:off x="573406" y="1316614"/>
            <a:ext cx="791532" cy="898672"/>
          </a:xfrm>
          <a:custGeom>
            <a:avLst/>
            <a:gdLst>
              <a:gd name="connsiteX0" fmla="*/ 251472 w 595743"/>
              <a:gd name="connsiteY0" fmla="*/ 0 h 635478"/>
              <a:gd name="connsiteX1" fmla="*/ 595743 w 595743"/>
              <a:gd name="connsiteY1" fmla="*/ 0 h 635478"/>
              <a:gd name="connsiteX2" fmla="*/ 0 w 595743"/>
              <a:gd name="connsiteY2" fmla="*/ 635478 h 635478"/>
              <a:gd name="connsiteX3" fmla="*/ 0 w 595743"/>
              <a:gd name="connsiteY3" fmla="*/ 268245 h 63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743" h="635478">
                <a:moveTo>
                  <a:pt x="251472" y="0"/>
                </a:moveTo>
                <a:lnTo>
                  <a:pt x="595743" y="0"/>
                </a:lnTo>
                <a:lnTo>
                  <a:pt x="0" y="635478"/>
                </a:lnTo>
                <a:lnTo>
                  <a:pt x="0" y="268245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171328" dist="210266" dir="5400000" sx="88000" sy="88000" algn="t" rotWithShape="0">
              <a:srgbClr val="3E6155">
                <a:alpha val="42000"/>
              </a:srgbClr>
            </a:outerShdw>
          </a:effectLst>
        </p:spPr>
        <p:txBody>
          <a:bodyPr lIns="56071" tIns="28036" rIns="56071" bIns="28036" rtlCol="0" anchor="ctr">
            <a:noAutofit/>
          </a:bodyPr>
          <a:lstStyle/>
          <a:p>
            <a:pPr algn="ctr"/>
            <a:endParaRPr lang="zh-CN" altLang="en-US" sz="1472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POSans H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F7D6D8-2B0E-CC95-43EE-5E6F4248E462}"/>
              </a:ext>
            </a:extLst>
          </p:cNvPr>
          <p:cNvSpPr txBox="1"/>
          <p:nvPr/>
        </p:nvSpPr>
        <p:spPr>
          <a:xfrm rot="18821265">
            <a:off x="480016" y="1309235"/>
            <a:ext cx="885169" cy="3696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gradFill>
                  <a:gsLst>
                    <a:gs pos="0">
                      <a:srgbClr val="FFFFFF"/>
                    </a:gs>
                    <a:gs pos="100000">
                      <a:srgbClr val="E45448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atin typeface="JasmineUPC"/>
                <a:ea typeface="思源宋体 CN Heavy"/>
                <a:cs typeface="JasmineUPC"/>
                <a:sym typeface="思源黑体 CN Normal" panose="020B0400000000000000" pitchFamily="34" charset="-122"/>
              </a:rPr>
              <a:t>ONE</a:t>
            </a:r>
            <a:endParaRPr lang="zh-CN" altLang="en-US" sz="20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E45448">
                      <a:lumMod val="20000"/>
                      <a:lumOff val="8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JasmineUPC"/>
              <a:ea typeface="思源宋体 CN Heavy"/>
              <a:cs typeface="JasmineUPC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D35005-C2E9-ECC8-0663-9BD58CEDB6B8}"/>
              </a:ext>
            </a:extLst>
          </p:cNvPr>
          <p:cNvSpPr txBox="1"/>
          <p:nvPr/>
        </p:nvSpPr>
        <p:spPr>
          <a:xfrm>
            <a:off x="1221152" y="1338189"/>
            <a:ext cx="3854619" cy="29454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latin typeface="JasmineUPC"/>
                <a:ea typeface="+mn-lt"/>
                <a:cs typeface="+mn-lt"/>
              </a:rPr>
              <a:t>Interactive Websites</a:t>
            </a:r>
            <a:endParaRPr lang="en-US" sz="2400">
              <a:solidFill>
                <a:schemeClr val="tx1"/>
              </a:solidFill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JasmineUPC"/>
                <a:ea typeface="+mn-lt"/>
                <a:cs typeface="+mn-lt"/>
              </a:rPr>
              <a:t>Create menus, sliders, tabs, and dynamic content.</a:t>
            </a:r>
            <a:endParaRPr lang="en-US" sz="2400" dirty="0">
              <a:solidFill>
                <a:schemeClr val="tx1"/>
              </a:solidFill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JasmineUPC"/>
                <a:ea typeface="+mn-lt"/>
                <a:cs typeface="+mn-lt"/>
              </a:rPr>
              <a:t>Improves user engagement and usability.</a:t>
            </a:r>
            <a:endParaRPr lang="en-US" sz="2400" dirty="0">
              <a:solidFill>
                <a:schemeClr val="tx1"/>
              </a:solidFill>
              <a:latin typeface="JasmineUPC"/>
              <a:cs typeface="JasmineUPC"/>
            </a:endParaRPr>
          </a:p>
          <a:p>
            <a:endParaRPr lang="en-US" altLang="zh-CN" sz="2400" dirty="0">
              <a:solidFill>
                <a:schemeClr val="tx1"/>
              </a:solidFill>
              <a:latin typeface="JasmineUPC"/>
              <a:ea typeface="思源黑体" panose="020B0500000000000000" pitchFamily="34" charset="-122"/>
              <a:cs typeface="JasmineUPC"/>
            </a:endParaRPr>
          </a:p>
          <a:p>
            <a:endParaRPr lang="zh-CN" altLang="en-US" sz="2400" dirty="0">
              <a:solidFill>
                <a:schemeClr val="tx1"/>
              </a:solidFill>
              <a:latin typeface="JasmineUPC"/>
              <a:ea typeface="思源黑体" panose="020B0500000000000000" pitchFamily="34" charset="-122"/>
              <a:cs typeface="JasmineUPC"/>
            </a:endParaRPr>
          </a:p>
        </p:txBody>
      </p:sp>
      <p:sp>
        <p:nvSpPr>
          <p:cNvPr id="7" name="矩形: 圆角 13">
            <a:extLst>
              <a:ext uri="{FF2B5EF4-FFF2-40B4-BE49-F238E27FC236}">
                <a16:creationId xmlns:a16="http://schemas.microsoft.com/office/drawing/2014/main" id="{FEF9974A-5AED-8921-555E-C75FF11A2268}"/>
              </a:ext>
            </a:extLst>
          </p:cNvPr>
          <p:cNvSpPr>
            <a:spLocks/>
          </p:cNvSpPr>
          <p:nvPr/>
        </p:nvSpPr>
        <p:spPr>
          <a:xfrm>
            <a:off x="573406" y="4141992"/>
            <a:ext cx="5049573" cy="2195260"/>
          </a:xfrm>
          <a:prstGeom prst="roundRect">
            <a:avLst>
              <a:gd name="adj" fmla="val 2349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8" name="任意多边形: 形状 15">
            <a:extLst>
              <a:ext uri="{FF2B5EF4-FFF2-40B4-BE49-F238E27FC236}">
                <a16:creationId xmlns:a16="http://schemas.microsoft.com/office/drawing/2014/main" id="{373CD098-4FB7-DE82-39CB-33E75DD48A4A}"/>
              </a:ext>
            </a:extLst>
          </p:cNvPr>
          <p:cNvSpPr/>
          <p:nvPr/>
        </p:nvSpPr>
        <p:spPr>
          <a:xfrm>
            <a:off x="573406" y="4172472"/>
            <a:ext cx="882972" cy="797072"/>
          </a:xfrm>
          <a:custGeom>
            <a:avLst/>
            <a:gdLst>
              <a:gd name="connsiteX0" fmla="*/ 251472 w 595743"/>
              <a:gd name="connsiteY0" fmla="*/ 0 h 635478"/>
              <a:gd name="connsiteX1" fmla="*/ 595743 w 595743"/>
              <a:gd name="connsiteY1" fmla="*/ 0 h 635478"/>
              <a:gd name="connsiteX2" fmla="*/ 0 w 595743"/>
              <a:gd name="connsiteY2" fmla="*/ 635478 h 635478"/>
              <a:gd name="connsiteX3" fmla="*/ 0 w 595743"/>
              <a:gd name="connsiteY3" fmla="*/ 268245 h 63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743" h="635478">
                <a:moveTo>
                  <a:pt x="251472" y="0"/>
                </a:moveTo>
                <a:lnTo>
                  <a:pt x="595743" y="0"/>
                </a:lnTo>
                <a:lnTo>
                  <a:pt x="0" y="635478"/>
                </a:lnTo>
                <a:lnTo>
                  <a:pt x="0" y="268245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171328" dist="210266" dir="5400000" sx="88000" sy="88000" algn="t" rotWithShape="0">
              <a:srgbClr val="3E6155">
                <a:alpha val="42000"/>
              </a:srgbClr>
            </a:outerShdw>
          </a:effectLst>
        </p:spPr>
        <p:txBody>
          <a:bodyPr lIns="56071" tIns="28036" rIns="56071" bIns="28036" rtlCol="0" anchor="ctr">
            <a:noAutofit/>
          </a:bodyPr>
          <a:lstStyle/>
          <a:p>
            <a:pPr algn="ctr"/>
            <a:endParaRPr lang="zh-CN" altLang="en-US" sz="1472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POSans H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11AE50-FD4F-89EA-F6A6-E8D605BE0EA4}"/>
              </a:ext>
            </a:extLst>
          </p:cNvPr>
          <p:cNvSpPr txBox="1"/>
          <p:nvPr/>
        </p:nvSpPr>
        <p:spPr>
          <a:xfrm rot="19020000">
            <a:off x="348126" y="3991945"/>
            <a:ext cx="1738609" cy="2781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kern="0" dirty="0">
                <a:gradFill>
                  <a:gsLst>
                    <a:gs pos="0">
                      <a:srgbClr val="FFFFFF"/>
                    </a:gs>
                    <a:gs pos="100000">
                      <a:srgbClr val="7FBDAE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/>
                <a:sym typeface="思源黑体 CN Normal" panose="020B0400000000000000" pitchFamily="34" charset="-122"/>
              </a:rPr>
              <a:t>THREE</a:t>
            </a:r>
            <a:endParaRPr lang="zh-CN" altLang="en-US" sz="12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7FBDAE">
                      <a:lumMod val="20000"/>
                      <a:lumOff val="80000"/>
                    </a:srgbClr>
                  </a:gs>
                </a:gsLst>
                <a:lin ang="5400000" scaled="1"/>
              </a:gra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17119F-F64D-C763-C8F2-DEFF2C336B80}"/>
              </a:ext>
            </a:extLst>
          </p:cNvPr>
          <p:cNvSpPr txBox="1"/>
          <p:nvPr/>
        </p:nvSpPr>
        <p:spPr>
          <a:xfrm>
            <a:off x="1302432" y="4285487"/>
            <a:ext cx="4311819" cy="29454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latin typeface="JasmineUPC"/>
                <a:ea typeface="+mn-lt"/>
                <a:cs typeface="+mn-lt"/>
              </a:rPr>
              <a:t>Web &amp; Mobile Applications</a:t>
            </a:r>
            <a:endParaRPr lang="en-US" sz="2400" b="1">
              <a:solidFill>
                <a:schemeClr val="tx1"/>
              </a:solidFill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JasmineUPC"/>
                <a:ea typeface="+mn-lt"/>
                <a:cs typeface="+mn-lt"/>
              </a:rPr>
              <a:t>Build web apps (e.g., Gmail, Google Docs)</a:t>
            </a:r>
            <a:r>
              <a:rPr lang="en-US" sz="2400" dirty="0">
                <a:solidFill>
                  <a:schemeClr val="tx1"/>
                </a:solidFill>
                <a:latin typeface="JasmineUPC"/>
                <a:ea typeface="思源黑体 CN Normal"/>
                <a:cs typeface="JasmineUPC"/>
              </a:rPr>
              <a:t>.</a:t>
            </a:r>
            <a:endParaRPr lang="en-US" sz="2400" dirty="0">
              <a:solidFill>
                <a:schemeClr val="tx1"/>
              </a:solidFill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JasmineUPC"/>
                <a:ea typeface="+mn-lt"/>
                <a:cs typeface="+mn-lt"/>
              </a:rPr>
              <a:t>Used in mobile apps via frameworks like React Native.</a:t>
            </a:r>
            <a:endParaRPr lang="en-US" sz="2400" dirty="0">
              <a:solidFill>
                <a:schemeClr val="tx1"/>
              </a:solidFill>
              <a:latin typeface="JasmineUPC"/>
              <a:cs typeface="JasmineUPC"/>
            </a:endParaRPr>
          </a:p>
          <a:p>
            <a:endParaRPr lang="en-US" altLang="zh-CN" sz="2400" dirty="0">
              <a:solidFill>
                <a:schemeClr val="tx1"/>
              </a:solidFill>
              <a:latin typeface="JasmineUPC"/>
              <a:ea typeface="思源黑体" panose="020B0500000000000000" pitchFamily="34" charset="-122"/>
              <a:cs typeface="JasmineUPC"/>
            </a:endParaRPr>
          </a:p>
          <a:p>
            <a:endParaRPr lang="zh-CN" altLang="en-US" sz="2400" dirty="0">
              <a:solidFill>
                <a:schemeClr val="tx1"/>
              </a:solidFill>
              <a:latin typeface="JasmineUPC"/>
              <a:ea typeface="思源黑体" panose="020B0500000000000000" pitchFamily="34" charset="-122"/>
              <a:cs typeface="JasmineUPC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C53809-6659-A8A2-B54D-B6F776B58559}"/>
              </a:ext>
            </a:extLst>
          </p:cNvPr>
          <p:cNvSpPr txBox="1"/>
          <p:nvPr/>
        </p:nvSpPr>
        <p:spPr>
          <a:xfrm>
            <a:off x="5479249" y="5071256"/>
            <a:ext cx="5856444" cy="541751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kern="100" dirty="0">
                <a:solidFill>
                  <a:schemeClr val="bg1"/>
                </a:solidFill>
                <a:latin typeface="思源黑体" panose="020B0500000000000000" pitchFamily="34" charset="-122"/>
                <a:ea typeface="思源黑体"/>
                <a:cs typeface="+mn-ea"/>
                <a:sym typeface="思源黑体 CN Normal" panose="020B0400000000000000" pitchFamily="34" charset="-122"/>
              </a:rPr>
              <a:t>to add content, content to </a:t>
            </a:r>
            <a:r>
              <a:rPr lang="en-US" altLang="zh-CN" sz="1400" kern="100" dirty="0" err="1">
                <a:solidFill>
                  <a:schemeClr val="bg1"/>
                </a:solidFill>
                <a:latin typeface="思源黑体" panose="020B0500000000000000" pitchFamily="34" charset="-122"/>
                <a:ea typeface="思源黑体"/>
                <a:cs typeface="+mn-ea"/>
                <a:sym typeface="思源黑体 CN Normal" panose="020B0400000000000000" pitchFamily="34" charset="-122"/>
              </a:rPr>
              <a:t>matc</a:t>
            </a:r>
            <a:r>
              <a:rPr lang="en-US" altLang="zh-CN" sz="1400" kern="100" dirty="0">
                <a:solidFill>
                  <a:schemeClr val="bg1"/>
                </a:solidFill>
                <a:latin typeface="思源黑体" panose="020B0500000000000000" pitchFamily="34" charset="-122"/>
                <a:ea typeface="思源黑体"/>
                <a:cs typeface="+mn-ea"/>
                <a:sym typeface="思源黑体 CN Normal" panose="020B0400000000000000" pitchFamily="34" charset="-122"/>
              </a:rPr>
              <a:t> the title. </a:t>
            </a:r>
            <a:endParaRPr lang="zh-CN" altLang="en-US" sz="1400" kern="100" dirty="0">
              <a:solidFill>
                <a:schemeClr val="bg1"/>
              </a:solidFill>
              <a:latin typeface="思源黑体" panose="020B0500000000000000" pitchFamily="34" charset="-122"/>
              <a:ea typeface="思源黑体"/>
              <a:cs typeface="+mn-ea"/>
              <a:sym typeface="思源黑体 CN Normal" panose="020B04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-172750" y="484398"/>
            <a:ext cx="8552253" cy="829231"/>
            <a:chOff x="-172748" y="356495"/>
            <a:chExt cx="8552252" cy="829231"/>
          </a:xfrm>
        </p:grpSpPr>
        <p:sp>
          <p:nvSpPr>
            <p:cNvPr id="16" name="TextBox 55"/>
            <p:cNvSpPr txBox="1"/>
            <p:nvPr/>
          </p:nvSpPr>
          <p:spPr>
            <a:xfrm>
              <a:off x="-172748" y="356495"/>
              <a:ext cx="5578138" cy="500127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4 (iv) . JAVASCRIPT -  Uses</a:t>
              </a:r>
              <a:endPara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17" name="PA-文本框 50">
              <a:extLst>
                <a:ext uri="{FF2B5EF4-FFF2-40B4-BE49-F238E27FC236}">
                  <a16:creationId xmlns:a16="http://schemas.microsoft.com/office/drawing/2014/main" id="{46630D7B-4BA5-4989-8F72-A67D800FFF5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11" name="矩形: 圆角 17">
            <a:extLst>
              <a:ext uri="{FF2B5EF4-FFF2-40B4-BE49-F238E27FC236}">
                <a16:creationId xmlns:a16="http://schemas.microsoft.com/office/drawing/2014/main" id="{B8F19FBE-94EF-4705-DFC5-0CFF77C7370D}"/>
              </a:ext>
            </a:extLst>
          </p:cNvPr>
          <p:cNvSpPr>
            <a:spLocks/>
          </p:cNvSpPr>
          <p:nvPr/>
        </p:nvSpPr>
        <p:spPr>
          <a:xfrm>
            <a:off x="6760846" y="1316614"/>
            <a:ext cx="4734613" cy="2124140"/>
          </a:xfrm>
          <a:prstGeom prst="roundRect">
            <a:avLst>
              <a:gd name="adj" fmla="val 2349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9" name="任意多边形: 形状 19">
            <a:extLst>
              <a:ext uri="{FF2B5EF4-FFF2-40B4-BE49-F238E27FC236}">
                <a16:creationId xmlns:a16="http://schemas.microsoft.com/office/drawing/2014/main" id="{A09DF7D1-1E6E-6122-30C2-BF9C3B757AA8}"/>
              </a:ext>
            </a:extLst>
          </p:cNvPr>
          <p:cNvSpPr/>
          <p:nvPr/>
        </p:nvSpPr>
        <p:spPr>
          <a:xfrm>
            <a:off x="6760846" y="1336934"/>
            <a:ext cx="750892" cy="776752"/>
          </a:xfrm>
          <a:custGeom>
            <a:avLst/>
            <a:gdLst>
              <a:gd name="connsiteX0" fmla="*/ 251472 w 595743"/>
              <a:gd name="connsiteY0" fmla="*/ 0 h 635478"/>
              <a:gd name="connsiteX1" fmla="*/ 595743 w 595743"/>
              <a:gd name="connsiteY1" fmla="*/ 0 h 635478"/>
              <a:gd name="connsiteX2" fmla="*/ 0 w 595743"/>
              <a:gd name="connsiteY2" fmla="*/ 635478 h 635478"/>
              <a:gd name="connsiteX3" fmla="*/ 0 w 595743"/>
              <a:gd name="connsiteY3" fmla="*/ 268245 h 635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743" h="635478">
                <a:moveTo>
                  <a:pt x="251472" y="0"/>
                </a:moveTo>
                <a:lnTo>
                  <a:pt x="595743" y="0"/>
                </a:lnTo>
                <a:lnTo>
                  <a:pt x="0" y="635478"/>
                </a:lnTo>
                <a:lnTo>
                  <a:pt x="0" y="268245"/>
                </a:lnTo>
                <a:close/>
              </a:path>
            </a:pathLst>
          </a:cu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171328" dist="210266" dir="5400000" sx="88000" sy="88000" algn="t" rotWithShape="0">
              <a:srgbClr val="3E6155">
                <a:alpha val="42000"/>
              </a:srgbClr>
            </a:outerShdw>
          </a:effectLst>
        </p:spPr>
        <p:txBody>
          <a:bodyPr lIns="56071" tIns="28036" rIns="56071" bIns="28036" rtlCol="0" anchor="ctr">
            <a:noAutofit/>
          </a:bodyPr>
          <a:lstStyle/>
          <a:p>
            <a:pPr algn="ctr"/>
            <a:endParaRPr lang="en-US" sz="1600" dirty="0">
              <a:solidFill>
                <a:srgbClr val="000000"/>
              </a:solidFill>
              <a:latin typeface="思源黑体" panose="020B0500000000000000" pitchFamily="34" charset="-122"/>
              <a:ea typeface="思源宋体 CN Heavy"/>
              <a:cs typeface="OPPOSans H" panose="00020600040101010101" pitchFamily="18" charset="-122"/>
            </a:endParaRPr>
          </a:p>
        </p:txBody>
      </p:sp>
      <p:sp>
        <p:nvSpPr>
          <p:cNvPr id="21" name="文本框 4">
            <a:extLst>
              <a:ext uri="{FF2B5EF4-FFF2-40B4-BE49-F238E27FC236}">
                <a16:creationId xmlns:a16="http://schemas.microsoft.com/office/drawing/2014/main" id="{901D9717-D0B5-3073-0953-A61A55318F55}"/>
              </a:ext>
            </a:extLst>
          </p:cNvPr>
          <p:cNvSpPr txBox="1"/>
          <p:nvPr/>
        </p:nvSpPr>
        <p:spPr>
          <a:xfrm rot="18821265" flipH="1" flipV="1">
            <a:off x="3497198" y="3680386"/>
            <a:ext cx="5190511" cy="13677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gradFill>
                  <a:gsLst>
                    <a:gs pos="0">
                      <a:srgbClr val="FFFFFF"/>
                    </a:gs>
                    <a:gs pos="100000">
                      <a:srgbClr val="E45448">
                        <a:lumMod val="20000"/>
                        <a:lumOff val="80000"/>
                      </a:srgbClr>
                    </a:gs>
                  </a:gsLst>
                  <a:lin ang="5400000" scaled="1"/>
                </a:gradFill>
                <a:latin typeface="思源宋体 CN Heavy" panose="02020900000000000000" pitchFamily="18" charset="-122"/>
                <a:ea typeface="思源宋体 CN Heavy"/>
                <a:sym typeface="思源黑体 CN Normal" panose="020B0400000000000000" pitchFamily="34" charset="-122"/>
              </a:rPr>
              <a:t>1</a:t>
            </a:r>
            <a:endParaRPr kumimoji="0" lang="zh-CN" altLang="en-US" sz="160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prstClr val="white"/>
                  </a:gs>
                  <a:gs pos="100000">
                    <a:schemeClr val="accent1">
                      <a:lumMod val="20000"/>
                      <a:lumOff val="80000"/>
                    </a:schemeClr>
                  </a:gs>
                </a:gsLst>
                <a:lin ang="5400000" scaled="1"/>
              </a:gradFill>
              <a:effectLst/>
              <a:uLnTx/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3" name="文本框 5">
            <a:extLst>
              <a:ext uri="{FF2B5EF4-FFF2-40B4-BE49-F238E27FC236}">
                <a16:creationId xmlns:a16="http://schemas.microsoft.com/office/drawing/2014/main" id="{0D792799-9889-62FF-3526-02DB2F0D2B07}"/>
              </a:ext>
            </a:extLst>
          </p:cNvPr>
          <p:cNvSpPr txBox="1"/>
          <p:nvPr/>
        </p:nvSpPr>
        <p:spPr>
          <a:xfrm>
            <a:off x="7510192" y="1338189"/>
            <a:ext cx="3854619" cy="24652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defTabSz="457200">
              <a:lnSpc>
                <a:spcPct val="130000"/>
              </a:lnSpc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ea typeface="思源黑体 CN Normal" panose="020B0400000000000000" pitchFamily="34" charset="-122"/>
              </a:defRPr>
            </a:lvl1pPr>
          </a:lstStyle>
          <a:p>
            <a:r>
              <a:rPr lang="en-US" sz="2400" b="1" dirty="0">
                <a:solidFill>
                  <a:schemeClr val="tx1"/>
                </a:solidFill>
                <a:latin typeface="JasmineUPC"/>
                <a:ea typeface="+mn-lt"/>
                <a:cs typeface="+mn-lt"/>
              </a:rPr>
              <a:t>Form Validation</a:t>
            </a:r>
            <a:endParaRPr lang="en-US" sz="2400">
              <a:solidFill>
                <a:schemeClr val="tx1"/>
              </a:solidFill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JasmineUPC"/>
                <a:ea typeface="+mn-lt"/>
                <a:cs typeface="+mn-lt"/>
              </a:rPr>
              <a:t>Check user input before submission.</a:t>
            </a:r>
            <a:endParaRPr lang="en-US" sz="2400" dirty="0">
              <a:solidFill>
                <a:schemeClr val="tx1"/>
              </a:solidFill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JasmineUPC"/>
                <a:ea typeface="+mn-lt"/>
                <a:cs typeface="+mn-lt"/>
              </a:rPr>
              <a:t>Ensures correct data entry and reduces errors.</a:t>
            </a:r>
            <a:endParaRPr lang="en-US" sz="2400" dirty="0">
              <a:solidFill>
                <a:schemeClr val="tx1"/>
              </a:solidFill>
              <a:latin typeface="JasmineUPC"/>
              <a:cs typeface="JasmineUPC"/>
            </a:endParaRPr>
          </a:p>
          <a:p>
            <a:endParaRPr lang="en-US" altLang="zh-CN" sz="2400" dirty="0">
              <a:solidFill>
                <a:schemeClr val="tx1"/>
              </a:solidFill>
              <a:latin typeface="JasmineUPC"/>
              <a:ea typeface="思源黑体"/>
              <a:cs typeface="JasmineUPC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51CADA-84E2-1BF4-578F-AB12446374E5}"/>
              </a:ext>
            </a:extLst>
          </p:cNvPr>
          <p:cNvSpPr txBox="1"/>
          <p:nvPr/>
        </p:nvSpPr>
        <p:spPr>
          <a:xfrm rot="18960000">
            <a:off x="6701890" y="1328072"/>
            <a:ext cx="9550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JasmineUPC"/>
                <a:ea typeface="思源宋体 CN Heavy"/>
                <a:cs typeface="JasmineUPC"/>
              </a:rPr>
              <a:t>​TWO</a:t>
            </a:r>
            <a:endParaRPr lang="en-US" sz="2000" b="1">
              <a:solidFill>
                <a:schemeClr val="bg1"/>
              </a:solidFill>
              <a:latin typeface="JasmineUPC"/>
              <a:ea typeface="Calibri"/>
              <a:cs typeface="JasmineUPC"/>
            </a:endParaRPr>
          </a:p>
        </p:txBody>
      </p:sp>
      <p:pic>
        <p:nvPicPr>
          <p:cNvPr id="26" name="Picture 25" descr="This may contain: three white logos on a black background, with the letters g and f above them">
            <a:extLst>
              <a:ext uri="{FF2B5EF4-FFF2-40B4-BE49-F238E27FC236}">
                <a16:creationId xmlns:a16="http://schemas.microsoft.com/office/drawing/2014/main" id="{4F9C5B2D-71F6-263A-6194-D7F4BDE99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741679"/>
            <a:ext cx="4582159" cy="25852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538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6" grpId="0"/>
      <p:bldP spid="7" grpId="0" animBg="1"/>
      <p:bldP spid="8" grpId="0" animBg="1"/>
      <p:bldP spid="9" grpId="0"/>
      <p:bldP spid="10" grpId="0"/>
      <p:bldP spid="14" grpId="0"/>
      <p:bldP spid="11" grpId="0" animBg="1"/>
      <p:bldP spid="19" grpId="0" animBg="1"/>
      <p:bldP spid="21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366BAD19-0393-807E-4A91-690BCE2D90D2}"/>
              </a:ext>
            </a:extLst>
          </p:cNvPr>
          <p:cNvSpPr txBox="1"/>
          <p:nvPr/>
        </p:nvSpPr>
        <p:spPr>
          <a:xfrm>
            <a:off x="1400629" y="4061371"/>
            <a:ext cx="1768537" cy="10156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</a:rPr>
              <a:t>Click here to add content, content to match the title. </a:t>
            </a:r>
            <a:endParaRPr lang="zh-CN" altLang="en-US" sz="12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D4201EA-7218-79A7-BDFC-1F6B95C3167B}"/>
              </a:ext>
            </a:extLst>
          </p:cNvPr>
          <p:cNvCxnSpPr/>
          <p:nvPr/>
        </p:nvCxnSpPr>
        <p:spPr>
          <a:xfrm>
            <a:off x="2236582" y="1762141"/>
            <a:ext cx="1620" cy="279853"/>
          </a:xfrm>
          <a:prstGeom prst="line">
            <a:avLst/>
          </a:prstGeom>
          <a:noFill/>
          <a:ln w="25400" cap="flat" cmpd="sng" algn="ctr">
            <a:solidFill>
              <a:schemeClr val="accent3"/>
            </a:solidFill>
            <a:prstDash val="sysDash"/>
            <a:miter lim="800000"/>
          </a:ln>
          <a:effectLst/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ED0C05F-F9C1-3A17-B1DE-A82E32D8F0FB}"/>
              </a:ext>
            </a:extLst>
          </p:cNvPr>
          <p:cNvCxnSpPr/>
          <p:nvPr/>
        </p:nvCxnSpPr>
        <p:spPr>
          <a:xfrm>
            <a:off x="5999942" y="1762141"/>
            <a:ext cx="1620" cy="279853"/>
          </a:xfrm>
          <a:prstGeom prst="line">
            <a:avLst/>
          </a:prstGeom>
          <a:noFill/>
          <a:ln w="25400" cap="flat" cmpd="sng" algn="ctr">
            <a:solidFill>
              <a:schemeClr val="accent4"/>
            </a:solidFill>
            <a:prstDash val="sysDash"/>
            <a:miter lim="800000"/>
          </a:ln>
          <a:effectLst/>
        </p:spPr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653244A-1AAA-9303-D387-7AE8727573D5}"/>
              </a:ext>
            </a:extLst>
          </p:cNvPr>
          <p:cNvCxnSpPr/>
          <p:nvPr/>
        </p:nvCxnSpPr>
        <p:spPr>
          <a:xfrm>
            <a:off x="9940823" y="1762141"/>
            <a:ext cx="1620" cy="279853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ysDash"/>
            <a:miter lim="800000"/>
          </a:ln>
          <a:effectLst/>
        </p:spPr>
      </p:cxnSp>
      <p:sp>
        <p:nvSpPr>
          <p:cNvPr id="41" name="任意多边形 40">
            <a:extLst>
              <a:ext uri="{FF2B5EF4-FFF2-40B4-BE49-F238E27FC236}">
                <a16:creationId xmlns:a16="http://schemas.microsoft.com/office/drawing/2014/main" id="{991945B8-B4A7-1D85-4F54-8621A19606E1}"/>
              </a:ext>
            </a:extLst>
          </p:cNvPr>
          <p:cNvSpPr/>
          <p:nvPr/>
        </p:nvSpPr>
        <p:spPr>
          <a:xfrm rot="5400000">
            <a:off x="298269" y="2689693"/>
            <a:ext cx="4249420" cy="2913380"/>
          </a:xfrm>
          <a:custGeom>
            <a:avLst/>
            <a:gdLst>
              <a:gd name="connsiteX0" fmla="*/ 2169904 w 3111500"/>
              <a:gd name="connsiteY0" fmla="*/ 887506 h 1765300"/>
              <a:gd name="connsiteX1" fmla="*/ 2444979 w 3111500"/>
              <a:gd name="connsiteY1" fmla="*/ 1162581 h 1765300"/>
              <a:gd name="connsiteX2" fmla="*/ 2720054 w 3111500"/>
              <a:gd name="connsiteY2" fmla="*/ 887506 h 1765300"/>
              <a:gd name="connsiteX3" fmla="*/ 2444979 w 3111500"/>
              <a:gd name="connsiteY3" fmla="*/ 612431 h 1765300"/>
              <a:gd name="connsiteX4" fmla="*/ 2169904 w 3111500"/>
              <a:gd name="connsiteY4" fmla="*/ 887506 h 1765300"/>
              <a:gd name="connsiteX5" fmla="*/ 0 w 3111500"/>
              <a:gd name="connsiteY5" fmla="*/ 1765300 h 1765300"/>
              <a:gd name="connsiteX6" fmla="*/ 0 w 3111500"/>
              <a:gd name="connsiteY6" fmla="*/ 0 h 1765300"/>
              <a:gd name="connsiteX7" fmla="*/ 2419344 w 3111500"/>
              <a:gd name="connsiteY7" fmla="*/ 0 h 1765300"/>
              <a:gd name="connsiteX8" fmla="*/ 3111500 w 3111500"/>
              <a:gd name="connsiteY8" fmla="*/ 882650 h 1765300"/>
              <a:gd name="connsiteX9" fmla="*/ 2419344 w 3111500"/>
              <a:gd name="connsiteY9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1500" h="1765300">
                <a:moveTo>
                  <a:pt x="2169904" y="887506"/>
                </a:moveTo>
                <a:cubicBezTo>
                  <a:pt x="2169904" y="1039426"/>
                  <a:pt x="2293059" y="1162581"/>
                  <a:pt x="2444979" y="1162581"/>
                </a:cubicBezTo>
                <a:cubicBezTo>
                  <a:pt x="2596899" y="1162581"/>
                  <a:pt x="2720054" y="1039426"/>
                  <a:pt x="2720054" y="887506"/>
                </a:cubicBezTo>
                <a:cubicBezTo>
                  <a:pt x="2720054" y="735586"/>
                  <a:pt x="2596899" y="612431"/>
                  <a:pt x="2444979" y="612431"/>
                </a:cubicBezTo>
                <a:cubicBezTo>
                  <a:pt x="2293059" y="612431"/>
                  <a:pt x="2169904" y="735586"/>
                  <a:pt x="2169904" y="887506"/>
                </a:cubicBezTo>
                <a:close/>
                <a:moveTo>
                  <a:pt x="0" y="1765300"/>
                </a:moveTo>
                <a:lnTo>
                  <a:pt x="0" y="0"/>
                </a:lnTo>
                <a:lnTo>
                  <a:pt x="2419344" y="0"/>
                </a:lnTo>
                <a:lnTo>
                  <a:pt x="3111500" y="882650"/>
                </a:lnTo>
                <a:lnTo>
                  <a:pt x="2419344" y="1765300"/>
                </a:lnTo>
                <a:close/>
              </a:path>
            </a:pathLst>
          </a:custGeom>
          <a:solidFill>
            <a:schemeClr val="accent3"/>
          </a:solidFill>
          <a:ln w="381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wrap="none" lIns="0" tIns="0" rIns="0" bIns="0" anchor="ctr"/>
          <a:lstStyle/>
          <a:p>
            <a:pPr algn="ctr" defTabSz="1344077"/>
            <a:endParaRPr lang="zh-CN" altLang="en-US" sz="6400" kern="0">
              <a:solidFill>
                <a:srgbClr val="29877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46" name="任意多边形 45">
            <a:extLst>
              <a:ext uri="{FF2B5EF4-FFF2-40B4-BE49-F238E27FC236}">
                <a16:creationId xmlns:a16="http://schemas.microsoft.com/office/drawing/2014/main" id="{3B6F1F2C-8F15-6AC9-CE65-4A7FCEAD80AD}"/>
              </a:ext>
            </a:extLst>
          </p:cNvPr>
          <p:cNvSpPr/>
          <p:nvPr/>
        </p:nvSpPr>
        <p:spPr>
          <a:xfrm rot="5400000">
            <a:off x="4034609" y="2583013"/>
            <a:ext cx="4229100" cy="3147060"/>
          </a:xfrm>
          <a:custGeom>
            <a:avLst/>
            <a:gdLst>
              <a:gd name="connsiteX0" fmla="*/ 2169904 w 3111500"/>
              <a:gd name="connsiteY0" fmla="*/ 887506 h 1765300"/>
              <a:gd name="connsiteX1" fmla="*/ 2444979 w 3111500"/>
              <a:gd name="connsiteY1" fmla="*/ 1162581 h 1765300"/>
              <a:gd name="connsiteX2" fmla="*/ 2720054 w 3111500"/>
              <a:gd name="connsiteY2" fmla="*/ 887506 h 1765300"/>
              <a:gd name="connsiteX3" fmla="*/ 2444979 w 3111500"/>
              <a:gd name="connsiteY3" fmla="*/ 612431 h 1765300"/>
              <a:gd name="connsiteX4" fmla="*/ 2169904 w 3111500"/>
              <a:gd name="connsiteY4" fmla="*/ 887506 h 1765300"/>
              <a:gd name="connsiteX5" fmla="*/ 0 w 3111500"/>
              <a:gd name="connsiteY5" fmla="*/ 1765300 h 1765300"/>
              <a:gd name="connsiteX6" fmla="*/ 0 w 3111500"/>
              <a:gd name="connsiteY6" fmla="*/ 0 h 1765300"/>
              <a:gd name="connsiteX7" fmla="*/ 2419344 w 3111500"/>
              <a:gd name="connsiteY7" fmla="*/ 0 h 1765300"/>
              <a:gd name="connsiteX8" fmla="*/ 3111500 w 3111500"/>
              <a:gd name="connsiteY8" fmla="*/ 882650 h 1765300"/>
              <a:gd name="connsiteX9" fmla="*/ 2419344 w 3111500"/>
              <a:gd name="connsiteY9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1500" h="1765300">
                <a:moveTo>
                  <a:pt x="2169904" y="887506"/>
                </a:moveTo>
                <a:cubicBezTo>
                  <a:pt x="2169904" y="1039426"/>
                  <a:pt x="2293059" y="1162581"/>
                  <a:pt x="2444979" y="1162581"/>
                </a:cubicBezTo>
                <a:cubicBezTo>
                  <a:pt x="2596899" y="1162581"/>
                  <a:pt x="2720054" y="1039426"/>
                  <a:pt x="2720054" y="887506"/>
                </a:cubicBezTo>
                <a:cubicBezTo>
                  <a:pt x="2720054" y="735586"/>
                  <a:pt x="2596899" y="612431"/>
                  <a:pt x="2444979" y="612431"/>
                </a:cubicBezTo>
                <a:cubicBezTo>
                  <a:pt x="2293059" y="612431"/>
                  <a:pt x="2169904" y="735586"/>
                  <a:pt x="2169904" y="887506"/>
                </a:cubicBezTo>
                <a:close/>
                <a:moveTo>
                  <a:pt x="0" y="1765300"/>
                </a:moveTo>
                <a:lnTo>
                  <a:pt x="0" y="0"/>
                </a:lnTo>
                <a:lnTo>
                  <a:pt x="2419344" y="0"/>
                </a:lnTo>
                <a:lnTo>
                  <a:pt x="3111500" y="882650"/>
                </a:lnTo>
                <a:lnTo>
                  <a:pt x="2419344" y="1765300"/>
                </a:lnTo>
                <a:close/>
              </a:path>
            </a:pathLst>
          </a:custGeom>
          <a:solidFill>
            <a:schemeClr val="accent4"/>
          </a:solidFill>
          <a:ln w="381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wrap="none" lIns="0" tIns="0" rIns="0" bIns="0" anchor="ctr"/>
          <a:lstStyle/>
          <a:p>
            <a:pPr algn="ctr" defTabSz="1344077"/>
            <a:endParaRPr lang="zh-CN" altLang="en-US" sz="6400" kern="0">
              <a:solidFill>
                <a:srgbClr val="29877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EBE8EB3-0387-790C-D948-EAE8730D97CE}"/>
              </a:ext>
            </a:extLst>
          </p:cNvPr>
          <p:cNvSpPr txBox="1"/>
          <p:nvPr/>
        </p:nvSpPr>
        <p:spPr>
          <a:xfrm>
            <a:off x="9603726" y="5417317"/>
            <a:ext cx="550151" cy="30777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lIns="91440" tIns="45720" rIns="91440" bIns="45720" rtlCol="0" anchor="t">
            <a:noAutofit/>
          </a:bodyPr>
          <a:lstStyle/>
          <a:p>
            <a:pPr algn="ctr">
              <a:defRPr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1" name="任意多边形 50">
            <a:extLst>
              <a:ext uri="{FF2B5EF4-FFF2-40B4-BE49-F238E27FC236}">
                <a16:creationId xmlns:a16="http://schemas.microsoft.com/office/drawing/2014/main" id="{C380D731-4C5E-45D7-DEA0-50513F2983DA}"/>
              </a:ext>
            </a:extLst>
          </p:cNvPr>
          <p:cNvSpPr/>
          <p:nvPr/>
        </p:nvSpPr>
        <p:spPr>
          <a:xfrm rot="5400000">
            <a:off x="7831910" y="2750653"/>
            <a:ext cx="4269740" cy="2913380"/>
          </a:xfrm>
          <a:custGeom>
            <a:avLst/>
            <a:gdLst>
              <a:gd name="connsiteX0" fmla="*/ 2169904 w 3111500"/>
              <a:gd name="connsiteY0" fmla="*/ 887506 h 1765300"/>
              <a:gd name="connsiteX1" fmla="*/ 2444979 w 3111500"/>
              <a:gd name="connsiteY1" fmla="*/ 1162581 h 1765300"/>
              <a:gd name="connsiteX2" fmla="*/ 2720054 w 3111500"/>
              <a:gd name="connsiteY2" fmla="*/ 887506 h 1765300"/>
              <a:gd name="connsiteX3" fmla="*/ 2444979 w 3111500"/>
              <a:gd name="connsiteY3" fmla="*/ 612431 h 1765300"/>
              <a:gd name="connsiteX4" fmla="*/ 2169904 w 3111500"/>
              <a:gd name="connsiteY4" fmla="*/ 887506 h 1765300"/>
              <a:gd name="connsiteX5" fmla="*/ 0 w 3111500"/>
              <a:gd name="connsiteY5" fmla="*/ 1765300 h 1765300"/>
              <a:gd name="connsiteX6" fmla="*/ 0 w 3111500"/>
              <a:gd name="connsiteY6" fmla="*/ 0 h 1765300"/>
              <a:gd name="connsiteX7" fmla="*/ 2419344 w 3111500"/>
              <a:gd name="connsiteY7" fmla="*/ 0 h 1765300"/>
              <a:gd name="connsiteX8" fmla="*/ 3111500 w 3111500"/>
              <a:gd name="connsiteY8" fmla="*/ 882650 h 1765300"/>
              <a:gd name="connsiteX9" fmla="*/ 2419344 w 3111500"/>
              <a:gd name="connsiteY9" fmla="*/ 1765300 h 176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11500" h="1765300">
                <a:moveTo>
                  <a:pt x="2169904" y="887506"/>
                </a:moveTo>
                <a:cubicBezTo>
                  <a:pt x="2169904" y="1039426"/>
                  <a:pt x="2293059" y="1162581"/>
                  <a:pt x="2444979" y="1162581"/>
                </a:cubicBezTo>
                <a:cubicBezTo>
                  <a:pt x="2596899" y="1162581"/>
                  <a:pt x="2720054" y="1039426"/>
                  <a:pt x="2720054" y="887506"/>
                </a:cubicBezTo>
                <a:cubicBezTo>
                  <a:pt x="2720054" y="735586"/>
                  <a:pt x="2596899" y="612431"/>
                  <a:pt x="2444979" y="612431"/>
                </a:cubicBezTo>
                <a:cubicBezTo>
                  <a:pt x="2293059" y="612431"/>
                  <a:pt x="2169904" y="735586"/>
                  <a:pt x="2169904" y="887506"/>
                </a:cubicBezTo>
                <a:close/>
                <a:moveTo>
                  <a:pt x="0" y="1765300"/>
                </a:moveTo>
                <a:lnTo>
                  <a:pt x="0" y="0"/>
                </a:lnTo>
                <a:lnTo>
                  <a:pt x="2419344" y="0"/>
                </a:lnTo>
                <a:lnTo>
                  <a:pt x="3111500" y="882650"/>
                </a:lnTo>
                <a:lnTo>
                  <a:pt x="2419344" y="1765300"/>
                </a:lnTo>
                <a:close/>
              </a:path>
            </a:pathLst>
          </a:custGeom>
          <a:solidFill>
            <a:schemeClr val="accent1"/>
          </a:solidFill>
          <a:ln w="381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wrap="none" lIns="0" tIns="0" rIns="0" bIns="0" anchor="ctr"/>
          <a:lstStyle/>
          <a:p>
            <a:pPr algn="ctr" defTabSz="1344077"/>
            <a:endParaRPr lang="zh-CN" altLang="en-US" sz="6400" kern="0">
              <a:solidFill>
                <a:srgbClr val="298771"/>
              </a:solidFill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52E2D25-08BD-6EC7-77FF-E310ADA6574F}"/>
              </a:ext>
            </a:extLst>
          </p:cNvPr>
          <p:cNvSpPr txBox="1"/>
          <p:nvPr/>
        </p:nvSpPr>
        <p:spPr>
          <a:xfrm>
            <a:off x="994412" y="1033388"/>
            <a:ext cx="10121899" cy="5447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smineUPC"/>
                <a:ea typeface="+mn-lt"/>
                <a:cs typeface="+mn-lt"/>
                <a:sym typeface="思源黑体 CN Normal" panose="020B0400000000000000" pitchFamily="34" charset="-122"/>
              </a:rPr>
              <a:t>Understanding Their Roles in Web Development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JasmineUPC"/>
              <a:ea typeface="思源黑体" panose="020B0500000000000000" pitchFamily="34" charset="-122"/>
              <a:cs typeface="汉仪典雅体简" panose="00020600040101010101" pitchFamily="18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431081" y="403118"/>
            <a:ext cx="7345979" cy="910511"/>
            <a:chOff x="2431082" y="275215"/>
            <a:chExt cx="7345978" cy="910511"/>
          </a:xfrm>
        </p:grpSpPr>
        <p:sp>
          <p:nvSpPr>
            <p:cNvPr id="57" name="TextBox 55"/>
            <p:cNvSpPr txBox="1"/>
            <p:nvPr/>
          </p:nvSpPr>
          <p:spPr>
            <a:xfrm>
              <a:off x="2431082" y="275215"/>
              <a:ext cx="7345978" cy="684793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JasmineUPC"/>
                  <a:ea typeface="+mn-lt"/>
                  <a:cs typeface="+mn-lt"/>
                </a:rPr>
                <a:t>Comparison of HTML, CSS &amp; JavaScript</a:t>
              </a:r>
              <a:endParaRPr 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JasmineUPC"/>
                <a:cs typeface="JasmineUPC"/>
              </a:endParaRPr>
            </a:p>
          </p:txBody>
        </p:sp>
        <p:sp>
          <p:nvSpPr>
            <p:cNvPr id="58" name="PA-文本框 50">
              <a:extLst>
                <a:ext uri="{FF2B5EF4-FFF2-40B4-BE49-F238E27FC236}">
                  <a16:creationId xmlns:a16="http://schemas.microsoft.com/office/drawing/2014/main" id="{46630D7B-4BA5-4989-8F72-A67D800FFF5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B63655-A218-51F1-B8D3-D3F52D07E1E9}"/>
              </a:ext>
            </a:extLst>
          </p:cNvPr>
          <p:cNvSpPr/>
          <p:nvPr/>
        </p:nvSpPr>
        <p:spPr>
          <a:xfrm>
            <a:off x="9652000" y="5422900"/>
            <a:ext cx="342900" cy="2793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85702C-BD36-97F0-3C55-FDF700A7E80A}"/>
              </a:ext>
            </a:extLst>
          </p:cNvPr>
          <p:cNvCxnSpPr/>
          <p:nvPr/>
        </p:nvCxnSpPr>
        <p:spPr>
          <a:xfrm>
            <a:off x="1925706" y="1739347"/>
            <a:ext cx="8261902" cy="12700"/>
          </a:xfrm>
          <a:prstGeom prst="straightConnector1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CA7158-0590-3064-757A-F9A30D1AEE49}"/>
              </a:ext>
            </a:extLst>
          </p:cNvPr>
          <p:cNvSpPr txBox="1"/>
          <p:nvPr/>
        </p:nvSpPr>
        <p:spPr>
          <a:xfrm>
            <a:off x="1142337" y="2075483"/>
            <a:ext cx="2743200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JasmineUPC"/>
                <a:ea typeface="+mn-lt"/>
                <a:cs typeface="+mn-lt"/>
              </a:rPr>
              <a:t>HTML – Structure</a:t>
            </a:r>
            <a:endParaRPr lang="en-US" sz="2800" b="1" dirty="0">
              <a:solidFill>
                <a:schemeClr val="bg1"/>
              </a:solidFill>
              <a:latin typeface="JasmineUPC"/>
              <a:ea typeface="Calibri"/>
              <a:cs typeface="Calibri"/>
            </a:endParaRPr>
          </a:p>
          <a:p>
            <a:endParaRPr lang="en-US" sz="1200" b="1" dirty="0">
              <a:solidFill>
                <a:schemeClr val="bg1"/>
              </a:solidFill>
              <a:latin typeface="JasmineUP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JasmineUPC"/>
                <a:ea typeface="+mn-lt"/>
                <a:cs typeface="+mn-lt"/>
              </a:rPr>
              <a:t>Provides the </a:t>
            </a:r>
            <a:r>
              <a:rPr lang="en-US" sz="2800" b="1" dirty="0">
                <a:solidFill>
                  <a:schemeClr val="bg1"/>
                </a:solidFill>
                <a:latin typeface="JasmineUPC"/>
                <a:ea typeface="+mn-lt"/>
                <a:cs typeface="+mn-lt"/>
              </a:rPr>
              <a:t>skeleton</a:t>
            </a:r>
            <a:r>
              <a:rPr lang="en-US" sz="2800" dirty="0">
                <a:solidFill>
                  <a:schemeClr val="bg1"/>
                </a:solidFill>
                <a:latin typeface="JasmineUPC"/>
                <a:ea typeface="+mn-lt"/>
                <a:cs typeface="+mn-lt"/>
              </a:rPr>
              <a:t> of a webpage.</a:t>
            </a:r>
            <a:endParaRPr lang="en-US" sz="2800" dirty="0">
              <a:solidFill>
                <a:schemeClr val="bg1"/>
              </a:solidFill>
              <a:latin typeface="JasmineUPC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JasmineUPC"/>
                <a:ea typeface="+mn-lt"/>
                <a:cs typeface="+mn-lt"/>
              </a:rPr>
              <a:t>Defines headings, paragraphs, links, images, and tables.</a:t>
            </a:r>
            <a:endParaRPr lang="en-US" sz="2800" dirty="0">
              <a:solidFill>
                <a:schemeClr val="bg1"/>
              </a:solidFill>
              <a:latin typeface="JasmineUPC"/>
              <a:ea typeface="Calibri"/>
              <a:cs typeface="Calibri"/>
            </a:endParaRPr>
          </a:p>
          <a:p>
            <a:endParaRPr lang="en-US" sz="2800" dirty="0">
              <a:solidFill>
                <a:schemeClr val="bg1"/>
              </a:solidFill>
              <a:latin typeface="JasmineUPC"/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38D56-048A-AD34-093A-C0C308AE2F47}"/>
              </a:ext>
            </a:extLst>
          </p:cNvPr>
          <p:cNvSpPr txBox="1"/>
          <p:nvPr/>
        </p:nvSpPr>
        <p:spPr>
          <a:xfrm>
            <a:off x="4774592" y="2085063"/>
            <a:ext cx="2743200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JasmineUPC"/>
                <a:ea typeface="+mn-lt"/>
                <a:cs typeface="+mn-lt"/>
              </a:rPr>
              <a:t>CSS – Styling</a:t>
            </a:r>
            <a:endParaRPr lang="en-US" sz="2800">
              <a:solidFill>
                <a:schemeClr val="bg1"/>
              </a:solidFill>
              <a:latin typeface="JasmineUPC"/>
              <a:cs typeface="JasmineUPC"/>
            </a:endParaRPr>
          </a:p>
          <a:p>
            <a:endParaRPr lang="en-US" sz="1200" b="1" dirty="0">
              <a:solidFill>
                <a:schemeClr val="bg1"/>
              </a:solidFill>
              <a:latin typeface="JasmineUP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JasmineUPC"/>
                <a:ea typeface="+mn-lt"/>
                <a:cs typeface="+mn-lt"/>
              </a:rPr>
              <a:t>Controls </a:t>
            </a:r>
            <a:r>
              <a:rPr lang="en-US" sz="2800" b="1" dirty="0">
                <a:solidFill>
                  <a:schemeClr val="bg1"/>
                </a:solidFill>
                <a:latin typeface="JasmineUPC"/>
                <a:ea typeface="+mn-lt"/>
                <a:cs typeface="+mn-lt"/>
              </a:rPr>
              <a:t>appearance and layout.</a:t>
            </a:r>
            <a:endParaRPr lang="en-US" sz="2800" dirty="0">
              <a:solidFill>
                <a:schemeClr val="bg1"/>
              </a:solidFill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latin typeface="JasmineUPC"/>
                <a:ea typeface="+mn-lt"/>
                <a:cs typeface="+mn-lt"/>
              </a:rPr>
              <a:t>Handles colors, fonts, spacing, and responsive design.</a:t>
            </a:r>
            <a:endParaRPr lang="en-US" sz="2800" dirty="0">
              <a:solidFill>
                <a:schemeClr val="bg1"/>
              </a:solidFill>
              <a:latin typeface="JasmineUPC"/>
              <a:cs typeface="JasmineUPC"/>
            </a:endParaRPr>
          </a:p>
          <a:p>
            <a:pPr algn="l"/>
            <a:endParaRPr lang="en-US" sz="2800" dirty="0">
              <a:solidFill>
                <a:schemeClr val="bg1"/>
              </a:solidFill>
              <a:latin typeface="JasmineUPC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D084C-3A19-6240-9E21-F9156073B1C3}"/>
              </a:ext>
            </a:extLst>
          </p:cNvPr>
          <p:cNvSpPr txBox="1"/>
          <p:nvPr/>
        </p:nvSpPr>
        <p:spPr>
          <a:xfrm>
            <a:off x="8524212" y="2125510"/>
            <a:ext cx="295656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JasmineUPC"/>
                <a:ea typeface="+mn-lt"/>
                <a:cs typeface="+mn-lt"/>
              </a:rPr>
              <a:t>JavaScript – Interactivity</a:t>
            </a:r>
            <a:endParaRPr lang="en-US" sz="2800" b="1" dirty="0">
              <a:solidFill>
                <a:srgbClr val="FFFFFF"/>
              </a:solidFill>
              <a:latin typeface="JasmineUPC"/>
              <a:ea typeface="Calibri"/>
              <a:cs typeface="Calibri"/>
            </a:endParaRPr>
          </a:p>
          <a:p>
            <a:endParaRPr lang="en-US" sz="1200" b="1" dirty="0">
              <a:solidFill>
                <a:srgbClr val="FFFFFF"/>
              </a:solidFill>
              <a:latin typeface="JasmineUP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JasmineUPC"/>
                <a:ea typeface="+mn-lt"/>
                <a:cs typeface="+mn-lt"/>
              </a:rPr>
              <a:t>Adds </a:t>
            </a:r>
            <a:r>
              <a:rPr lang="en-US" sz="2800" b="1" dirty="0">
                <a:solidFill>
                  <a:srgbClr val="FFFFFF"/>
                </a:solidFill>
                <a:latin typeface="JasmineUPC"/>
                <a:ea typeface="+mn-lt"/>
                <a:cs typeface="+mn-lt"/>
              </a:rPr>
              <a:t>dynamic behavior.</a:t>
            </a:r>
            <a:endParaRPr lang="en-US" sz="2800" dirty="0">
              <a:solidFill>
                <a:srgbClr val="FFFFFF"/>
              </a:solidFill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rgbClr val="FFFFFF"/>
                </a:solidFill>
                <a:latin typeface="JasmineUPC"/>
                <a:ea typeface="+mn-lt"/>
                <a:cs typeface="+mn-lt"/>
              </a:rPr>
              <a:t>Handles user actions, animations, and real-time updates.</a:t>
            </a:r>
            <a:endParaRPr lang="en-US" sz="2800" dirty="0">
              <a:solidFill>
                <a:srgbClr val="FFFFFF"/>
              </a:solidFill>
              <a:latin typeface="JasmineUPC"/>
              <a:cs typeface="JasmineUPC"/>
            </a:endParaRPr>
          </a:p>
          <a:p>
            <a:pPr algn="l"/>
            <a:endParaRPr lang="en-US" sz="2800" dirty="0">
              <a:solidFill>
                <a:srgbClr val="FFFFFF"/>
              </a:solidFill>
              <a:latin typeface="JasmineUPC"/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94C4D-330F-8438-B734-8FC384D5B7C0}"/>
              </a:ext>
            </a:extLst>
          </p:cNvPr>
          <p:cNvSpPr txBox="1"/>
          <p:nvPr/>
        </p:nvSpPr>
        <p:spPr>
          <a:xfrm>
            <a:off x="2187437" y="510821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ea typeface="Calibri"/>
                <a:cs typeface="Calibri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0ED10C-8A39-9A23-F52B-E77321CF15CB}"/>
              </a:ext>
            </a:extLst>
          </p:cNvPr>
          <p:cNvSpPr txBox="1"/>
          <p:nvPr/>
        </p:nvSpPr>
        <p:spPr>
          <a:xfrm>
            <a:off x="5781371" y="5108216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  </a:t>
            </a:r>
            <a:r>
              <a:rPr lang="en-US" sz="2400" b="1" dirty="0">
                <a:ea typeface="Calibri"/>
                <a:cs typeface="Calibri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67A899-B8FC-4ADC-2163-216070971EE3}"/>
              </a:ext>
            </a:extLst>
          </p:cNvPr>
          <p:cNvSpPr txBox="1"/>
          <p:nvPr/>
        </p:nvSpPr>
        <p:spPr>
          <a:xfrm>
            <a:off x="9602884" y="5191428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Calibri"/>
                <a:cs typeface="Calibri"/>
              </a:rPr>
              <a:t>  </a:t>
            </a:r>
            <a:r>
              <a:rPr lang="en-US" sz="2400" b="1" dirty="0">
                <a:ea typeface="Calibri"/>
                <a:cs typeface="Calibri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35307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 animBg="1"/>
      <p:bldP spid="46" grpId="0" animBg="1"/>
      <p:bldP spid="50" grpId="0"/>
      <p:bldP spid="51" grpId="0" animBg="1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等腰三角形 29"/>
          <p:cNvSpPr/>
          <p:nvPr/>
        </p:nvSpPr>
        <p:spPr>
          <a:xfrm>
            <a:off x="5872544" y="3522471"/>
            <a:ext cx="2649893" cy="3335530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 rot="18495495">
            <a:off x="6817435" y="1302709"/>
            <a:ext cx="8039719" cy="5562761"/>
          </a:xfrm>
          <a:custGeom>
            <a:avLst/>
            <a:gdLst>
              <a:gd name="connsiteX0" fmla="*/ 7848476 w 8039719"/>
              <a:gd name="connsiteY0" fmla="*/ 271019 h 5562761"/>
              <a:gd name="connsiteX1" fmla="*/ 7905781 w 8039719"/>
              <a:gd name="connsiteY1" fmla="*/ 345772 h 5562761"/>
              <a:gd name="connsiteX2" fmla="*/ 8039719 w 8039719"/>
              <a:gd name="connsiteY2" fmla="*/ 784260 h 5562761"/>
              <a:gd name="connsiteX3" fmla="*/ 8039719 w 8039719"/>
              <a:gd name="connsiteY3" fmla="*/ 1336682 h 5562761"/>
              <a:gd name="connsiteX4" fmla="*/ 2680550 w 8039719"/>
              <a:gd name="connsiteY4" fmla="*/ 5562761 h 5562761"/>
              <a:gd name="connsiteX5" fmla="*/ 0 w 8039719"/>
              <a:gd name="connsiteY5" fmla="*/ 2163508 h 5562761"/>
              <a:gd name="connsiteX6" fmla="*/ 652860 w 8039719"/>
              <a:gd name="connsiteY6" fmla="*/ 526417 h 5562761"/>
              <a:gd name="connsiteX7" fmla="*/ 677122 w 8039719"/>
              <a:gd name="connsiteY7" fmla="*/ 479806 h 5562761"/>
              <a:gd name="connsiteX8" fmla="*/ 677375 w 8039719"/>
              <a:gd name="connsiteY8" fmla="*/ 478989 h 5562761"/>
              <a:gd name="connsiteX9" fmla="*/ 681559 w 8039719"/>
              <a:gd name="connsiteY9" fmla="*/ 471285 h 5562761"/>
              <a:gd name="connsiteX10" fmla="*/ 726208 w 8039719"/>
              <a:gd name="connsiteY10" fmla="*/ 385509 h 5562761"/>
              <a:gd name="connsiteX11" fmla="*/ 732000 w 8039719"/>
              <a:gd name="connsiteY11" fmla="*/ 378349 h 5562761"/>
              <a:gd name="connsiteX12" fmla="*/ 749684 w 8039719"/>
              <a:gd name="connsiteY12" fmla="*/ 345774 h 5562761"/>
              <a:gd name="connsiteX13" fmla="*/ 1400003 w 8039719"/>
              <a:gd name="connsiteY13" fmla="*/ 0 h 5562761"/>
              <a:gd name="connsiteX14" fmla="*/ 7255459 w 8039719"/>
              <a:gd name="connsiteY14" fmla="*/ 0 h 5562761"/>
              <a:gd name="connsiteX15" fmla="*/ 7848476 w 8039719"/>
              <a:gd name="connsiteY15" fmla="*/ 271019 h 5562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8039719" h="5562761">
                <a:moveTo>
                  <a:pt x="7848476" y="271019"/>
                </a:moveTo>
                <a:cubicBezTo>
                  <a:pt x="7869019" y="294735"/>
                  <a:pt x="7888164" y="319696"/>
                  <a:pt x="7905781" y="345772"/>
                </a:cubicBezTo>
                <a:cubicBezTo>
                  <a:pt x="7990343" y="470942"/>
                  <a:pt x="8039719" y="621834"/>
                  <a:pt x="8039719" y="784260"/>
                </a:cubicBezTo>
                <a:lnTo>
                  <a:pt x="8039719" y="1336682"/>
                </a:lnTo>
                <a:lnTo>
                  <a:pt x="2680550" y="5562761"/>
                </a:lnTo>
                <a:lnTo>
                  <a:pt x="0" y="2163508"/>
                </a:lnTo>
                <a:lnTo>
                  <a:pt x="652860" y="526417"/>
                </a:lnTo>
                <a:lnTo>
                  <a:pt x="677122" y="479806"/>
                </a:lnTo>
                <a:lnTo>
                  <a:pt x="677375" y="478989"/>
                </a:lnTo>
                <a:lnTo>
                  <a:pt x="681559" y="471285"/>
                </a:lnTo>
                <a:lnTo>
                  <a:pt x="726208" y="385509"/>
                </a:lnTo>
                <a:lnTo>
                  <a:pt x="732000" y="378349"/>
                </a:lnTo>
                <a:lnTo>
                  <a:pt x="749684" y="345774"/>
                </a:lnTo>
                <a:cubicBezTo>
                  <a:pt x="890619" y="137158"/>
                  <a:pt x="1129295" y="0"/>
                  <a:pt x="1400003" y="0"/>
                </a:cubicBezTo>
                <a:lnTo>
                  <a:pt x="7255459" y="0"/>
                </a:lnTo>
                <a:cubicBezTo>
                  <a:pt x="7492330" y="1"/>
                  <a:pt x="7704673" y="105011"/>
                  <a:pt x="7848476" y="27101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7047288" y="3522471"/>
            <a:ext cx="2649893" cy="3335530"/>
          </a:xfrm>
          <a:prstGeom prst="triangle">
            <a:avLst>
              <a:gd name="adj" fmla="val 100000"/>
            </a:avLst>
          </a:prstGeom>
          <a:solidFill>
            <a:srgbClr val="F7C969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18495495">
            <a:off x="7654191" y="1617243"/>
            <a:ext cx="7762944" cy="4644851"/>
          </a:xfrm>
          <a:custGeom>
            <a:avLst/>
            <a:gdLst>
              <a:gd name="connsiteX0" fmla="*/ 7762944 w 7762944"/>
              <a:gd name="connsiteY0" fmla="*/ 97467 h 4644850"/>
              <a:gd name="connsiteX1" fmla="*/ 1996325 w 7762944"/>
              <a:gd name="connsiteY1" fmla="*/ 4644850 h 4644850"/>
              <a:gd name="connsiteX2" fmla="*/ 0 w 7762944"/>
              <a:gd name="connsiteY2" fmla="*/ 2113274 h 4644850"/>
              <a:gd name="connsiteX3" fmla="*/ 628093 w 7762944"/>
              <a:gd name="connsiteY3" fmla="*/ 538289 h 4644850"/>
              <a:gd name="connsiteX4" fmla="*/ 652902 w 7762944"/>
              <a:gd name="connsiteY4" fmla="*/ 490627 h 4644850"/>
              <a:gd name="connsiteX5" fmla="*/ 653161 w 7762944"/>
              <a:gd name="connsiteY5" fmla="*/ 489793 h 4644850"/>
              <a:gd name="connsiteX6" fmla="*/ 657440 w 7762944"/>
              <a:gd name="connsiteY6" fmla="*/ 481914 h 4644850"/>
              <a:gd name="connsiteX7" fmla="*/ 703095 w 7762944"/>
              <a:gd name="connsiteY7" fmla="*/ 394202 h 4644850"/>
              <a:gd name="connsiteX8" fmla="*/ 709019 w 7762944"/>
              <a:gd name="connsiteY8" fmla="*/ 386881 h 4644850"/>
              <a:gd name="connsiteX9" fmla="*/ 727101 w 7762944"/>
              <a:gd name="connsiteY9" fmla="*/ 353572 h 4644850"/>
              <a:gd name="connsiteX10" fmla="*/ 1392088 w 7762944"/>
              <a:gd name="connsiteY10" fmla="*/ 0 h 4644850"/>
              <a:gd name="connsiteX11" fmla="*/ 7379604 w 7762944"/>
              <a:gd name="connsiteY11" fmla="*/ 0 h 4644850"/>
              <a:gd name="connsiteX12" fmla="*/ 7761860 w 7762944"/>
              <a:gd name="connsiteY12" fmla="*/ 96791 h 464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62944" h="4644850">
                <a:moveTo>
                  <a:pt x="7762944" y="97467"/>
                </a:moveTo>
                <a:lnTo>
                  <a:pt x="1996325" y="4644850"/>
                </a:lnTo>
                <a:lnTo>
                  <a:pt x="0" y="2113274"/>
                </a:lnTo>
                <a:lnTo>
                  <a:pt x="628093" y="538289"/>
                </a:lnTo>
                <a:lnTo>
                  <a:pt x="652902" y="490627"/>
                </a:lnTo>
                <a:lnTo>
                  <a:pt x="653161" y="489793"/>
                </a:lnTo>
                <a:lnTo>
                  <a:pt x="657440" y="481914"/>
                </a:lnTo>
                <a:lnTo>
                  <a:pt x="703095" y="394202"/>
                </a:lnTo>
                <a:lnTo>
                  <a:pt x="709019" y="386881"/>
                </a:lnTo>
                <a:lnTo>
                  <a:pt x="727101" y="353572"/>
                </a:lnTo>
                <a:cubicBezTo>
                  <a:pt x="871215" y="140251"/>
                  <a:pt x="1115273" y="0"/>
                  <a:pt x="1392088" y="0"/>
                </a:cubicBezTo>
                <a:lnTo>
                  <a:pt x="7379604" y="0"/>
                </a:lnTo>
                <a:cubicBezTo>
                  <a:pt x="7518011" y="0"/>
                  <a:pt x="7648229" y="35063"/>
                  <a:pt x="7761860" y="9679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8187400" y="3522471"/>
            <a:ext cx="2649893" cy="333553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rot="18495495">
            <a:off x="8827221" y="2567397"/>
            <a:ext cx="5934457" cy="3667156"/>
          </a:xfrm>
          <a:custGeom>
            <a:avLst/>
            <a:gdLst>
              <a:gd name="connsiteX0" fmla="*/ 5934457 w 5934457"/>
              <a:gd name="connsiteY0" fmla="*/ 0 h 3667156"/>
              <a:gd name="connsiteX1" fmla="*/ 1284072 w 5934457"/>
              <a:gd name="connsiteY1" fmla="*/ 3667156 h 3667156"/>
              <a:gd name="connsiteX2" fmla="*/ 0 w 5934457"/>
              <a:gd name="connsiteY2" fmla="*/ 2038801 h 3667156"/>
              <a:gd name="connsiteX3" fmla="*/ 626076 w 5934457"/>
              <a:gd name="connsiteY3" fmla="*/ 468871 h 3667156"/>
              <a:gd name="connsiteX4" fmla="*/ 647685 w 5934457"/>
              <a:gd name="connsiteY4" fmla="*/ 427355 h 3667156"/>
              <a:gd name="connsiteX5" fmla="*/ 647911 w 5934457"/>
              <a:gd name="connsiteY5" fmla="*/ 426629 h 3667156"/>
              <a:gd name="connsiteX6" fmla="*/ 651637 w 5934457"/>
              <a:gd name="connsiteY6" fmla="*/ 419766 h 3667156"/>
              <a:gd name="connsiteX7" fmla="*/ 691406 w 5934457"/>
              <a:gd name="connsiteY7" fmla="*/ 343366 h 3667156"/>
              <a:gd name="connsiteX8" fmla="*/ 696566 w 5934457"/>
              <a:gd name="connsiteY8" fmla="*/ 336989 h 3667156"/>
              <a:gd name="connsiteX9" fmla="*/ 712316 w 5934457"/>
              <a:gd name="connsiteY9" fmla="*/ 307975 h 3667156"/>
              <a:gd name="connsiteX10" fmla="*/ 1291545 w 5934457"/>
              <a:gd name="connsiteY10" fmla="*/ 0 h 366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34457" h="3667156">
                <a:moveTo>
                  <a:pt x="5934457" y="0"/>
                </a:moveTo>
                <a:lnTo>
                  <a:pt x="1284072" y="3667156"/>
                </a:lnTo>
                <a:lnTo>
                  <a:pt x="0" y="2038801"/>
                </a:lnTo>
                <a:lnTo>
                  <a:pt x="626076" y="468871"/>
                </a:lnTo>
                <a:lnTo>
                  <a:pt x="647685" y="427355"/>
                </a:lnTo>
                <a:lnTo>
                  <a:pt x="647911" y="426629"/>
                </a:lnTo>
                <a:lnTo>
                  <a:pt x="651637" y="419766"/>
                </a:lnTo>
                <a:lnTo>
                  <a:pt x="691406" y="343366"/>
                </a:lnTo>
                <a:lnTo>
                  <a:pt x="696566" y="336989"/>
                </a:lnTo>
                <a:lnTo>
                  <a:pt x="712316" y="307975"/>
                </a:lnTo>
                <a:cubicBezTo>
                  <a:pt x="837845" y="122164"/>
                  <a:pt x="1050429" y="0"/>
                  <a:pt x="12915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9542108" y="3522471"/>
            <a:ext cx="2649893" cy="3335530"/>
          </a:xfrm>
          <a:prstGeom prst="triangle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18495495">
            <a:off x="10079252" y="3678403"/>
            <a:ext cx="3872046" cy="2603251"/>
          </a:xfrm>
          <a:custGeom>
            <a:avLst/>
            <a:gdLst>
              <a:gd name="connsiteX0" fmla="*/ 3872046 w 3872046"/>
              <a:gd name="connsiteY0" fmla="*/ 0 h 2603250"/>
              <a:gd name="connsiteX1" fmla="*/ 570818 w 3872046"/>
              <a:gd name="connsiteY1" fmla="*/ 2603250 h 2603250"/>
              <a:gd name="connsiteX2" fmla="*/ 0 w 3872046"/>
              <a:gd name="connsiteY2" fmla="*/ 1879385 h 2603250"/>
              <a:gd name="connsiteX3" fmla="*/ 626566 w 3872046"/>
              <a:gd name="connsiteY3" fmla="*/ 308230 h 2603250"/>
              <a:gd name="connsiteX4" fmla="*/ 640772 w 3872046"/>
              <a:gd name="connsiteY4" fmla="*/ 280938 h 2603250"/>
              <a:gd name="connsiteX5" fmla="*/ 640920 w 3872046"/>
              <a:gd name="connsiteY5" fmla="*/ 280460 h 2603250"/>
              <a:gd name="connsiteX6" fmla="*/ 643370 w 3872046"/>
              <a:gd name="connsiteY6" fmla="*/ 275949 h 2603250"/>
              <a:gd name="connsiteX7" fmla="*/ 669513 w 3872046"/>
              <a:gd name="connsiteY7" fmla="*/ 225724 h 2603250"/>
              <a:gd name="connsiteX8" fmla="*/ 672905 w 3872046"/>
              <a:gd name="connsiteY8" fmla="*/ 221532 h 2603250"/>
              <a:gd name="connsiteX9" fmla="*/ 683259 w 3872046"/>
              <a:gd name="connsiteY9" fmla="*/ 202459 h 2603250"/>
              <a:gd name="connsiteX10" fmla="*/ 1064037 w 3872046"/>
              <a:gd name="connsiteY10" fmla="*/ 0 h 2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2046" h="2603250">
                <a:moveTo>
                  <a:pt x="3872046" y="0"/>
                </a:moveTo>
                <a:lnTo>
                  <a:pt x="570818" y="2603250"/>
                </a:lnTo>
                <a:lnTo>
                  <a:pt x="0" y="1879385"/>
                </a:lnTo>
                <a:lnTo>
                  <a:pt x="626566" y="308230"/>
                </a:lnTo>
                <a:lnTo>
                  <a:pt x="640772" y="280938"/>
                </a:lnTo>
                <a:lnTo>
                  <a:pt x="640920" y="280460"/>
                </a:lnTo>
                <a:lnTo>
                  <a:pt x="643370" y="275949"/>
                </a:lnTo>
                <a:lnTo>
                  <a:pt x="669513" y="225724"/>
                </a:lnTo>
                <a:lnTo>
                  <a:pt x="672905" y="221532"/>
                </a:lnTo>
                <a:lnTo>
                  <a:pt x="683259" y="202459"/>
                </a:lnTo>
                <a:cubicBezTo>
                  <a:pt x="765780" y="80309"/>
                  <a:pt x="905530" y="0"/>
                  <a:pt x="106403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81000" dist="1270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615463" y="615663"/>
            <a:ext cx="531423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6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宋体 CN Heavy"/>
                <a:cs typeface="JasmineUPC"/>
              </a:rPr>
              <a:t>CONTENTS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872817" y="2342040"/>
            <a:ext cx="4205883" cy="1352427"/>
            <a:chOff x="1419063" y="2245610"/>
            <a:chExt cx="4205883" cy="1352427"/>
          </a:xfrm>
        </p:grpSpPr>
        <p:grpSp>
          <p:nvGrpSpPr>
            <p:cNvPr id="49" name="组合 48"/>
            <p:cNvGrpSpPr/>
            <p:nvPr/>
          </p:nvGrpSpPr>
          <p:grpSpPr>
            <a:xfrm>
              <a:off x="1419063" y="2245610"/>
              <a:ext cx="761227" cy="761227"/>
              <a:chOff x="1419063" y="2245610"/>
              <a:chExt cx="761227" cy="761227"/>
            </a:xfrm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grpSpPr>
          <p:sp>
            <p:nvSpPr>
              <p:cNvPr id="53" name="菱形 52"/>
              <p:cNvSpPr/>
              <p:nvPr/>
            </p:nvSpPr>
            <p:spPr>
              <a:xfrm>
                <a:off x="1419063" y="2245610"/>
                <a:ext cx="761227" cy="761227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565707" y="2426388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302312" y="2265165"/>
              <a:ext cx="3322634" cy="1332872"/>
              <a:chOff x="2316167" y="2334440"/>
              <a:chExt cx="3322634" cy="1332872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2316167" y="2334440"/>
                <a:ext cx="313898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Times New Roman"/>
                    <a:ea typeface="思源黑体"/>
                    <a:cs typeface="Times New Roman"/>
                  </a:rPr>
                  <a:t>INTRODUCTION</a:t>
                </a:r>
                <a:endPara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 panose="020B0500000000000000" pitchFamily="34" charset="-122"/>
                  <a:cs typeface="Times New Roman"/>
                </a:endParaRPr>
              </a:p>
            </p:txBody>
          </p:sp>
          <p:sp>
            <p:nvSpPr>
              <p:cNvPr id="52" name="PA-文本框 50">
                <a:extLst>
                  <a:ext uri="{FF2B5EF4-FFF2-40B4-BE49-F238E27FC236}">
                    <a16:creationId xmlns:a16="http://schemas.microsoft.com/office/drawing/2014/main" id="{46630D7B-4BA5-4989-8F72-A67D800FFF51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353780" y="2748984"/>
                <a:ext cx="3285021" cy="91832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  <a:alpha val="70000"/>
                      </a:schemeClr>
                    </a:solidFill>
                    <a:latin typeface="Calibri"/>
                    <a:ea typeface="Calibri"/>
                    <a:cs typeface="Calibri"/>
                  </a:rPr>
                  <a:t>Introduction Of </a:t>
                </a:r>
                <a:r>
                  <a:rPr lang="en-US" sz="1600" b="1" dirty="0">
                    <a:solidFill>
                      <a:schemeClr val="accent5"/>
                    </a:solidFill>
                    <a:latin typeface="Calibri"/>
                    <a:ea typeface="Calibri"/>
                    <a:cs typeface="Calibri"/>
                  </a:rPr>
                  <a:t>WEB DEVELOPMENT</a:t>
                </a:r>
              </a:p>
              <a:p>
                <a:pPr>
                  <a:lnSpc>
                    <a:spcPct val="150000"/>
                  </a:lnSpc>
                </a:pPr>
                <a:endParaRPr lang="en-US" sz="1100" b="1" dirty="0">
                  <a:solidFill>
                    <a:srgbClr val="000000"/>
                  </a:solidFill>
                  <a:latin typeface="Calibri"/>
                  <a:ea typeface="Calibri"/>
                  <a:cs typeface="Calibri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b="1" dirty="0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</p:grpSp>
      </p:grpSp>
      <p:grpSp>
        <p:nvGrpSpPr>
          <p:cNvPr id="55" name="组合 54"/>
          <p:cNvGrpSpPr/>
          <p:nvPr/>
        </p:nvGrpSpPr>
        <p:grpSpPr>
          <a:xfrm>
            <a:off x="872817" y="3393996"/>
            <a:ext cx="4205883" cy="857548"/>
            <a:chOff x="1419063" y="2245610"/>
            <a:chExt cx="4205883" cy="857548"/>
          </a:xfrm>
        </p:grpSpPr>
        <p:grpSp>
          <p:nvGrpSpPr>
            <p:cNvPr id="56" name="组合 55"/>
            <p:cNvGrpSpPr/>
            <p:nvPr/>
          </p:nvGrpSpPr>
          <p:grpSpPr>
            <a:xfrm>
              <a:off x="1419063" y="2245610"/>
              <a:ext cx="761227" cy="761227"/>
              <a:chOff x="1419063" y="2245610"/>
              <a:chExt cx="761227" cy="761227"/>
            </a:xfrm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grpSpPr>
          <p:sp>
            <p:nvSpPr>
              <p:cNvPr id="60" name="菱形 59"/>
              <p:cNvSpPr/>
              <p:nvPr/>
            </p:nvSpPr>
            <p:spPr>
              <a:xfrm>
                <a:off x="1419063" y="2245610"/>
                <a:ext cx="761227" cy="761227"/>
              </a:xfrm>
              <a:prstGeom prst="diamond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51852" y="2426388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2302312" y="2265165"/>
              <a:ext cx="3322634" cy="837993"/>
              <a:chOff x="2316167" y="2334440"/>
              <a:chExt cx="3322634" cy="837993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2316167" y="2334440"/>
                <a:ext cx="2859738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</a:defRPr>
                </a:lvl1pPr>
              </a:lstStyle>
              <a:p>
                <a:r>
                  <a:rPr lang="en-US" altLang="zh-CN" sz="2400" dirty="0">
                    <a:latin typeface="Times New Roman"/>
                    <a:ea typeface="思源黑体"/>
                    <a:cs typeface="Times New Roman"/>
                  </a:rPr>
                  <a:t>HTML</a:t>
                </a:r>
              </a:p>
            </p:txBody>
          </p:sp>
          <p:sp>
            <p:nvSpPr>
              <p:cNvPr id="59" name="PA-文本框 50">
                <a:extLst>
                  <a:ext uri="{FF2B5EF4-FFF2-40B4-BE49-F238E27FC236}">
                    <a16:creationId xmlns:a16="http://schemas.microsoft.com/office/drawing/2014/main" id="{46630D7B-4BA5-4989-8F72-A67D800FFF51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353780" y="2748984"/>
                <a:ext cx="3285021" cy="42344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  <a:alpha val="70000"/>
                      </a:schemeClr>
                    </a:solidFill>
                    <a:ea typeface="思源黑体"/>
                    <a:cs typeface="Calibri"/>
                  </a:rPr>
                  <a:t>About the </a:t>
                </a:r>
                <a:r>
                  <a:rPr lang="en-US" altLang="zh-CN" sz="1600" b="1" dirty="0">
                    <a:solidFill>
                      <a:schemeClr val="accent1"/>
                    </a:solidFill>
                    <a:ea typeface="思源黑体"/>
                    <a:cs typeface="Calibri"/>
                  </a:rPr>
                  <a:t>HTML </a:t>
                </a:r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  <a:alpha val="70000"/>
                      </a:schemeClr>
                    </a:solidFill>
                    <a:ea typeface="思源黑体"/>
                    <a:cs typeface="Calibri"/>
                  </a:rPr>
                  <a:t>Language</a:t>
                </a: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872817" y="4445952"/>
            <a:ext cx="4205883" cy="857548"/>
            <a:chOff x="1419063" y="2245610"/>
            <a:chExt cx="4205883" cy="857548"/>
          </a:xfrm>
        </p:grpSpPr>
        <p:grpSp>
          <p:nvGrpSpPr>
            <p:cNvPr id="63" name="组合 62"/>
            <p:cNvGrpSpPr/>
            <p:nvPr/>
          </p:nvGrpSpPr>
          <p:grpSpPr>
            <a:xfrm>
              <a:off x="1419063" y="2245610"/>
              <a:ext cx="761227" cy="761227"/>
              <a:chOff x="1419063" y="2245610"/>
              <a:chExt cx="761227" cy="761227"/>
            </a:xfrm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grpSpPr>
          <p:sp>
            <p:nvSpPr>
              <p:cNvPr id="67" name="菱形 66"/>
              <p:cNvSpPr/>
              <p:nvPr/>
            </p:nvSpPr>
            <p:spPr>
              <a:xfrm>
                <a:off x="1419063" y="2245610"/>
                <a:ext cx="761227" cy="761227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551852" y="2426388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grpSp>
          <p:nvGrpSpPr>
            <p:cNvPr id="64" name="组合 63"/>
            <p:cNvGrpSpPr/>
            <p:nvPr/>
          </p:nvGrpSpPr>
          <p:grpSpPr>
            <a:xfrm>
              <a:off x="2302312" y="2265165"/>
              <a:ext cx="3322634" cy="837993"/>
              <a:chOff x="2316167" y="2334440"/>
              <a:chExt cx="3322634" cy="837993"/>
            </a:xfrm>
          </p:grpSpPr>
          <p:sp>
            <p:nvSpPr>
              <p:cNvPr id="65" name="文本框 64"/>
              <p:cNvSpPr txBox="1"/>
              <p:nvPr/>
            </p:nvSpPr>
            <p:spPr>
              <a:xfrm>
                <a:off x="2316167" y="2334440"/>
                <a:ext cx="2958296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</a:defRPr>
                </a:lvl1pPr>
              </a:lstStyle>
              <a:p>
                <a:r>
                  <a:rPr lang="en-US" altLang="zh-CN" sz="2400" dirty="0">
                    <a:latin typeface="Times New Roman"/>
                    <a:ea typeface="思源黑体"/>
                    <a:cs typeface="Times New Roman"/>
                  </a:rPr>
                  <a:t>CSS</a:t>
                </a:r>
                <a:endParaRPr lang="en-US" altLang="zh-CN" sz="2400">
                  <a:latin typeface="Times New Roman"/>
                  <a:cs typeface="Times New Roman"/>
                </a:endParaRPr>
              </a:p>
            </p:txBody>
          </p:sp>
          <p:sp>
            <p:nvSpPr>
              <p:cNvPr id="66" name="PA-文本框 50">
                <a:extLst>
                  <a:ext uri="{FF2B5EF4-FFF2-40B4-BE49-F238E27FC236}">
                    <a16:creationId xmlns:a16="http://schemas.microsoft.com/office/drawing/2014/main" id="{46630D7B-4BA5-4989-8F72-A67D800FFF51}"/>
                  </a:ext>
                </a:extLst>
              </p:cNvPr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353780" y="2748984"/>
                <a:ext cx="3285021" cy="42344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  <a:alpha val="70000"/>
                      </a:schemeClr>
                    </a:solidFill>
                    <a:latin typeface="Calibri"/>
                    <a:ea typeface="思源黑体"/>
                    <a:cs typeface="Calibri"/>
                  </a:rPr>
                  <a:t>All to know about </a:t>
                </a:r>
                <a:r>
                  <a:rPr lang="en-US" altLang="zh-CN" sz="1600" b="1" dirty="0">
                    <a:solidFill>
                      <a:schemeClr val="accent4"/>
                    </a:solidFill>
                    <a:latin typeface="Calibri"/>
                    <a:ea typeface="思源黑体"/>
                    <a:cs typeface="Calibri"/>
                  </a:rPr>
                  <a:t>CSS </a:t>
                </a:r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  <a:alpha val="70000"/>
                      </a:schemeClr>
                    </a:solidFill>
                    <a:latin typeface="Calibri"/>
                    <a:ea typeface="思源黑体"/>
                    <a:cs typeface="Calibri"/>
                  </a:rPr>
                  <a:t>Language</a:t>
                </a:r>
                <a:endParaRPr lang="en-US" altLang="zh-CN" sz="1600" b="1">
                  <a:solidFill>
                    <a:schemeClr val="tx1">
                      <a:lumMod val="85000"/>
                      <a:lumOff val="15000"/>
                      <a:alpha val="70000"/>
                    </a:schemeClr>
                  </a:solidFill>
                  <a:latin typeface="Calibri"/>
                  <a:ea typeface="思源黑体" panose="020B0500000000000000" pitchFamily="34" charset="-122"/>
                  <a:cs typeface="Calibri"/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872817" y="5497909"/>
            <a:ext cx="4205883" cy="857548"/>
            <a:chOff x="1419063" y="2245610"/>
            <a:chExt cx="4205883" cy="857548"/>
          </a:xfrm>
        </p:grpSpPr>
        <p:grpSp>
          <p:nvGrpSpPr>
            <p:cNvPr id="70" name="组合 69"/>
            <p:cNvGrpSpPr/>
            <p:nvPr/>
          </p:nvGrpSpPr>
          <p:grpSpPr>
            <a:xfrm>
              <a:off x="1419063" y="2245610"/>
              <a:ext cx="761227" cy="761227"/>
              <a:chOff x="1419063" y="2245610"/>
              <a:chExt cx="761227" cy="761227"/>
            </a:xfrm>
            <a:effectLst>
              <a:outerShdw blurRad="101600" dist="38100" dir="2700000" algn="tl" rotWithShape="0">
                <a:prstClr val="black">
                  <a:alpha val="25000"/>
                </a:prstClr>
              </a:outerShdw>
            </a:effectLst>
          </p:grpSpPr>
          <p:sp>
            <p:nvSpPr>
              <p:cNvPr id="74" name="菱形 73"/>
              <p:cNvSpPr/>
              <p:nvPr/>
            </p:nvSpPr>
            <p:spPr>
              <a:xfrm>
                <a:off x="1419063" y="2245610"/>
                <a:ext cx="761227" cy="761227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思源黑体" panose="020B0500000000000000" pitchFamily="34" charset="-122"/>
                  <a:ea typeface="思源黑体" panose="020B0500000000000000" pitchFamily="34" charset="-122"/>
                </a:endParaRPr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1551852" y="2426388"/>
                <a:ext cx="4956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000" dirty="0">
                  <a:solidFill>
                    <a:schemeClr val="bg1"/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2302312" y="2265165"/>
              <a:ext cx="3322634" cy="837993"/>
              <a:chOff x="2316167" y="2334440"/>
              <a:chExt cx="3322634" cy="837993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2316167" y="2334440"/>
                <a:ext cx="3053378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>
                <a:defPPr>
                  <a:defRPr lang="zh-CN"/>
                </a:defPPr>
                <a:lvl1pPr>
                  <a:defRPr sz="2800" b="1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25400" dist="25400" dir="2700000" algn="tl">
                        <a:srgbClr val="000000">
                          <a:alpha val="25000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</a:defRPr>
                </a:lvl1pPr>
              </a:lstStyle>
              <a:p>
                <a:r>
                  <a:rPr lang="en-US" altLang="zh-CN" sz="2400" dirty="0">
                    <a:latin typeface="Times New Roman"/>
                    <a:ea typeface="思源黑体"/>
                    <a:cs typeface="Times New Roman"/>
                  </a:rPr>
                  <a:t>JAVASCRIPT</a:t>
                </a:r>
              </a:p>
            </p:txBody>
          </p:sp>
          <p:sp>
            <p:nvSpPr>
              <p:cNvPr id="73" name="PA-文本框 50">
                <a:extLst>
                  <a:ext uri="{FF2B5EF4-FFF2-40B4-BE49-F238E27FC236}">
                    <a16:creationId xmlns:a16="http://schemas.microsoft.com/office/drawing/2014/main" id="{46630D7B-4BA5-4989-8F72-A67D800FFF51}"/>
                  </a:ext>
                </a:extLst>
              </p:cNvPr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2353780" y="2748984"/>
                <a:ext cx="3285021" cy="42344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b="1" dirty="0">
                    <a:solidFill>
                      <a:schemeClr val="tx1">
                        <a:lumMod val="85000"/>
                        <a:lumOff val="15000"/>
                        <a:alpha val="70000"/>
                      </a:schemeClr>
                    </a:solidFill>
                    <a:latin typeface="Calibri"/>
                    <a:ea typeface="思源黑体"/>
                    <a:cs typeface="Calibri"/>
                  </a:rPr>
                  <a:t>The Scripting Language </a:t>
                </a:r>
                <a:r>
                  <a:rPr lang="en-US" altLang="zh-CN" sz="1600" b="1" dirty="0">
                    <a:solidFill>
                      <a:schemeClr val="accent3"/>
                    </a:solidFill>
                    <a:latin typeface="Calibri"/>
                    <a:ea typeface="思源黑体"/>
                    <a:cs typeface="Calibri"/>
                  </a:rPr>
                  <a:t>JAVASCRIPT</a:t>
                </a:r>
                <a:endParaRPr lang="en-US" altLang="zh-CN" sz="1600" b="1">
                  <a:solidFill>
                    <a:schemeClr val="accent3"/>
                  </a:solidFill>
                  <a:latin typeface="Calibri"/>
                  <a:ea typeface="思源黑体" panose="020B0500000000000000" pitchFamily="34" charset="-122"/>
                  <a:cs typeface="Calibri"/>
                </a:endParaRPr>
              </a:p>
            </p:txBody>
          </p:sp>
        </p:grpSp>
      </p:grpSp>
      <p:grpSp>
        <p:nvGrpSpPr>
          <p:cNvPr id="83" name="组合 82"/>
          <p:cNvGrpSpPr/>
          <p:nvPr/>
        </p:nvGrpSpPr>
        <p:grpSpPr>
          <a:xfrm>
            <a:off x="611417" y="1762927"/>
            <a:ext cx="6233175" cy="0"/>
            <a:chOff x="780724" y="1888393"/>
            <a:chExt cx="6233175" cy="0"/>
          </a:xfrm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grpSpPr>
        <p:cxnSp>
          <p:nvCxnSpPr>
            <p:cNvPr id="76" name="直接连接符 75"/>
            <p:cNvCxnSpPr/>
            <p:nvPr/>
          </p:nvCxnSpPr>
          <p:spPr>
            <a:xfrm>
              <a:off x="829382" y="1888393"/>
              <a:ext cx="6184517" cy="0"/>
            </a:xfrm>
            <a:prstGeom prst="line">
              <a:avLst/>
            </a:prstGeom>
            <a:ln w="12700">
              <a:solidFill>
                <a:schemeClr val="bg1">
                  <a:lumMod val="65000"/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80724" y="1888393"/>
              <a:ext cx="142943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9">
            <a:extLst>
              <a:ext uri="{FF2B5EF4-FFF2-40B4-BE49-F238E27FC236}">
                <a16:creationId xmlns:a16="http://schemas.microsoft.com/office/drawing/2014/main" id="{FF11A90E-4E60-197F-DCE6-A43776017FDA}"/>
              </a:ext>
            </a:extLst>
          </p:cNvPr>
          <p:cNvSpPr txBox="1"/>
          <p:nvPr/>
        </p:nvSpPr>
        <p:spPr>
          <a:xfrm>
            <a:off x="0" y="0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27713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250"/>
                            </p:stCondLst>
                            <p:childTnLst>
                              <p:par>
                                <p:cTn id="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6" grpId="0" animBg="1"/>
      <p:bldP spid="29" grpId="0" animBg="1"/>
      <p:bldP spid="25" grpId="0" animBg="1"/>
      <p:bldP spid="28" grpId="0" animBg="1"/>
      <p:bldP spid="23" grpId="0" animBg="1"/>
      <p:bldP spid="27" grpId="0" animBg="1"/>
      <p:bldP spid="21" grpId="0" animBg="1"/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şḷiḑê"/>
          <p:cNvSpPr/>
          <p:nvPr/>
        </p:nvSpPr>
        <p:spPr>
          <a:xfrm flipH="1">
            <a:off x="4703030" y="3025313"/>
            <a:ext cx="1636549" cy="724986"/>
          </a:xfrm>
          <a:prstGeom prst="chevron">
            <a:avLst>
              <a:gd name="adj" fmla="val 41391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sz="1400" kern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POSans H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3" name="îṧľïḑê"/>
          <p:cNvSpPr/>
          <p:nvPr/>
        </p:nvSpPr>
        <p:spPr>
          <a:xfrm flipH="1">
            <a:off x="6031621" y="3025313"/>
            <a:ext cx="4490591" cy="7249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sz="1400" kern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POSans H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4" name="iS1iďe"/>
          <p:cNvSpPr/>
          <p:nvPr/>
        </p:nvSpPr>
        <p:spPr>
          <a:xfrm>
            <a:off x="6154672" y="3202452"/>
            <a:ext cx="370712" cy="370713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>
            <a:outerShdw blurRad="279400" dist="228600" dir="3900000" sx="88000" sy="88000" algn="t" rotWithShape="0">
              <a:schemeClr val="bg1">
                <a:lumMod val="50000"/>
                <a:alpha val="42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POSans H" panose="00020600040101010101" pitchFamily="18" charset="-122"/>
                <a:sym typeface="思源黑体 CN Normal" panose="020B0400000000000000" pitchFamily="34" charset="-122"/>
              </a:rPr>
              <a:t>2</a:t>
            </a:r>
          </a:p>
        </p:txBody>
      </p:sp>
      <p:sp>
        <p:nvSpPr>
          <p:cNvPr id="5" name="ïş1ïḓé"/>
          <p:cNvSpPr>
            <a:spLocks/>
          </p:cNvSpPr>
          <p:nvPr/>
        </p:nvSpPr>
        <p:spPr bwMode="auto">
          <a:xfrm>
            <a:off x="5349442" y="3219298"/>
            <a:ext cx="343724" cy="337021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19860" y="3023455"/>
            <a:ext cx="4482024" cy="10237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Clr>
                <a:srgbClr val="1E5EB4"/>
              </a:buClr>
              <a:buFont typeface="Wingdings" panose="05000000000000000000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>
              <a:buFont typeface="Arial"/>
              <a:buChar char="•"/>
              <a:defRPr/>
            </a:pPr>
            <a:r>
              <a:rPr lang="en-US" sz="1400" b="1" kern="0" dirty="0">
                <a:solidFill>
                  <a:srgbClr val="E7E6E6">
                    <a:lumMod val="25000"/>
                  </a:srgbClr>
                </a:solidFill>
                <a:latin typeface="Times New Roman"/>
                <a:ea typeface="思源黑体 CN Normal"/>
                <a:cs typeface="Times New Roman"/>
              </a:rPr>
              <a:t>Gmail, Google Docs, online banking apps</a:t>
            </a:r>
            <a:endParaRPr lang="en-US" sz="1400" b="1">
              <a:latin typeface="Times New Roman"/>
              <a:cs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sz="1400" b="1" kern="0" dirty="0">
                <a:solidFill>
                  <a:srgbClr val="E7E6E6">
                    <a:lumMod val="25000"/>
                  </a:srgbClr>
                </a:solidFill>
                <a:latin typeface="Times New Roman"/>
                <a:ea typeface="思源黑体 CN Normal"/>
                <a:cs typeface="Times New Roman"/>
              </a:rPr>
              <a:t>Enable interactive, dynamic user experiences</a:t>
            </a:r>
            <a:endParaRPr lang="en-US" sz="1400" b="1">
              <a:latin typeface="Times New Roman"/>
              <a:cs typeface="Times New Roman"/>
            </a:endParaRPr>
          </a:p>
          <a:p>
            <a:pPr marR="0" lvl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5000000000000000000" pitchFamily="2" charset="2"/>
              <a:buChar char="•"/>
              <a:tabLst/>
              <a:defRPr/>
            </a:pPr>
            <a:endParaRPr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/>
              <a:ea typeface="思源黑体" panose="020B0500000000000000" pitchFamily="34" charset="-122"/>
              <a:cs typeface="Times New Roman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41348" y="3124046"/>
            <a:ext cx="29053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smineUPC"/>
                <a:ea typeface="思源黑体"/>
                <a:cs typeface="JasmineUPC"/>
              </a:rPr>
              <a:t>WEB APPLICATIONS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JasmineUPC"/>
              <a:ea typeface="思源黑体" panose="020B0500000000000000" pitchFamily="34" charset="-122"/>
              <a:cs typeface="JasmineUPC"/>
            </a:endParaRPr>
          </a:p>
        </p:txBody>
      </p:sp>
      <p:sp>
        <p:nvSpPr>
          <p:cNvPr id="8" name="iśļîdé"/>
          <p:cNvSpPr/>
          <p:nvPr/>
        </p:nvSpPr>
        <p:spPr>
          <a:xfrm flipH="1">
            <a:off x="4703030" y="5156436"/>
            <a:ext cx="1636549" cy="724986"/>
          </a:xfrm>
          <a:prstGeom prst="chevron">
            <a:avLst>
              <a:gd name="adj" fmla="val 41391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sz="1400" kern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POSans H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9" name="í$1îdè"/>
          <p:cNvSpPr/>
          <p:nvPr/>
        </p:nvSpPr>
        <p:spPr>
          <a:xfrm flipH="1">
            <a:off x="6031621" y="5156436"/>
            <a:ext cx="4490591" cy="7249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sz="1400" kern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POSans H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0" name="ïṣľïḓè"/>
          <p:cNvSpPr/>
          <p:nvPr/>
        </p:nvSpPr>
        <p:spPr>
          <a:xfrm>
            <a:off x="6154672" y="5333575"/>
            <a:ext cx="370712" cy="370713"/>
          </a:xfrm>
          <a:prstGeom prst="ellips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>
            <a:outerShdw blurRad="279400" dist="228600" dir="3900000" sx="88000" sy="88000" algn="t" rotWithShape="0">
              <a:schemeClr val="bg1">
                <a:lumMod val="50000"/>
                <a:alpha val="42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POSans H" panose="00020600040101010101" pitchFamily="18" charset="-122"/>
                <a:sym typeface="思源黑体 CN Normal" panose="020B0400000000000000" pitchFamily="34" charset="-122"/>
              </a:rPr>
              <a:t>4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43660" y="4835682"/>
            <a:ext cx="3977199" cy="1356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Clr>
                <a:srgbClr val="1E5EB4"/>
              </a:buClr>
              <a:buFont typeface="Wingdings" panose="05000000000000000000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marL="0" indent="0">
              <a:buNone/>
              <a:defRPr/>
            </a:pPr>
            <a:endParaRPr lang="en-US" sz="1400" b="1" kern="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sz="1400" b="1" kern="0" dirty="0">
                <a:solidFill>
                  <a:srgbClr val="E7E6E6">
                    <a:lumMod val="25000"/>
                  </a:srgbClr>
                </a:solidFill>
                <a:latin typeface="Times New Roman"/>
                <a:ea typeface="思源黑体 CN Normal"/>
                <a:cs typeface="Times New Roman"/>
              </a:rPr>
              <a:t>Boosts business visibility, accessibility, and customer satisfaction</a:t>
            </a:r>
            <a:endParaRPr lang="en-US" b="1">
              <a:latin typeface="Times New Roman"/>
              <a:cs typeface="Times New Roman"/>
            </a:endParaRPr>
          </a:p>
          <a:p>
            <a:pPr marR="0" lvl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5000000000000000000" pitchFamily="2" charset="2"/>
              <a:buChar char="•"/>
              <a:tabLst/>
              <a:defRPr/>
            </a:pPr>
            <a:endParaRPr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/>
              <a:ea typeface="思源黑体" panose="020B0500000000000000" pitchFamily="34" charset="-122"/>
              <a:cs typeface="Times New Roman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74698" y="5220654"/>
            <a:ext cx="277195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/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smineUPC"/>
                <a:ea typeface="思源黑体"/>
                <a:cs typeface="JasmineUPC"/>
              </a:rPr>
              <a:t>USER ENGAGEMENT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JasmineUPC"/>
              <a:ea typeface="思源黑体" panose="020B0500000000000000" pitchFamily="34" charset="-122"/>
              <a:cs typeface="JasmineUPC"/>
            </a:endParaRPr>
          </a:p>
        </p:txBody>
      </p:sp>
      <p:sp>
        <p:nvSpPr>
          <p:cNvPr id="14" name="ïśḷîďè"/>
          <p:cNvSpPr/>
          <p:nvPr/>
        </p:nvSpPr>
        <p:spPr>
          <a:xfrm>
            <a:off x="5832944" y="1969833"/>
            <a:ext cx="1636548" cy="724986"/>
          </a:xfrm>
          <a:prstGeom prst="chevron">
            <a:avLst>
              <a:gd name="adj" fmla="val 41391"/>
            </a:avLst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sz="1400" kern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POSans H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5" name="íṧľïďè"/>
          <p:cNvSpPr/>
          <p:nvPr/>
        </p:nvSpPr>
        <p:spPr>
          <a:xfrm>
            <a:off x="1650739" y="1969833"/>
            <a:ext cx="4487288" cy="7249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sz="1400" kern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POSans H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16" name="îşľïďê"/>
          <p:cNvSpPr/>
          <p:nvPr/>
        </p:nvSpPr>
        <p:spPr>
          <a:xfrm>
            <a:off x="5648038" y="2146972"/>
            <a:ext cx="370712" cy="370713"/>
          </a:xfrm>
          <a:prstGeom prst="ellipse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>
            <a:outerShdw blurRad="279400" dist="228600" dir="3900000" sx="88000" sy="88000" algn="t" rotWithShape="0">
              <a:schemeClr val="bg1">
                <a:lumMod val="50000"/>
                <a:alpha val="42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kern="0" dirty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POSans H" panose="00020600040101010101" pitchFamily="18" charset="-122"/>
                <a:sym typeface="思源黑体 CN Normal" panose="020B0400000000000000" pitchFamily="34" charset="-122"/>
              </a:rPr>
              <a:t>1</a:t>
            </a:r>
          </a:p>
        </p:txBody>
      </p:sp>
      <p:sp>
        <p:nvSpPr>
          <p:cNvPr id="17" name="iṩ1îḓê"/>
          <p:cNvSpPr>
            <a:spLocks/>
          </p:cNvSpPr>
          <p:nvPr/>
        </p:nvSpPr>
        <p:spPr bwMode="auto">
          <a:xfrm>
            <a:off x="6449676" y="2198435"/>
            <a:ext cx="330835" cy="267780"/>
          </a:xfrm>
          <a:custGeom>
            <a:avLst/>
            <a:gdLst>
              <a:gd name="connsiteX0" fmla="*/ 355420 w 607568"/>
              <a:gd name="connsiteY0" fmla="*/ 250307 h 491771"/>
              <a:gd name="connsiteX1" fmla="*/ 352312 w 607568"/>
              <a:gd name="connsiteY1" fmla="*/ 251812 h 491771"/>
              <a:gd name="connsiteX2" fmla="*/ 321042 w 607568"/>
              <a:gd name="connsiteY2" fmla="*/ 289814 h 491771"/>
              <a:gd name="connsiteX3" fmla="*/ 321513 w 607568"/>
              <a:gd name="connsiteY3" fmla="*/ 295364 h 491771"/>
              <a:gd name="connsiteX4" fmla="*/ 369736 w 607568"/>
              <a:gd name="connsiteY4" fmla="*/ 338257 h 491771"/>
              <a:gd name="connsiteX5" fmla="*/ 371997 w 607568"/>
              <a:gd name="connsiteY5" fmla="*/ 339104 h 491771"/>
              <a:gd name="connsiteX6" fmla="*/ 373127 w 607568"/>
              <a:gd name="connsiteY6" fmla="*/ 338916 h 491771"/>
              <a:gd name="connsiteX7" fmla="*/ 375293 w 607568"/>
              <a:gd name="connsiteY7" fmla="*/ 336282 h 491771"/>
              <a:gd name="connsiteX8" fmla="*/ 383676 w 607568"/>
              <a:gd name="connsiteY8" fmla="*/ 279467 h 491771"/>
              <a:gd name="connsiteX9" fmla="*/ 376424 w 607568"/>
              <a:gd name="connsiteY9" fmla="*/ 263287 h 491771"/>
              <a:gd name="connsiteX10" fmla="*/ 357681 w 607568"/>
              <a:gd name="connsiteY10" fmla="*/ 250965 h 491771"/>
              <a:gd name="connsiteX11" fmla="*/ 355420 w 607568"/>
              <a:gd name="connsiteY11" fmla="*/ 250307 h 491771"/>
              <a:gd name="connsiteX12" fmla="*/ 258879 w 607568"/>
              <a:gd name="connsiteY12" fmla="*/ 250307 h 491771"/>
              <a:gd name="connsiteX13" fmla="*/ 256712 w 607568"/>
              <a:gd name="connsiteY13" fmla="*/ 250965 h 491771"/>
              <a:gd name="connsiteX14" fmla="*/ 237969 w 607568"/>
              <a:gd name="connsiteY14" fmla="*/ 263287 h 491771"/>
              <a:gd name="connsiteX15" fmla="*/ 230717 w 607568"/>
              <a:gd name="connsiteY15" fmla="*/ 279467 h 491771"/>
              <a:gd name="connsiteX16" fmla="*/ 239100 w 607568"/>
              <a:gd name="connsiteY16" fmla="*/ 336282 h 491771"/>
              <a:gd name="connsiteX17" fmla="*/ 241266 w 607568"/>
              <a:gd name="connsiteY17" fmla="*/ 338916 h 491771"/>
              <a:gd name="connsiteX18" fmla="*/ 242396 w 607568"/>
              <a:gd name="connsiteY18" fmla="*/ 339104 h 491771"/>
              <a:gd name="connsiteX19" fmla="*/ 244657 w 607568"/>
              <a:gd name="connsiteY19" fmla="*/ 338257 h 491771"/>
              <a:gd name="connsiteX20" fmla="*/ 292880 w 607568"/>
              <a:gd name="connsiteY20" fmla="*/ 295364 h 491771"/>
              <a:gd name="connsiteX21" fmla="*/ 293351 w 607568"/>
              <a:gd name="connsiteY21" fmla="*/ 289814 h 491771"/>
              <a:gd name="connsiteX22" fmla="*/ 261987 w 607568"/>
              <a:gd name="connsiteY22" fmla="*/ 251812 h 491771"/>
              <a:gd name="connsiteX23" fmla="*/ 258879 w 607568"/>
              <a:gd name="connsiteY23" fmla="*/ 250307 h 491771"/>
              <a:gd name="connsiteX24" fmla="*/ 500465 w 607568"/>
              <a:gd name="connsiteY24" fmla="*/ 66049 h 491771"/>
              <a:gd name="connsiteX25" fmla="*/ 565743 w 607568"/>
              <a:gd name="connsiteY25" fmla="*/ 130673 h 491771"/>
              <a:gd name="connsiteX26" fmla="*/ 566120 w 607568"/>
              <a:gd name="connsiteY26" fmla="*/ 130673 h 491771"/>
              <a:gd name="connsiteX27" fmla="*/ 580250 w 607568"/>
              <a:gd name="connsiteY27" fmla="*/ 160962 h 491771"/>
              <a:gd name="connsiteX28" fmla="*/ 560939 w 607568"/>
              <a:gd name="connsiteY28" fmla="*/ 182503 h 491771"/>
              <a:gd name="connsiteX29" fmla="*/ 531927 w 607568"/>
              <a:gd name="connsiteY29" fmla="*/ 223799 h 491771"/>
              <a:gd name="connsiteX30" fmla="*/ 528253 w 607568"/>
              <a:gd name="connsiteY30" fmla="*/ 234240 h 491771"/>
              <a:gd name="connsiteX31" fmla="*/ 530797 w 607568"/>
              <a:gd name="connsiteY31" fmla="*/ 246281 h 491771"/>
              <a:gd name="connsiteX32" fmla="*/ 545868 w 607568"/>
              <a:gd name="connsiteY32" fmla="*/ 261143 h 491771"/>
              <a:gd name="connsiteX33" fmla="*/ 558961 w 607568"/>
              <a:gd name="connsiteY33" fmla="*/ 263777 h 491771"/>
              <a:gd name="connsiteX34" fmla="*/ 597299 w 607568"/>
              <a:gd name="connsiteY34" fmla="*/ 301968 h 491771"/>
              <a:gd name="connsiteX35" fmla="*/ 607002 w 607568"/>
              <a:gd name="connsiteY35" fmla="*/ 350788 h 491771"/>
              <a:gd name="connsiteX36" fmla="*/ 601256 w 607568"/>
              <a:gd name="connsiteY36" fmla="*/ 373835 h 491771"/>
              <a:gd name="connsiteX37" fmla="*/ 579685 w 607568"/>
              <a:gd name="connsiteY37" fmla="*/ 384088 h 491771"/>
              <a:gd name="connsiteX38" fmla="*/ 490386 w 607568"/>
              <a:gd name="connsiteY38" fmla="*/ 384088 h 491771"/>
              <a:gd name="connsiteX39" fmla="*/ 467685 w 607568"/>
              <a:gd name="connsiteY39" fmla="*/ 310058 h 491771"/>
              <a:gd name="connsiteX40" fmla="*/ 431702 w 607568"/>
              <a:gd name="connsiteY40" fmla="*/ 267445 h 491771"/>
              <a:gd name="connsiteX41" fmla="*/ 441969 w 607568"/>
              <a:gd name="connsiteY41" fmla="*/ 263777 h 491771"/>
              <a:gd name="connsiteX42" fmla="*/ 455157 w 607568"/>
              <a:gd name="connsiteY42" fmla="*/ 261237 h 491771"/>
              <a:gd name="connsiteX43" fmla="*/ 470228 w 607568"/>
              <a:gd name="connsiteY43" fmla="*/ 246281 h 491771"/>
              <a:gd name="connsiteX44" fmla="*/ 472677 w 607568"/>
              <a:gd name="connsiteY44" fmla="*/ 234240 h 491771"/>
              <a:gd name="connsiteX45" fmla="*/ 469098 w 607568"/>
              <a:gd name="connsiteY45" fmla="*/ 223893 h 491771"/>
              <a:gd name="connsiteX46" fmla="*/ 439991 w 607568"/>
              <a:gd name="connsiteY46" fmla="*/ 182503 h 491771"/>
              <a:gd name="connsiteX47" fmla="*/ 426144 w 607568"/>
              <a:gd name="connsiteY47" fmla="*/ 172720 h 491771"/>
              <a:gd name="connsiteX48" fmla="*/ 441404 w 607568"/>
              <a:gd name="connsiteY48" fmla="*/ 143278 h 491771"/>
              <a:gd name="connsiteX49" fmla="*/ 439708 w 607568"/>
              <a:gd name="connsiteY49" fmla="*/ 107438 h 491771"/>
              <a:gd name="connsiteX50" fmla="*/ 500465 w 607568"/>
              <a:gd name="connsiteY50" fmla="*/ 66049 h 491771"/>
              <a:gd name="connsiteX51" fmla="*/ 107100 w 607568"/>
              <a:gd name="connsiteY51" fmla="*/ 66049 h 491771"/>
              <a:gd name="connsiteX52" fmla="*/ 171341 w 607568"/>
              <a:gd name="connsiteY52" fmla="*/ 123618 h 491771"/>
              <a:gd name="connsiteX53" fmla="*/ 172849 w 607568"/>
              <a:gd name="connsiteY53" fmla="*/ 143278 h 491771"/>
              <a:gd name="connsiteX54" fmla="*/ 184246 w 607568"/>
              <a:gd name="connsiteY54" fmla="*/ 168205 h 491771"/>
              <a:gd name="connsiteX55" fmla="*/ 167574 w 607568"/>
              <a:gd name="connsiteY55" fmla="*/ 182503 h 491771"/>
              <a:gd name="connsiteX56" fmla="*/ 138468 w 607568"/>
              <a:gd name="connsiteY56" fmla="*/ 223799 h 491771"/>
              <a:gd name="connsiteX57" fmla="*/ 134794 w 607568"/>
              <a:gd name="connsiteY57" fmla="*/ 234240 h 491771"/>
              <a:gd name="connsiteX58" fmla="*/ 137337 w 607568"/>
              <a:gd name="connsiteY58" fmla="*/ 246281 h 491771"/>
              <a:gd name="connsiteX59" fmla="*/ 152408 w 607568"/>
              <a:gd name="connsiteY59" fmla="*/ 261143 h 491771"/>
              <a:gd name="connsiteX60" fmla="*/ 165596 w 607568"/>
              <a:gd name="connsiteY60" fmla="*/ 263777 h 491771"/>
              <a:gd name="connsiteX61" fmla="*/ 179442 w 607568"/>
              <a:gd name="connsiteY61" fmla="*/ 268856 h 491771"/>
              <a:gd name="connsiteX62" fmla="*/ 146662 w 607568"/>
              <a:gd name="connsiteY62" fmla="*/ 310058 h 491771"/>
              <a:gd name="connsiteX63" fmla="*/ 123867 w 607568"/>
              <a:gd name="connsiteY63" fmla="*/ 384088 h 491771"/>
              <a:gd name="connsiteX64" fmla="*/ 27883 w 607568"/>
              <a:gd name="connsiteY64" fmla="*/ 384088 h 491771"/>
              <a:gd name="connsiteX65" fmla="*/ 6312 w 607568"/>
              <a:gd name="connsiteY65" fmla="*/ 373835 h 491771"/>
              <a:gd name="connsiteX66" fmla="*/ 566 w 607568"/>
              <a:gd name="connsiteY66" fmla="*/ 350788 h 491771"/>
              <a:gd name="connsiteX67" fmla="*/ 10268 w 607568"/>
              <a:gd name="connsiteY67" fmla="*/ 301968 h 491771"/>
              <a:gd name="connsiteX68" fmla="*/ 48606 w 607568"/>
              <a:gd name="connsiteY68" fmla="*/ 263777 h 491771"/>
              <a:gd name="connsiteX69" fmla="*/ 61699 w 607568"/>
              <a:gd name="connsiteY69" fmla="*/ 261237 h 491771"/>
              <a:gd name="connsiteX70" fmla="*/ 76770 w 607568"/>
              <a:gd name="connsiteY70" fmla="*/ 246281 h 491771"/>
              <a:gd name="connsiteX71" fmla="*/ 79313 w 607568"/>
              <a:gd name="connsiteY71" fmla="*/ 234240 h 491771"/>
              <a:gd name="connsiteX72" fmla="*/ 75639 w 607568"/>
              <a:gd name="connsiteY72" fmla="*/ 223893 h 491771"/>
              <a:gd name="connsiteX73" fmla="*/ 46628 w 607568"/>
              <a:gd name="connsiteY73" fmla="*/ 182503 h 491771"/>
              <a:gd name="connsiteX74" fmla="*/ 27318 w 607568"/>
              <a:gd name="connsiteY74" fmla="*/ 160962 h 491771"/>
              <a:gd name="connsiteX75" fmla="*/ 41447 w 607568"/>
              <a:gd name="connsiteY75" fmla="*/ 130673 h 491771"/>
              <a:gd name="connsiteX76" fmla="*/ 41824 w 607568"/>
              <a:gd name="connsiteY76" fmla="*/ 130673 h 491771"/>
              <a:gd name="connsiteX77" fmla="*/ 107100 w 607568"/>
              <a:gd name="connsiteY77" fmla="*/ 66049 h 491771"/>
              <a:gd name="connsiteX78" fmla="*/ 298626 w 607568"/>
              <a:gd name="connsiteY78" fmla="*/ 0 h 491771"/>
              <a:gd name="connsiteX79" fmla="*/ 315956 w 607568"/>
              <a:gd name="connsiteY79" fmla="*/ 0 h 491771"/>
              <a:gd name="connsiteX80" fmla="*/ 401854 w 607568"/>
              <a:gd name="connsiteY80" fmla="*/ 85787 h 491771"/>
              <a:gd name="connsiteX81" fmla="*/ 401854 w 607568"/>
              <a:gd name="connsiteY81" fmla="*/ 95476 h 491771"/>
              <a:gd name="connsiteX82" fmla="*/ 421633 w 607568"/>
              <a:gd name="connsiteY82" fmla="*/ 138840 h 491771"/>
              <a:gd name="connsiteX83" fmla="*/ 417960 w 607568"/>
              <a:gd name="connsiteY83" fmla="*/ 149281 h 491771"/>
              <a:gd name="connsiteX84" fmla="*/ 417112 w 607568"/>
              <a:gd name="connsiteY84" fmla="*/ 151068 h 491771"/>
              <a:gd name="connsiteX85" fmla="*/ 411273 w 607568"/>
              <a:gd name="connsiteY85" fmla="*/ 159534 h 491771"/>
              <a:gd name="connsiteX86" fmla="*/ 410896 w 607568"/>
              <a:gd name="connsiteY86" fmla="*/ 159910 h 491771"/>
              <a:gd name="connsiteX87" fmla="*/ 394037 w 607568"/>
              <a:gd name="connsiteY87" fmla="*/ 169787 h 491771"/>
              <a:gd name="connsiteX88" fmla="*/ 384900 w 607568"/>
              <a:gd name="connsiteY88" fmla="*/ 189541 h 491771"/>
              <a:gd name="connsiteX89" fmla="*/ 384712 w 607568"/>
              <a:gd name="connsiteY89" fmla="*/ 189823 h 491771"/>
              <a:gd name="connsiteX90" fmla="*/ 373316 w 607568"/>
              <a:gd name="connsiteY90" fmla="*/ 207131 h 491771"/>
              <a:gd name="connsiteX91" fmla="*/ 372750 w 607568"/>
              <a:gd name="connsiteY91" fmla="*/ 207789 h 491771"/>
              <a:gd name="connsiteX92" fmla="*/ 359847 w 607568"/>
              <a:gd name="connsiteY92" fmla="*/ 222275 h 491771"/>
              <a:gd name="connsiteX93" fmla="*/ 359188 w 607568"/>
              <a:gd name="connsiteY93" fmla="*/ 222934 h 491771"/>
              <a:gd name="connsiteX94" fmla="*/ 345154 w 607568"/>
              <a:gd name="connsiteY94" fmla="*/ 234598 h 491771"/>
              <a:gd name="connsiteX95" fmla="*/ 345625 w 607568"/>
              <a:gd name="connsiteY95" fmla="*/ 236855 h 491771"/>
              <a:gd name="connsiteX96" fmla="*/ 348639 w 607568"/>
              <a:gd name="connsiteY96" fmla="*/ 235538 h 491771"/>
              <a:gd name="connsiteX97" fmla="*/ 355514 w 607568"/>
              <a:gd name="connsiteY97" fmla="*/ 234033 h 491771"/>
              <a:gd name="connsiteX98" fmla="*/ 366628 w 607568"/>
              <a:gd name="connsiteY98" fmla="*/ 237326 h 491771"/>
              <a:gd name="connsiteX99" fmla="*/ 385371 w 607568"/>
              <a:gd name="connsiteY99" fmla="*/ 249648 h 491771"/>
              <a:gd name="connsiteX100" fmla="*/ 399876 w 607568"/>
              <a:gd name="connsiteY100" fmla="*/ 279373 h 491771"/>
              <a:gd name="connsiteX101" fmla="*/ 430016 w 607568"/>
              <a:gd name="connsiteY101" fmla="*/ 289814 h 491771"/>
              <a:gd name="connsiteX102" fmla="*/ 448382 w 607568"/>
              <a:gd name="connsiteY102" fmla="*/ 316058 h 491771"/>
              <a:gd name="connsiteX103" fmla="*/ 481630 w 607568"/>
              <a:gd name="connsiteY103" fmla="*/ 424515 h 491771"/>
              <a:gd name="connsiteX104" fmla="*/ 483891 w 607568"/>
              <a:gd name="connsiteY104" fmla="*/ 436461 h 491771"/>
              <a:gd name="connsiteX105" fmla="*/ 473718 w 607568"/>
              <a:gd name="connsiteY105" fmla="*/ 470700 h 491771"/>
              <a:gd name="connsiteX106" fmla="*/ 443956 w 607568"/>
              <a:gd name="connsiteY106" fmla="*/ 490360 h 491771"/>
              <a:gd name="connsiteX107" fmla="*/ 431805 w 607568"/>
              <a:gd name="connsiteY107" fmla="*/ 491771 h 491771"/>
              <a:gd name="connsiteX108" fmla="*/ 325375 w 607568"/>
              <a:gd name="connsiteY108" fmla="*/ 491771 h 491771"/>
              <a:gd name="connsiteX109" fmla="*/ 337430 w 607568"/>
              <a:gd name="connsiteY109" fmla="*/ 415296 h 491771"/>
              <a:gd name="connsiteX110" fmla="*/ 334605 w 607568"/>
              <a:gd name="connsiteY110" fmla="*/ 389052 h 491771"/>
              <a:gd name="connsiteX111" fmla="*/ 323962 w 607568"/>
              <a:gd name="connsiteY111" fmla="*/ 360927 h 491771"/>
              <a:gd name="connsiteX112" fmla="*/ 337430 w 607568"/>
              <a:gd name="connsiteY112" fmla="*/ 347476 h 491771"/>
              <a:gd name="connsiteX113" fmla="*/ 307196 w 607568"/>
              <a:gd name="connsiteY113" fmla="*/ 317281 h 491771"/>
              <a:gd name="connsiteX114" fmla="*/ 276868 w 607568"/>
              <a:gd name="connsiteY114" fmla="*/ 347476 h 491771"/>
              <a:gd name="connsiteX115" fmla="*/ 290337 w 607568"/>
              <a:gd name="connsiteY115" fmla="*/ 360927 h 491771"/>
              <a:gd name="connsiteX116" fmla="*/ 279694 w 607568"/>
              <a:gd name="connsiteY116" fmla="*/ 389052 h 491771"/>
              <a:gd name="connsiteX117" fmla="*/ 276963 w 607568"/>
              <a:gd name="connsiteY117" fmla="*/ 415296 h 491771"/>
              <a:gd name="connsiteX118" fmla="*/ 288736 w 607568"/>
              <a:gd name="connsiteY118" fmla="*/ 491771 h 491771"/>
              <a:gd name="connsiteX119" fmla="*/ 182493 w 607568"/>
              <a:gd name="connsiteY119" fmla="*/ 491771 h 491771"/>
              <a:gd name="connsiteX120" fmla="*/ 170437 w 607568"/>
              <a:gd name="connsiteY120" fmla="*/ 490360 h 491771"/>
              <a:gd name="connsiteX121" fmla="*/ 140675 w 607568"/>
              <a:gd name="connsiteY121" fmla="*/ 470700 h 491771"/>
              <a:gd name="connsiteX122" fmla="*/ 132669 w 607568"/>
              <a:gd name="connsiteY122" fmla="*/ 424515 h 491771"/>
              <a:gd name="connsiteX123" fmla="*/ 166011 w 607568"/>
              <a:gd name="connsiteY123" fmla="*/ 316058 h 491771"/>
              <a:gd name="connsiteX124" fmla="*/ 184377 w 607568"/>
              <a:gd name="connsiteY124" fmla="*/ 289814 h 491771"/>
              <a:gd name="connsiteX125" fmla="*/ 214517 w 607568"/>
              <a:gd name="connsiteY125" fmla="*/ 279373 h 491771"/>
              <a:gd name="connsiteX126" fmla="*/ 214517 w 607568"/>
              <a:gd name="connsiteY126" fmla="*/ 279279 h 491771"/>
              <a:gd name="connsiteX127" fmla="*/ 229022 w 607568"/>
              <a:gd name="connsiteY127" fmla="*/ 249648 h 491771"/>
              <a:gd name="connsiteX128" fmla="*/ 247765 w 607568"/>
              <a:gd name="connsiteY128" fmla="*/ 237326 h 491771"/>
              <a:gd name="connsiteX129" fmla="*/ 258879 w 607568"/>
              <a:gd name="connsiteY129" fmla="*/ 234033 h 491771"/>
              <a:gd name="connsiteX130" fmla="*/ 265754 w 607568"/>
              <a:gd name="connsiteY130" fmla="*/ 235538 h 491771"/>
              <a:gd name="connsiteX131" fmla="*/ 268768 w 607568"/>
              <a:gd name="connsiteY131" fmla="*/ 236855 h 491771"/>
              <a:gd name="connsiteX132" fmla="*/ 269239 w 607568"/>
              <a:gd name="connsiteY132" fmla="*/ 234598 h 491771"/>
              <a:gd name="connsiteX133" fmla="*/ 255205 w 607568"/>
              <a:gd name="connsiteY133" fmla="*/ 222934 h 491771"/>
              <a:gd name="connsiteX134" fmla="*/ 254546 w 607568"/>
              <a:gd name="connsiteY134" fmla="*/ 222275 h 491771"/>
              <a:gd name="connsiteX135" fmla="*/ 241548 w 607568"/>
              <a:gd name="connsiteY135" fmla="*/ 207789 h 491771"/>
              <a:gd name="connsiteX136" fmla="*/ 241077 w 607568"/>
              <a:gd name="connsiteY136" fmla="*/ 207225 h 491771"/>
              <a:gd name="connsiteX137" fmla="*/ 229681 w 607568"/>
              <a:gd name="connsiteY137" fmla="*/ 189823 h 491771"/>
              <a:gd name="connsiteX138" fmla="*/ 229493 w 607568"/>
              <a:gd name="connsiteY138" fmla="*/ 189635 h 491771"/>
              <a:gd name="connsiteX139" fmla="*/ 220356 w 607568"/>
              <a:gd name="connsiteY139" fmla="*/ 169787 h 491771"/>
              <a:gd name="connsiteX140" fmla="*/ 203497 w 607568"/>
              <a:gd name="connsiteY140" fmla="*/ 159910 h 491771"/>
              <a:gd name="connsiteX141" fmla="*/ 203120 w 607568"/>
              <a:gd name="connsiteY141" fmla="*/ 159534 h 491771"/>
              <a:gd name="connsiteX142" fmla="*/ 197281 w 607568"/>
              <a:gd name="connsiteY142" fmla="*/ 151068 h 491771"/>
              <a:gd name="connsiteX143" fmla="*/ 196433 w 607568"/>
              <a:gd name="connsiteY143" fmla="*/ 149281 h 491771"/>
              <a:gd name="connsiteX144" fmla="*/ 192666 w 607568"/>
              <a:gd name="connsiteY144" fmla="*/ 138840 h 491771"/>
              <a:gd name="connsiteX145" fmla="*/ 212727 w 607568"/>
              <a:gd name="connsiteY145" fmla="*/ 95476 h 491771"/>
              <a:gd name="connsiteX146" fmla="*/ 212727 w 607568"/>
              <a:gd name="connsiteY146" fmla="*/ 85787 h 491771"/>
              <a:gd name="connsiteX147" fmla="*/ 298626 w 607568"/>
              <a:gd name="connsiteY147" fmla="*/ 0 h 49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</a:cxnLst>
            <a:rect l="l" t="t" r="r" b="b"/>
            <a:pathLst>
              <a:path w="607568" h="491771">
                <a:moveTo>
                  <a:pt x="355420" y="250307"/>
                </a:moveTo>
                <a:cubicBezTo>
                  <a:pt x="354290" y="250307"/>
                  <a:pt x="353160" y="250871"/>
                  <a:pt x="352312" y="251812"/>
                </a:cubicBezTo>
                <a:lnTo>
                  <a:pt x="321042" y="289814"/>
                </a:lnTo>
                <a:cubicBezTo>
                  <a:pt x="319723" y="291507"/>
                  <a:pt x="319912" y="293953"/>
                  <a:pt x="321513" y="295364"/>
                </a:cubicBezTo>
                <a:lnTo>
                  <a:pt x="369736" y="338257"/>
                </a:lnTo>
                <a:cubicBezTo>
                  <a:pt x="370396" y="338822"/>
                  <a:pt x="371149" y="339104"/>
                  <a:pt x="371997" y="339104"/>
                </a:cubicBezTo>
                <a:cubicBezTo>
                  <a:pt x="372374" y="339104"/>
                  <a:pt x="372750" y="339010"/>
                  <a:pt x="373127" y="338916"/>
                </a:cubicBezTo>
                <a:cubicBezTo>
                  <a:pt x="374257" y="338539"/>
                  <a:pt x="375105" y="337505"/>
                  <a:pt x="375293" y="336282"/>
                </a:cubicBezTo>
                <a:lnTo>
                  <a:pt x="383676" y="279467"/>
                </a:lnTo>
                <a:cubicBezTo>
                  <a:pt x="384618" y="273164"/>
                  <a:pt x="381792" y="266768"/>
                  <a:pt x="376424" y="263287"/>
                </a:cubicBezTo>
                <a:lnTo>
                  <a:pt x="357681" y="250965"/>
                </a:lnTo>
                <a:cubicBezTo>
                  <a:pt x="357021" y="250495"/>
                  <a:pt x="356174" y="250307"/>
                  <a:pt x="355420" y="250307"/>
                </a:cubicBezTo>
                <a:close/>
                <a:moveTo>
                  <a:pt x="258879" y="250307"/>
                </a:moveTo>
                <a:cubicBezTo>
                  <a:pt x="258125" y="250307"/>
                  <a:pt x="257372" y="250495"/>
                  <a:pt x="256712" y="250965"/>
                </a:cubicBezTo>
                <a:lnTo>
                  <a:pt x="237969" y="263287"/>
                </a:lnTo>
                <a:cubicBezTo>
                  <a:pt x="232601" y="266768"/>
                  <a:pt x="229775" y="273164"/>
                  <a:pt x="230717" y="279467"/>
                </a:cubicBezTo>
                <a:lnTo>
                  <a:pt x="239100" y="336282"/>
                </a:lnTo>
                <a:cubicBezTo>
                  <a:pt x="239288" y="337505"/>
                  <a:pt x="240136" y="338539"/>
                  <a:pt x="241266" y="338916"/>
                </a:cubicBezTo>
                <a:cubicBezTo>
                  <a:pt x="241643" y="339010"/>
                  <a:pt x="242019" y="339104"/>
                  <a:pt x="242396" y="339104"/>
                </a:cubicBezTo>
                <a:cubicBezTo>
                  <a:pt x="243244" y="339104"/>
                  <a:pt x="243997" y="338822"/>
                  <a:pt x="244657" y="338257"/>
                </a:cubicBezTo>
                <a:lnTo>
                  <a:pt x="292880" y="295364"/>
                </a:lnTo>
                <a:cubicBezTo>
                  <a:pt x="294481" y="293953"/>
                  <a:pt x="294670" y="291507"/>
                  <a:pt x="293351" y="289814"/>
                </a:cubicBezTo>
                <a:lnTo>
                  <a:pt x="261987" y="251812"/>
                </a:lnTo>
                <a:cubicBezTo>
                  <a:pt x="261233" y="250871"/>
                  <a:pt x="260103" y="250307"/>
                  <a:pt x="258879" y="250307"/>
                </a:cubicBezTo>
                <a:close/>
                <a:moveTo>
                  <a:pt x="500465" y="66049"/>
                </a:moveTo>
                <a:cubicBezTo>
                  <a:pt x="548129" y="66049"/>
                  <a:pt x="562447" y="93516"/>
                  <a:pt x="565743" y="130673"/>
                </a:cubicBezTo>
                <a:cubicBezTo>
                  <a:pt x="565932" y="130673"/>
                  <a:pt x="566026" y="130673"/>
                  <a:pt x="566120" y="130673"/>
                </a:cubicBezTo>
                <a:cubicBezTo>
                  <a:pt x="577141" y="133118"/>
                  <a:pt x="583358" y="146664"/>
                  <a:pt x="580250" y="160962"/>
                </a:cubicBezTo>
                <a:cubicBezTo>
                  <a:pt x="577706" y="172532"/>
                  <a:pt x="569700" y="180904"/>
                  <a:pt x="560939" y="182503"/>
                </a:cubicBezTo>
                <a:cubicBezTo>
                  <a:pt x="554628" y="199529"/>
                  <a:pt x="543796" y="214016"/>
                  <a:pt x="531927" y="223799"/>
                </a:cubicBezTo>
                <a:cubicBezTo>
                  <a:pt x="528913" y="226338"/>
                  <a:pt x="527500" y="230383"/>
                  <a:pt x="528253" y="234240"/>
                </a:cubicBezTo>
                <a:lnTo>
                  <a:pt x="530797" y="246281"/>
                </a:lnTo>
                <a:cubicBezTo>
                  <a:pt x="532304" y="253806"/>
                  <a:pt x="538238" y="259732"/>
                  <a:pt x="545868" y="261143"/>
                </a:cubicBezTo>
                <a:lnTo>
                  <a:pt x="558961" y="263777"/>
                </a:lnTo>
                <a:cubicBezTo>
                  <a:pt x="578366" y="267634"/>
                  <a:pt x="593437" y="282684"/>
                  <a:pt x="597299" y="301968"/>
                </a:cubicBezTo>
                <a:lnTo>
                  <a:pt x="607002" y="350788"/>
                </a:lnTo>
                <a:cubicBezTo>
                  <a:pt x="608697" y="358972"/>
                  <a:pt x="606531" y="367438"/>
                  <a:pt x="601256" y="373835"/>
                </a:cubicBezTo>
                <a:cubicBezTo>
                  <a:pt x="595981" y="380325"/>
                  <a:pt x="588068" y="384088"/>
                  <a:pt x="579685" y="384088"/>
                </a:cubicBezTo>
                <a:lnTo>
                  <a:pt x="490386" y="384088"/>
                </a:lnTo>
                <a:lnTo>
                  <a:pt x="467685" y="310058"/>
                </a:lnTo>
                <a:cubicBezTo>
                  <a:pt x="461845" y="291150"/>
                  <a:pt x="448563" y="276194"/>
                  <a:pt x="431702" y="267445"/>
                </a:cubicBezTo>
                <a:cubicBezTo>
                  <a:pt x="434999" y="265940"/>
                  <a:pt x="438295" y="264529"/>
                  <a:pt x="441969" y="263777"/>
                </a:cubicBezTo>
                <a:lnTo>
                  <a:pt x="455157" y="261237"/>
                </a:lnTo>
                <a:cubicBezTo>
                  <a:pt x="462692" y="259732"/>
                  <a:pt x="468627" y="253806"/>
                  <a:pt x="470228" y="246281"/>
                </a:cubicBezTo>
                <a:lnTo>
                  <a:pt x="472677" y="234240"/>
                </a:lnTo>
                <a:cubicBezTo>
                  <a:pt x="473525" y="230383"/>
                  <a:pt x="472112" y="226338"/>
                  <a:pt x="469098" y="223893"/>
                </a:cubicBezTo>
                <a:cubicBezTo>
                  <a:pt x="457229" y="214016"/>
                  <a:pt x="446302" y="199529"/>
                  <a:pt x="439991" y="182503"/>
                </a:cubicBezTo>
                <a:cubicBezTo>
                  <a:pt x="434716" y="181563"/>
                  <a:pt x="429818" y="177894"/>
                  <a:pt x="426144" y="172720"/>
                </a:cubicBezTo>
                <a:cubicBezTo>
                  <a:pt x="433303" y="164725"/>
                  <a:pt x="438861" y="154754"/>
                  <a:pt x="441404" y="143278"/>
                </a:cubicBezTo>
                <a:cubicBezTo>
                  <a:pt x="444324" y="130485"/>
                  <a:pt x="443476" y="118068"/>
                  <a:pt x="439708" y="107438"/>
                </a:cubicBezTo>
                <a:cubicBezTo>
                  <a:pt x="447244" y="82699"/>
                  <a:pt x="464200" y="66049"/>
                  <a:pt x="500465" y="66049"/>
                </a:cubicBezTo>
                <a:close/>
                <a:moveTo>
                  <a:pt x="107100" y="66049"/>
                </a:moveTo>
                <a:cubicBezTo>
                  <a:pt x="151561" y="66049"/>
                  <a:pt x="166820" y="90130"/>
                  <a:pt x="171341" y="123618"/>
                </a:cubicBezTo>
                <a:cubicBezTo>
                  <a:pt x="170965" y="129920"/>
                  <a:pt x="171436" y="136505"/>
                  <a:pt x="172849" y="143278"/>
                </a:cubicBezTo>
                <a:cubicBezTo>
                  <a:pt x="174921" y="152590"/>
                  <a:pt x="178971" y="161056"/>
                  <a:pt x="184246" y="168205"/>
                </a:cubicBezTo>
                <a:cubicBezTo>
                  <a:pt x="180573" y="175919"/>
                  <a:pt x="174356" y="181281"/>
                  <a:pt x="167574" y="182503"/>
                </a:cubicBezTo>
                <a:cubicBezTo>
                  <a:pt x="161263" y="199529"/>
                  <a:pt x="150336" y="214016"/>
                  <a:pt x="138468" y="223799"/>
                </a:cubicBezTo>
                <a:cubicBezTo>
                  <a:pt x="135453" y="226338"/>
                  <a:pt x="134040" y="230383"/>
                  <a:pt x="134794" y="234240"/>
                </a:cubicBezTo>
                <a:lnTo>
                  <a:pt x="137337" y="246281"/>
                </a:lnTo>
                <a:cubicBezTo>
                  <a:pt x="138939" y="253806"/>
                  <a:pt x="144873" y="259732"/>
                  <a:pt x="152408" y="261143"/>
                </a:cubicBezTo>
                <a:lnTo>
                  <a:pt x="165596" y="263777"/>
                </a:lnTo>
                <a:cubicBezTo>
                  <a:pt x="170494" y="264812"/>
                  <a:pt x="175203" y="266505"/>
                  <a:pt x="179442" y="268856"/>
                </a:cubicBezTo>
                <a:cubicBezTo>
                  <a:pt x="164088" y="277793"/>
                  <a:pt x="152126" y="292279"/>
                  <a:pt x="146662" y="310058"/>
                </a:cubicBezTo>
                <a:lnTo>
                  <a:pt x="123867" y="384088"/>
                </a:lnTo>
                <a:lnTo>
                  <a:pt x="27883" y="384088"/>
                </a:lnTo>
                <a:cubicBezTo>
                  <a:pt x="19499" y="384088"/>
                  <a:pt x="11587" y="380325"/>
                  <a:pt x="6312" y="373835"/>
                </a:cubicBezTo>
                <a:cubicBezTo>
                  <a:pt x="1037" y="367438"/>
                  <a:pt x="-1129" y="358972"/>
                  <a:pt x="566" y="350788"/>
                </a:cubicBezTo>
                <a:lnTo>
                  <a:pt x="10268" y="301968"/>
                </a:lnTo>
                <a:cubicBezTo>
                  <a:pt x="14130" y="282684"/>
                  <a:pt x="29202" y="267634"/>
                  <a:pt x="48606" y="263777"/>
                </a:cubicBezTo>
                <a:lnTo>
                  <a:pt x="61699" y="261237"/>
                </a:lnTo>
                <a:cubicBezTo>
                  <a:pt x="69328" y="259732"/>
                  <a:pt x="75263" y="253806"/>
                  <a:pt x="76770" y="246281"/>
                </a:cubicBezTo>
                <a:lnTo>
                  <a:pt x="79313" y="234240"/>
                </a:lnTo>
                <a:cubicBezTo>
                  <a:pt x="80067" y="230383"/>
                  <a:pt x="78654" y="226338"/>
                  <a:pt x="75639" y="223893"/>
                </a:cubicBezTo>
                <a:cubicBezTo>
                  <a:pt x="63771" y="214016"/>
                  <a:pt x="52939" y="199623"/>
                  <a:pt x="46628" y="182503"/>
                </a:cubicBezTo>
                <a:cubicBezTo>
                  <a:pt x="37867" y="180904"/>
                  <a:pt x="29861" y="172532"/>
                  <a:pt x="27318" y="160962"/>
                </a:cubicBezTo>
                <a:cubicBezTo>
                  <a:pt x="24115" y="146664"/>
                  <a:pt x="30426" y="133118"/>
                  <a:pt x="41447" y="130673"/>
                </a:cubicBezTo>
                <a:cubicBezTo>
                  <a:pt x="41541" y="130673"/>
                  <a:pt x="41729" y="130673"/>
                  <a:pt x="41824" y="130673"/>
                </a:cubicBezTo>
                <a:cubicBezTo>
                  <a:pt x="45403" y="93516"/>
                  <a:pt x="60192" y="66049"/>
                  <a:pt x="107100" y="66049"/>
                </a:cubicBezTo>
                <a:close/>
                <a:moveTo>
                  <a:pt x="298626" y="0"/>
                </a:moveTo>
                <a:lnTo>
                  <a:pt x="315956" y="0"/>
                </a:lnTo>
                <a:cubicBezTo>
                  <a:pt x="363426" y="0"/>
                  <a:pt x="401854" y="38378"/>
                  <a:pt x="401854" y="85787"/>
                </a:cubicBezTo>
                <a:lnTo>
                  <a:pt x="401854" y="95476"/>
                </a:lnTo>
                <a:cubicBezTo>
                  <a:pt x="417301" y="99238"/>
                  <a:pt x="426154" y="118522"/>
                  <a:pt x="421633" y="138840"/>
                </a:cubicBezTo>
                <a:cubicBezTo>
                  <a:pt x="420880" y="142602"/>
                  <a:pt x="419467" y="146083"/>
                  <a:pt x="417960" y="149281"/>
                </a:cubicBezTo>
                <a:cubicBezTo>
                  <a:pt x="417677" y="149939"/>
                  <a:pt x="417395" y="150504"/>
                  <a:pt x="417112" y="151068"/>
                </a:cubicBezTo>
                <a:cubicBezTo>
                  <a:pt x="415417" y="154172"/>
                  <a:pt x="413533" y="157088"/>
                  <a:pt x="411273" y="159534"/>
                </a:cubicBezTo>
                <a:cubicBezTo>
                  <a:pt x="411179" y="159628"/>
                  <a:pt x="410990" y="159816"/>
                  <a:pt x="410896" y="159910"/>
                </a:cubicBezTo>
                <a:cubicBezTo>
                  <a:pt x="406092" y="165084"/>
                  <a:pt x="400159" y="168658"/>
                  <a:pt x="394037" y="169787"/>
                </a:cubicBezTo>
                <a:cubicBezTo>
                  <a:pt x="391494" y="176654"/>
                  <a:pt x="388385" y="183332"/>
                  <a:pt x="384900" y="189541"/>
                </a:cubicBezTo>
                <a:cubicBezTo>
                  <a:pt x="384806" y="189635"/>
                  <a:pt x="384806" y="189729"/>
                  <a:pt x="384712" y="189823"/>
                </a:cubicBezTo>
                <a:cubicBezTo>
                  <a:pt x="381227" y="196031"/>
                  <a:pt x="377460" y="201869"/>
                  <a:pt x="373316" y="207131"/>
                </a:cubicBezTo>
                <a:cubicBezTo>
                  <a:pt x="373127" y="207413"/>
                  <a:pt x="372939" y="207601"/>
                  <a:pt x="372750" y="207789"/>
                </a:cubicBezTo>
                <a:cubicBezTo>
                  <a:pt x="368700" y="213057"/>
                  <a:pt x="364368" y="217948"/>
                  <a:pt x="359847" y="222275"/>
                </a:cubicBezTo>
                <a:cubicBezTo>
                  <a:pt x="359658" y="222463"/>
                  <a:pt x="359376" y="222651"/>
                  <a:pt x="359188" y="222934"/>
                </a:cubicBezTo>
                <a:cubicBezTo>
                  <a:pt x="354667" y="227261"/>
                  <a:pt x="349957" y="231211"/>
                  <a:pt x="345154" y="234598"/>
                </a:cubicBezTo>
                <a:lnTo>
                  <a:pt x="345625" y="236855"/>
                </a:lnTo>
                <a:cubicBezTo>
                  <a:pt x="346567" y="236385"/>
                  <a:pt x="347603" y="235915"/>
                  <a:pt x="348639" y="235538"/>
                </a:cubicBezTo>
                <a:cubicBezTo>
                  <a:pt x="350899" y="234786"/>
                  <a:pt x="353065" y="234033"/>
                  <a:pt x="355514" y="234033"/>
                </a:cubicBezTo>
                <a:cubicBezTo>
                  <a:pt x="359470" y="234033"/>
                  <a:pt x="363238" y="235162"/>
                  <a:pt x="366628" y="237326"/>
                </a:cubicBezTo>
                <a:cubicBezTo>
                  <a:pt x="366628" y="237326"/>
                  <a:pt x="380756" y="246450"/>
                  <a:pt x="385371" y="249648"/>
                </a:cubicBezTo>
                <a:cubicBezTo>
                  <a:pt x="401854" y="261030"/>
                  <a:pt x="399876" y="279373"/>
                  <a:pt x="399876" y="279373"/>
                </a:cubicBezTo>
                <a:cubicBezTo>
                  <a:pt x="410990" y="279655"/>
                  <a:pt x="421822" y="283041"/>
                  <a:pt x="430016" y="289814"/>
                </a:cubicBezTo>
                <a:cubicBezTo>
                  <a:pt x="445180" y="302324"/>
                  <a:pt x="447535" y="313330"/>
                  <a:pt x="448382" y="316058"/>
                </a:cubicBezTo>
                <a:lnTo>
                  <a:pt x="481630" y="424515"/>
                </a:lnTo>
                <a:cubicBezTo>
                  <a:pt x="482855" y="428371"/>
                  <a:pt x="483608" y="432416"/>
                  <a:pt x="483891" y="436461"/>
                </a:cubicBezTo>
                <a:cubicBezTo>
                  <a:pt x="484644" y="448595"/>
                  <a:pt x="481159" y="460730"/>
                  <a:pt x="473718" y="470700"/>
                </a:cubicBezTo>
                <a:cubicBezTo>
                  <a:pt x="466372" y="480671"/>
                  <a:pt x="455823" y="487538"/>
                  <a:pt x="443956" y="490360"/>
                </a:cubicBezTo>
                <a:cubicBezTo>
                  <a:pt x="440000" y="491301"/>
                  <a:pt x="435950" y="491771"/>
                  <a:pt x="431805" y="491771"/>
                </a:cubicBezTo>
                <a:lnTo>
                  <a:pt x="325375" y="491771"/>
                </a:lnTo>
                <a:lnTo>
                  <a:pt x="337430" y="415296"/>
                </a:lnTo>
                <a:cubicBezTo>
                  <a:pt x="338749" y="406454"/>
                  <a:pt x="337807" y="397424"/>
                  <a:pt x="334605" y="389052"/>
                </a:cubicBezTo>
                <a:lnTo>
                  <a:pt x="323962" y="360927"/>
                </a:lnTo>
                <a:lnTo>
                  <a:pt x="337430" y="347476"/>
                </a:lnTo>
                <a:lnTo>
                  <a:pt x="307196" y="317281"/>
                </a:lnTo>
                <a:lnTo>
                  <a:pt x="276868" y="347476"/>
                </a:lnTo>
                <a:lnTo>
                  <a:pt x="290337" y="360927"/>
                </a:lnTo>
                <a:lnTo>
                  <a:pt x="279694" y="389052"/>
                </a:lnTo>
                <a:cubicBezTo>
                  <a:pt x="276586" y="397424"/>
                  <a:pt x="275644" y="406454"/>
                  <a:pt x="276963" y="415296"/>
                </a:cubicBezTo>
                <a:lnTo>
                  <a:pt x="288736" y="491771"/>
                </a:lnTo>
                <a:lnTo>
                  <a:pt x="182493" y="491771"/>
                </a:lnTo>
                <a:cubicBezTo>
                  <a:pt x="178443" y="491771"/>
                  <a:pt x="174299" y="491301"/>
                  <a:pt x="170437" y="490360"/>
                </a:cubicBezTo>
                <a:cubicBezTo>
                  <a:pt x="158570" y="487538"/>
                  <a:pt x="148021" y="480671"/>
                  <a:pt x="140675" y="470700"/>
                </a:cubicBezTo>
                <a:cubicBezTo>
                  <a:pt x="130785" y="457343"/>
                  <a:pt x="127865" y="440223"/>
                  <a:pt x="132669" y="424515"/>
                </a:cubicBezTo>
                <a:lnTo>
                  <a:pt x="166011" y="316058"/>
                </a:lnTo>
                <a:cubicBezTo>
                  <a:pt x="166858" y="313330"/>
                  <a:pt x="170908" y="300631"/>
                  <a:pt x="184377" y="289814"/>
                </a:cubicBezTo>
                <a:cubicBezTo>
                  <a:pt x="192666" y="283229"/>
                  <a:pt x="203403" y="279655"/>
                  <a:pt x="214517" y="279373"/>
                </a:cubicBezTo>
                <a:lnTo>
                  <a:pt x="214517" y="279279"/>
                </a:lnTo>
                <a:cubicBezTo>
                  <a:pt x="214140" y="273447"/>
                  <a:pt x="211880" y="260654"/>
                  <a:pt x="229022" y="249648"/>
                </a:cubicBezTo>
                <a:cubicBezTo>
                  <a:pt x="233731" y="246638"/>
                  <a:pt x="247765" y="237326"/>
                  <a:pt x="247765" y="237326"/>
                </a:cubicBezTo>
                <a:cubicBezTo>
                  <a:pt x="251061" y="235162"/>
                  <a:pt x="254923" y="234033"/>
                  <a:pt x="258879" y="234033"/>
                </a:cubicBezTo>
                <a:cubicBezTo>
                  <a:pt x="261328" y="234033"/>
                  <a:pt x="263494" y="234786"/>
                  <a:pt x="265754" y="235538"/>
                </a:cubicBezTo>
                <a:cubicBezTo>
                  <a:pt x="266790" y="236009"/>
                  <a:pt x="267826" y="236385"/>
                  <a:pt x="268768" y="236855"/>
                </a:cubicBezTo>
                <a:lnTo>
                  <a:pt x="269239" y="234598"/>
                </a:lnTo>
                <a:cubicBezTo>
                  <a:pt x="264436" y="231211"/>
                  <a:pt x="259726" y="227261"/>
                  <a:pt x="255205" y="222934"/>
                </a:cubicBezTo>
                <a:cubicBezTo>
                  <a:pt x="254923" y="222651"/>
                  <a:pt x="254735" y="222463"/>
                  <a:pt x="254546" y="222275"/>
                </a:cubicBezTo>
                <a:cubicBezTo>
                  <a:pt x="250025" y="217948"/>
                  <a:pt x="245693" y="213057"/>
                  <a:pt x="241548" y="207789"/>
                </a:cubicBezTo>
                <a:cubicBezTo>
                  <a:pt x="241454" y="207601"/>
                  <a:pt x="241266" y="207413"/>
                  <a:pt x="241077" y="207225"/>
                </a:cubicBezTo>
                <a:cubicBezTo>
                  <a:pt x="236933" y="201869"/>
                  <a:pt x="233072" y="196031"/>
                  <a:pt x="229681" y="189823"/>
                </a:cubicBezTo>
                <a:cubicBezTo>
                  <a:pt x="229587" y="189729"/>
                  <a:pt x="229587" y="189635"/>
                  <a:pt x="229493" y="189635"/>
                </a:cubicBezTo>
                <a:cubicBezTo>
                  <a:pt x="226008" y="183332"/>
                  <a:pt x="222899" y="176654"/>
                  <a:pt x="220356" y="169787"/>
                </a:cubicBezTo>
                <a:cubicBezTo>
                  <a:pt x="214140" y="168658"/>
                  <a:pt x="208301" y="165084"/>
                  <a:pt x="203497" y="159910"/>
                </a:cubicBezTo>
                <a:cubicBezTo>
                  <a:pt x="203309" y="159722"/>
                  <a:pt x="203214" y="159628"/>
                  <a:pt x="203120" y="159534"/>
                </a:cubicBezTo>
                <a:cubicBezTo>
                  <a:pt x="200860" y="157088"/>
                  <a:pt x="198976" y="154172"/>
                  <a:pt x="197281" y="151068"/>
                </a:cubicBezTo>
                <a:cubicBezTo>
                  <a:pt x="196998" y="150504"/>
                  <a:pt x="196716" y="149939"/>
                  <a:pt x="196433" y="149281"/>
                </a:cubicBezTo>
                <a:cubicBezTo>
                  <a:pt x="194832" y="146083"/>
                  <a:pt x="193513" y="142602"/>
                  <a:pt x="192666" y="138840"/>
                </a:cubicBezTo>
                <a:cubicBezTo>
                  <a:pt x="188145" y="118428"/>
                  <a:pt x="197092" y="99050"/>
                  <a:pt x="212727" y="95476"/>
                </a:cubicBezTo>
                <a:lnTo>
                  <a:pt x="212727" y="85787"/>
                </a:lnTo>
                <a:cubicBezTo>
                  <a:pt x="212727" y="38378"/>
                  <a:pt x="251155" y="0"/>
                  <a:pt x="298626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92683" y="1935323"/>
            <a:ext cx="3720024" cy="10637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Clr>
                <a:srgbClr val="1E5EB4"/>
              </a:buClr>
              <a:buFont typeface="Wingdings" panose="05000000000000000000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>
              <a:buFont typeface="Arial"/>
              <a:buChar char="•"/>
              <a:defRPr/>
            </a:pPr>
            <a:r>
              <a:rPr lang="en-US" sz="1400" b="1" dirty="0">
                <a:latin typeface="Times New Roman"/>
                <a:ea typeface="思源黑体 CN Normal"/>
                <a:cs typeface="Times New Roman"/>
              </a:rPr>
              <a:t>E-commerce sites, blogs, news portals</a:t>
            </a:r>
            <a:endParaRPr lang="en-US" sz="1400" b="1">
              <a:latin typeface="Times New Roman"/>
              <a:cs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sz="1400" b="1" dirty="0">
                <a:latin typeface="Times New Roman"/>
                <a:ea typeface="思源黑体 CN Normal"/>
                <a:cs typeface="Times New Roman"/>
              </a:rPr>
              <a:t>Provide information and services online</a:t>
            </a:r>
            <a:endParaRPr lang="en-US" sz="1400" b="1">
              <a:latin typeface="Times New Roman"/>
              <a:cs typeface="Times New Roman"/>
            </a:endParaRPr>
          </a:p>
          <a:p>
            <a:pPr marR="0" lvl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Tx/>
              <a:buFont typeface="Arial" panose="05000000000000000000" pitchFamily="2" charset="2"/>
              <a:buChar char="•"/>
              <a:tabLst/>
              <a:defRPr/>
            </a:pPr>
            <a:endParaRPr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Times New Roman"/>
              <a:ea typeface="思源黑体" panose="020B0500000000000000" pitchFamily="34" charset="-122"/>
              <a:cs typeface="Times New Roman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62064" y="2070770"/>
            <a:ext cx="213378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smineUPC"/>
                <a:ea typeface="思源黑体"/>
                <a:cs typeface="JasmineUPC"/>
              </a:rPr>
              <a:t>WEBSITES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JasmineUPC"/>
              <a:ea typeface="思源黑体" panose="020B0500000000000000" pitchFamily="34" charset="-122"/>
              <a:cs typeface="JasmineUPC"/>
            </a:endParaRPr>
          </a:p>
        </p:txBody>
      </p:sp>
      <p:sp>
        <p:nvSpPr>
          <p:cNvPr id="20" name="íṧļîḑê"/>
          <p:cNvSpPr/>
          <p:nvPr/>
        </p:nvSpPr>
        <p:spPr>
          <a:xfrm>
            <a:off x="5832944" y="4100351"/>
            <a:ext cx="1636548" cy="724986"/>
          </a:xfrm>
          <a:prstGeom prst="chevron">
            <a:avLst>
              <a:gd name="adj" fmla="val 41391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sz="1400" kern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POSans H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1" name="ïŝľíḋe"/>
          <p:cNvSpPr/>
          <p:nvPr/>
        </p:nvSpPr>
        <p:spPr>
          <a:xfrm>
            <a:off x="1650739" y="4100351"/>
            <a:ext cx="4487288" cy="72498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txBody>
          <a:bodyPr rtlCol="0" anchor="ctr"/>
          <a:lstStyle/>
          <a:p>
            <a:pPr algn="ctr"/>
            <a:endParaRPr sz="1400" kern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OPPOSans H" panose="00020600040101010101" pitchFamily="18" charset="-122"/>
              <a:sym typeface="思源黑体 CN Normal" panose="020B0400000000000000" pitchFamily="34" charset="-122"/>
            </a:endParaRPr>
          </a:p>
        </p:txBody>
      </p:sp>
      <p:sp>
        <p:nvSpPr>
          <p:cNvPr id="22" name="îŝļidé"/>
          <p:cNvSpPr/>
          <p:nvPr/>
        </p:nvSpPr>
        <p:spPr>
          <a:xfrm>
            <a:off x="5648038" y="4277490"/>
            <a:ext cx="370712" cy="370713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>
            <a:outerShdw blurRad="279400" dist="228600" dir="3900000" sx="88000" sy="88000" algn="t" rotWithShape="0">
              <a:schemeClr val="bg1">
                <a:lumMod val="50000"/>
                <a:alpha val="42000"/>
              </a:schemeClr>
            </a:outerShdw>
          </a:effectLst>
        </p:spPr>
        <p:txBody>
          <a:bodyPr rtlCol="0" anchor="ctr"/>
          <a:lstStyle/>
          <a:p>
            <a:pPr algn="ctr"/>
            <a:r>
              <a:rPr lang="en-US" altLang="zh-CN" sz="1400" kern="0">
                <a:solidFill>
                  <a:prstClr val="white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OPPOSans H" panose="00020600040101010101" pitchFamily="18" charset="-122"/>
                <a:sym typeface="思源黑体 CN Normal" panose="020B0400000000000000" pitchFamily="34" charset="-122"/>
              </a:rPr>
              <a:t>3</a:t>
            </a:r>
          </a:p>
        </p:txBody>
      </p:sp>
      <p:sp>
        <p:nvSpPr>
          <p:cNvPr id="23" name="íṡḷïďé"/>
          <p:cNvSpPr>
            <a:spLocks/>
          </p:cNvSpPr>
          <p:nvPr/>
        </p:nvSpPr>
        <p:spPr bwMode="auto">
          <a:xfrm>
            <a:off x="5330679" y="5338345"/>
            <a:ext cx="287783" cy="287348"/>
          </a:xfrm>
          <a:custGeom>
            <a:avLst/>
            <a:gdLst>
              <a:gd name="connsiteX0" fmla="*/ 278498 w 607639"/>
              <a:gd name="connsiteY0" fmla="*/ 505578 h 606722"/>
              <a:gd name="connsiteX1" fmla="*/ 253131 w 607639"/>
              <a:gd name="connsiteY1" fmla="*/ 530820 h 606722"/>
              <a:gd name="connsiteX2" fmla="*/ 278498 w 607639"/>
              <a:gd name="connsiteY2" fmla="*/ 556150 h 606722"/>
              <a:gd name="connsiteX3" fmla="*/ 506351 w 607639"/>
              <a:gd name="connsiteY3" fmla="*/ 556150 h 606722"/>
              <a:gd name="connsiteX4" fmla="*/ 531629 w 607639"/>
              <a:gd name="connsiteY4" fmla="*/ 530820 h 606722"/>
              <a:gd name="connsiteX5" fmla="*/ 506351 w 607639"/>
              <a:gd name="connsiteY5" fmla="*/ 505578 h 606722"/>
              <a:gd name="connsiteX6" fmla="*/ 126566 w 607639"/>
              <a:gd name="connsiteY6" fmla="*/ 505578 h 606722"/>
              <a:gd name="connsiteX7" fmla="*/ 101288 w 607639"/>
              <a:gd name="connsiteY7" fmla="*/ 530820 h 606722"/>
              <a:gd name="connsiteX8" fmla="*/ 126566 w 607639"/>
              <a:gd name="connsiteY8" fmla="*/ 556150 h 606722"/>
              <a:gd name="connsiteX9" fmla="*/ 177210 w 607639"/>
              <a:gd name="connsiteY9" fmla="*/ 556150 h 606722"/>
              <a:gd name="connsiteX10" fmla="*/ 202576 w 607639"/>
              <a:gd name="connsiteY10" fmla="*/ 530820 h 606722"/>
              <a:gd name="connsiteX11" fmla="*/ 177210 w 607639"/>
              <a:gd name="connsiteY11" fmla="*/ 505578 h 606722"/>
              <a:gd name="connsiteX12" fmla="*/ 0 w 607639"/>
              <a:gd name="connsiteY12" fmla="*/ 455006 h 606722"/>
              <a:gd name="connsiteX13" fmla="*/ 607639 w 607639"/>
              <a:gd name="connsiteY13" fmla="*/ 455006 h 606722"/>
              <a:gd name="connsiteX14" fmla="*/ 607639 w 607639"/>
              <a:gd name="connsiteY14" fmla="*/ 581392 h 606722"/>
              <a:gd name="connsiteX15" fmla="*/ 582273 w 607639"/>
              <a:gd name="connsiteY15" fmla="*/ 606722 h 606722"/>
              <a:gd name="connsiteX16" fmla="*/ 25278 w 607639"/>
              <a:gd name="connsiteY16" fmla="*/ 606722 h 606722"/>
              <a:gd name="connsiteX17" fmla="*/ 0 w 607639"/>
              <a:gd name="connsiteY17" fmla="*/ 581392 h 606722"/>
              <a:gd name="connsiteX18" fmla="*/ 253118 w 607639"/>
              <a:gd name="connsiteY18" fmla="*/ 173662 h 606722"/>
              <a:gd name="connsiteX19" fmla="*/ 334127 w 607639"/>
              <a:gd name="connsiteY19" fmla="*/ 227503 h 606722"/>
              <a:gd name="connsiteX20" fmla="*/ 253118 w 607639"/>
              <a:gd name="connsiteY20" fmla="*/ 281345 h 606722"/>
              <a:gd name="connsiteX21" fmla="*/ 215927 w 607639"/>
              <a:gd name="connsiteY21" fmla="*/ 104075 h 606722"/>
              <a:gd name="connsiteX22" fmla="*/ 202576 w 607639"/>
              <a:gd name="connsiteY22" fmla="*/ 126384 h 606722"/>
              <a:gd name="connsiteX23" fmla="*/ 202576 w 607639"/>
              <a:gd name="connsiteY23" fmla="*/ 328669 h 606722"/>
              <a:gd name="connsiteX24" fmla="*/ 215927 w 607639"/>
              <a:gd name="connsiteY24" fmla="*/ 350977 h 606722"/>
              <a:gd name="connsiteX25" fmla="*/ 227854 w 607639"/>
              <a:gd name="connsiteY25" fmla="*/ 353910 h 606722"/>
              <a:gd name="connsiteX26" fmla="*/ 241917 w 607639"/>
              <a:gd name="connsiteY26" fmla="*/ 349644 h 606722"/>
              <a:gd name="connsiteX27" fmla="*/ 393849 w 607639"/>
              <a:gd name="connsiteY27" fmla="*/ 248590 h 606722"/>
              <a:gd name="connsiteX28" fmla="*/ 405063 w 607639"/>
              <a:gd name="connsiteY28" fmla="*/ 227526 h 606722"/>
              <a:gd name="connsiteX29" fmla="*/ 393849 w 607639"/>
              <a:gd name="connsiteY29" fmla="*/ 206462 h 606722"/>
              <a:gd name="connsiteX30" fmla="*/ 241917 w 607639"/>
              <a:gd name="connsiteY30" fmla="*/ 105409 h 606722"/>
              <a:gd name="connsiteX31" fmla="*/ 215927 w 607639"/>
              <a:gd name="connsiteY31" fmla="*/ 104075 h 606722"/>
              <a:gd name="connsiteX32" fmla="*/ 25278 w 607639"/>
              <a:gd name="connsiteY32" fmla="*/ 0 h 606722"/>
              <a:gd name="connsiteX33" fmla="*/ 582273 w 607639"/>
              <a:gd name="connsiteY33" fmla="*/ 0 h 606722"/>
              <a:gd name="connsiteX34" fmla="*/ 607639 w 607639"/>
              <a:gd name="connsiteY34" fmla="*/ 25241 h 606722"/>
              <a:gd name="connsiteX35" fmla="*/ 607639 w 607639"/>
              <a:gd name="connsiteY35" fmla="*/ 404481 h 606722"/>
              <a:gd name="connsiteX36" fmla="*/ 0 w 607639"/>
              <a:gd name="connsiteY36" fmla="*/ 404481 h 606722"/>
              <a:gd name="connsiteX37" fmla="*/ 0 w 607639"/>
              <a:gd name="connsiteY37" fmla="*/ 25241 h 606722"/>
              <a:gd name="connsiteX38" fmla="*/ 25278 w 607639"/>
              <a:gd name="connsiteY38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07639" h="606722">
                <a:moveTo>
                  <a:pt x="278498" y="505578"/>
                </a:moveTo>
                <a:cubicBezTo>
                  <a:pt x="264524" y="505578"/>
                  <a:pt x="253131" y="516866"/>
                  <a:pt x="253131" y="530820"/>
                </a:cubicBezTo>
                <a:cubicBezTo>
                  <a:pt x="253131" y="544774"/>
                  <a:pt x="264524" y="556150"/>
                  <a:pt x="278498" y="556150"/>
                </a:cubicBezTo>
                <a:lnTo>
                  <a:pt x="506351" y="556150"/>
                </a:lnTo>
                <a:cubicBezTo>
                  <a:pt x="520325" y="556150"/>
                  <a:pt x="531629" y="544774"/>
                  <a:pt x="531629" y="530820"/>
                </a:cubicBezTo>
                <a:cubicBezTo>
                  <a:pt x="531629" y="516866"/>
                  <a:pt x="520325" y="505578"/>
                  <a:pt x="506351" y="505578"/>
                </a:cubicBezTo>
                <a:close/>
                <a:moveTo>
                  <a:pt x="126566" y="505578"/>
                </a:moveTo>
                <a:cubicBezTo>
                  <a:pt x="112592" y="505578"/>
                  <a:pt x="101288" y="516866"/>
                  <a:pt x="101288" y="530820"/>
                </a:cubicBezTo>
                <a:cubicBezTo>
                  <a:pt x="101288" y="544774"/>
                  <a:pt x="112592" y="556150"/>
                  <a:pt x="126566" y="556150"/>
                </a:cubicBezTo>
                <a:lnTo>
                  <a:pt x="177210" y="556150"/>
                </a:lnTo>
                <a:cubicBezTo>
                  <a:pt x="191184" y="556150"/>
                  <a:pt x="202576" y="544774"/>
                  <a:pt x="202576" y="530820"/>
                </a:cubicBezTo>
                <a:cubicBezTo>
                  <a:pt x="202576" y="516866"/>
                  <a:pt x="191184" y="505578"/>
                  <a:pt x="177210" y="505578"/>
                </a:cubicBezTo>
                <a:close/>
                <a:moveTo>
                  <a:pt x="0" y="455006"/>
                </a:moveTo>
                <a:lnTo>
                  <a:pt x="607639" y="455006"/>
                </a:lnTo>
                <a:lnTo>
                  <a:pt x="607639" y="581392"/>
                </a:lnTo>
                <a:cubicBezTo>
                  <a:pt x="607639" y="595346"/>
                  <a:pt x="596336" y="606722"/>
                  <a:pt x="582273" y="606722"/>
                </a:cubicBezTo>
                <a:lnTo>
                  <a:pt x="25278" y="606722"/>
                </a:lnTo>
                <a:cubicBezTo>
                  <a:pt x="11304" y="606722"/>
                  <a:pt x="0" y="595346"/>
                  <a:pt x="0" y="581392"/>
                </a:cubicBezTo>
                <a:close/>
                <a:moveTo>
                  <a:pt x="253118" y="173662"/>
                </a:moveTo>
                <a:lnTo>
                  <a:pt x="334127" y="227503"/>
                </a:lnTo>
                <a:lnTo>
                  <a:pt x="253118" y="281345"/>
                </a:lnTo>
                <a:close/>
                <a:moveTo>
                  <a:pt x="215927" y="104075"/>
                </a:moveTo>
                <a:cubicBezTo>
                  <a:pt x="207650" y="108519"/>
                  <a:pt x="202576" y="117052"/>
                  <a:pt x="202576" y="126384"/>
                </a:cubicBezTo>
                <a:lnTo>
                  <a:pt x="202576" y="328669"/>
                </a:lnTo>
                <a:cubicBezTo>
                  <a:pt x="202576" y="338001"/>
                  <a:pt x="207650" y="346533"/>
                  <a:pt x="215927" y="350977"/>
                </a:cubicBezTo>
                <a:cubicBezTo>
                  <a:pt x="219665" y="352932"/>
                  <a:pt x="223759" y="353910"/>
                  <a:pt x="227854" y="353910"/>
                </a:cubicBezTo>
                <a:cubicBezTo>
                  <a:pt x="232749" y="353910"/>
                  <a:pt x="237644" y="352488"/>
                  <a:pt x="241917" y="349644"/>
                </a:cubicBezTo>
                <a:lnTo>
                  <a:pt x="393849" y="248590"/>
                </a:lnTo>
                <a:cubicBezTo>
                  <a:pt x="400880" y="243880"/>
                  <a:pt x="405063" y="235969"/>
                  <a:pt x="405063" y="227526"/>
                </a:cubicBezTo>
                <a:cubicBezTo>
                  <a:pt x="405063" y="219083"/>
                  <a:pt x="400880" y="211173"/>
                  <a:pt x="393849" y="206462"/>
                </a:cubicBezTo>
                <a:lnTo>
                  <a:pt x="241917" y="105409"/>
                </a:lnTo>
                <a:cubicBezTo>
                  <a:pt x="234173" y="100165"/>
                  <a:pt x="224116" y="99720"/>
                  <a:pt x="215927" y="104075"/>
                </a:cubicBezTo>
                <a:close/>
                <a:moveTo>
                  <a:pt x="25278" y="0"/>
                </a:moveTo>
                <a:lnTo>
                  <a:pt x="582273" y="0"/>
                </a:lnTo>
                <a:cubicBezTo>
                  <a:pt x="596336" y="0"/>
                  <a:pt x="607639" y="11287"/>
                  <a:pt x="607639" y="25241"/>
                </a:cubicBezTo>
                <a:lnTo>
                  <a:pt x="607639" y="404481"/>
                </a:lnTo>
                <a:lnTo>
                  <a:pt x="0" y="404481"/>
                </a:lnTo>
                <a:lnTo>
                  <a:pt x="0" y="25241"/>
                </a:lnTo>
                <a:cubicBezTo>
                  <a:pt x="0" y="11287"/>
                  <a:pt x="11304" y="0"/>
                  <a:pt x="25278" y="0"/>
                </a:cubicBezTo>
                <a:close/>
              </a:path>
            </a:pathLst>
          </a:custGeom>
          <a:solidFill>
            <a:sysClr val="window" lastClr="FFFFFF"/>
          </a:solidFill>
          <a:ln w="9525">
            <a:noFill/>
            <a:round/>
            <a:headEnd/>
            <a:tailEnd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92683" y="4060327"/>
            <a:ext cx="3720024" cy="10231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marL="171450" indent="-171450">
              <a:lnSpc>
                <a:spcPct val="150000"/>
              </a:lnSpc>
              <a:buClr>
                <a:srgbClr val="1E5EB4"/>
              </a:buClr>
              <a:buFont typeface="Wingdings" panose="05000000000000000000" pitchFamily="2" charset="2"/>
              <a:buChar char="Ø"/>
              <a:defRPr sz="1200">
                <a:solidFill>
                  <a:schemeClr val="bg2">
                    <a:lumMod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>
              <a:buFont typeface="Arial"/>
              <a:buChar char="•"/>
              <a:defRPr/>
            </a:pPr>
            <a:r>
              <a:rPr lang="en-US" sz="1400" b="1" kern="0" dirty="0">
                <a:latin typeface="Times New Roman"/>
                <a:ea typeface="思源黑体 CN Normal"/>
                <a:cs typeface="Arial"/>
              </a:rPr>
              <a:t>Built using web technologies (JavaScript frameworks like React Native)</a:t>
            </a:r>
            <a:endParaRPr lang="en-US" sz="1400" b="1" kern="0" dirty="0">
              <a:latin typeface="Times New Roman"/>
              <a:ea typeface="思源黑体"/>
              <a:cs typeface="Arial"/>
            </a:endParaRPr>
          </a:p>
          <a:p>
            <a:pPr>
              <a:buFont typeface="Arial"/>
              <a:buChar char="•"/>
              <a:defRPr/>
            </a:pPr>
            <a:endParaRPr lang="en-US" sz="1400" b="1" kern="0" dirty="0">
              <a:latin typeface="Times New Roman"/>
              <a:ea typeface="思源黑体"/>
              <a:cs typeface="Arial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562064" y="4151506"/>
            <a:ext cx="307675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JasmineUPC"/>
                <a:ea typeface="思源黑体"/>
                <a:cs typeface="JasmineUPC"/>
                <a:sym typeface="思源黑体 CN Normal" panose="020B0400000000000000" pitchFamily="34" charset="-122"/>
              </a:rPr>
              <a:t>MOBILE &amp; HYBRID APPS</a:t>
            </a:r>
            <a:endParaRPr lang="en-US" altLang="zh-CN" sz="2800" b="1">
              <a:solidFill>
                <a:schemeClr val="tx1">
                  <a:lumMod val="75000"/>
                  <a:lumOff val="25000"/>
                </a:schemeClr>
              </a:solidFill>
              <a:latin typeface="JasmineUPC"/>
              <a:ea typeface="思源黑体" panose="020B0500000000000000" pitchFamily="34" charset="-122"/>
              <a:cs typeface="JasmineUPC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2431717" y="277388"/>
            <a:ext cx="7123729" cy="1036241"/>
            <a:chOff x="2431718" y="149485"/>
            <a:chExt cx="7123728" cy="1036241"/>
          </a:xfrm>
        </p:grpSpPr>
        <p:sp>
          <p:nvSpPr>
            <p:cNvPr id="27" name="TextBox 55"/>
            <p:cNvSpPr txBox="1"/>
            <p:nvPr/>
          </p:nvSpPr>
          <p:spPr>
            <a:xfrm>
              <a:off x="2431718" y="149485"/>
              <a:ext cx="7123728" cy="684793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JasmineUPC"/>
                  <a:ea typeface="+mn-lt"/>
                  <a:cs typeface="+mn-lt"/>
                </a:rPr>
                <a:t>Real-time Applications / Importance</a:t>
              </a:r>
              <a:endParaRPr lang="en-US" sz="4000" b="1">
                <a:solidFill>
                  <a:schemeClr val="tx1">
                    <a:lumMod val="85000"/>
                    <a:lumOff val="15000"/>
                  </a:schemeClr>
                </a:solidFill>
                <a:latin typeface="JasmineUPC"/>
                <a:cs typeface="JasmineUPC"/>
              </a:endParaRPr>
            </a:p>
          </p:txBody>
        </p:sp>
        <p:sp>
          <p:nvSpPr>
            <p:cNvPr id="28" name="PA-文本框 50">
              <a:extLst>
                <a:ext uri="{FF2B5EF4-FFF2-40B4-BE49-F238E27FC236}">
                  <a16:creationId xmlns:a16="http://schemas.microsoft.com/office/drawing/2014/main" id="{46630D7B-4BA5-4989-8F72-A67D800FFF5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7DCDE35-BF12-D03E-9B48-DEE3D9A7521C}"/>
              </a:ext>
            </a:extLst>
          </p:cNvPr>
          <p:cNvSpPr txBox="1"/>
          <p:nvPr/>
        </p:nvSpPr>
        <p:spPr>
          <a:xfrm>
            <a:off x="3800475" y="990600"/>
            <a:ext cx="50577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JasmineUPC"/>
                <a:ea typeface="+mn-lt"/>
                <a:cs typeface="+mn-lt"/>
              </a:rPr>
              <a:t>Where Web Development Meets the Real World</a:t>
            </a:r>
            <a:endParaRPr lang="en-US" b="1">
              <a:latin typeface="JasmineUPC"/>
              <a:cs typeface="JasmineUPC"/>
            </a:endParaRPr>
          </a:p>
        </p:txBody>
      </p:sp>
      <p:sp>
        <p:nvSpPr>
          <p:cNvPr id="31" name="ïşļïdé">
            <a:extLst>
              <a:ext uri="{FF2B5EF4-FFF2-40B4-BE49-F238E27FC236}">
                <a16:creationId xmlns:a16="http://schemas.microsoft.com/office/drawing/2014/main" id="{C25A2937-58E5-E069-954D-D67AE3730B5A}"/>
              </a:ext>
            </a:extLst>
          </p:cNvPr>
          <p:cNvSpPr>
            <a:spLocks/>
          </p:cNvSpPr>
          <p:nvPr/>
        </p:nvSpPr>
        <p:spPr bwMode="auto">
          <a:xfrm>
            <a:off x="6550932" y="4294652"/>
            <a:ext cx="212695" cy="334007"/>
          </a:xfrm>
          <a:custGeom>
            <a:avLst/>
            <a:gdLst>
              <a:gd name="connsiteX0" fmla="*/ 107157 w 214313"/>
              <a:gd name="connsiteY0" fmla="*/ 288925 h 336550"/>
              <a:gd name="connsiteX1" fmla="*/ 92075 w 214313"/>
              <a:gd name="connsiteY1" fmla="*/ 303213 h 336550"/>
              <a:gd name="connsiteX2" fmla="*/ 107157 w 214313"/>
              <a:gd name="connsiteY2" fmla="*/ 317501 h 336550"/>
              <a:gd name="connsiteX3" fmla="*/ 122239 w 214313"/>
              <a:gd name="connsiteY3" fmla="*/ 303213 h 336550"/>
              <a:gd name="connsiteX4" fmla="*/ 107157 w 214313"/>
              <a:gd name="connsiteY4" fmla="*/ 288925 h 336550"/>
              <a:gd name="connsiteX5" fmla="*/ 30187 w 214313"/>
              <a:gd name="connsiteY5" fmla="*/ 41275 h 336550"/>
              <a:gd name="connsiteX6" fmla="*/ 22225 w 214313"/>
              <a:gd name="connsiteY6" fmla="*/ 50461 h 336550"/>
              <a:gd name="connsiteX7" fmla="*/ 22225 w 214313"/>
              <a:gd name="connsiteY7" fmla="*/ 259103 h 336550"/>
              <a:gd name="connsiteX8" fmla="*/ 30187 w 214313"/>
              <a:gd name="connsiteY8" fmla="*/ 268288 h 336550"/>
              <a:gd name="connsiteX9" fmla="*/ 184126 w 214313"/>
              <a:gd name="connsiteY9" fmla="*/ 268288 h 336550"/>
              <a:gd name="connsiteX10" fmla="*/ 192088 w 214313"/>
              <a:gd name="connsiteY10" fmla="*/ 259103 h 336550"/>
              <a:gd name="connsiteX11" fmla="*/ 192088 w 214313"/>
              <a:gd name="connsiteY11" fmla="*/ 50461 h 336550"/>
              <a:gd name="connsiteX12" fmla="*/ 184126 w 214313"/>
              <a:gd name="connsiteY12" fmla="*/ 41275 h 336550"/>
              <a:gd name="connsiteX13" fmla="*/ 30187 w 214313"/>
              <a:gd name="connsiteY13" fmla="*/ 41275 h 336550"/>
              <a:gd name="connsiteX14" fmla="*/ 92812 w 214313"/>
              <a:gd name="connsiteY14" fmla="*/ 15875 h 336550"/>
              <a:gd name="connsiteX15" fmla="*/ 88900 w 214313"/>
              <a:gd name="connsiteY15" fmla="*/ 21318 h 336550"/>
              <a:gd name="connsiteX16" fmla="*/ 92812 w 214313"/>
              <a:gd name="connsiteY16" fmla="*/ 25400 h 336550"/>
              <a:gd name="connsiteX17" fmla="*/ 121501 w 214313"/>
              <a:gd name="connsiteY17" fmla="*/ 25400 h 336550"/>
              <a:gd name="connsiteX18" fmla="*/ 125413 w 214313"/>
              <a:gd name="connsiteY18" fmla="*/ 21318 h 336550"/>
              <a:gd name="connsiteX19" fmla="*/ 121501 w 214313"/>
              <a:gd name="connsiteY19" fmla="*/ 15875 h 336550"/>
              <a:gd name="connsiteX20" fmla="*/ 92812 w 214313"/>
              <a:gd name="connsiteY20" fmla="*/ 15875 h 336550"/>
              <a:gd name="connsiteX21" fmla="*/ 48948 w 214313"/>
              <a:gd name="connsiteY21" fmla="*/ 0 h 336550"/>
              <a:gd name="connsiteX22" fmla="*/ 165365 w 214313"/>
              <a:gd name="connsiteY22" fmla="*/ 0 h 336550"/>
              <a:gd name="connsiteX23" fmla="*/ 214313 w 214313"/>
              <a:gd name="connsiteY23" fmla="*/ 48642 h 336550"/>
              <a:gd name="connsiteX24" fmla="*/ 214313 w 214313"/>
              <a:gd name="connsiteY24" fmla="*/ 287908 h 336550"/>
              <a:gd name="connsiteX25" fmla="*/ 165365 w 214313"/>
              <a:gd name="connsiteY25" fmla="*/ 336550 h 336550"/>
              <a:gd name="connsiteX26" fmla="*/ 48948 w 214313"/>
              <a:gd name="connsiteY26" fmla="*/ 336550 h 336550"/>
              <a:gd name="connsiteX27" fmla="*/ 0 w 214313"/>
              <a:gd name="connsiteY27" fmla="*/ 287908 h 336550"/>
              <a:gd name="connsiteX28" fmla="*/ 0 w 214313"/>
              <a:gd name="connsiteY28" fmla="*/ 48642 h 336550"/>
              <a:gd name="connsiteX29" fmla="*/ 48948 w 214313"/>
              <a:gd name="connsiteY29" fmla="*/ 0 h 336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14313" h="336550">
                <a:moveTo>
                  <a:pt x="107157" y="288925"/>
                </a:moveTo>
                <a:cubicBezTo>
                  <a:pt x="98827" y="288925"/>
                  <a:pt x="92075" y="295322"/>
                  <a:pt x="92075" y="303213"/>
                </a:cubicBezTo>
                <a:cubicBezTo>
                  <a:pt x="92075" y="311104"/>
                  <a:pt x="98827" y="317501"/>
                  <a:pt x="107157" y="317501"/>
                </a:cubicBezTo>
                <a:cubicBezTo>
                  <a:pt x="115487" y="317501"/>
                  <a:pt x="122239" y="311104"/>
                  <a:pt x="122239" y="303213"/>
                </a:cubicBezTo>
                <a:cubicBezTo>
                  <a:pt x="122239" y="295322"/>
                  <a:pt x="115487" y="288925"/>
                  <a:pt x="107157" y="288925"/>
                </a:cubicBezTo>
                <a:close/>
                <a:moveTo>
                  <a:pt x="30187" y="41275"/>
                </a:moveTo>
                <a:cubicBezTo>
                  <a:pt x="26206" y="41275"/>
                  <a:pt x="22225" y="45212"/>
                  <a:pt x="22225" y="50461"/>
                </a:cubicBezTo>
                <a:cubicBezTo>
                  <a:pt x="22225" y="50461"/>
                  <a:pt x="22225" y="50461"/>
                  <a:pt x="22225" y="259103"/>
                </a:cubicBezTo>
                <a:cubicBezTo>
                  <a:pt x="22225" y="264352"/>
                  <a:pt x="26206" y="268288"/>
                  <a:pt x="30187" y="268288"/>
                </a:cubicBezTo>
                <a:cubicBezTo>
                  <a:pt x="30187" y="268288"/>
                  <a:pt x="30187" y="268288"/>
                  <a:pt x="184126" y="268288"/>
                </a:cubicBezTo>
                <a:cubicBezTo>
                  <a:pt x="188107" y="268288"/>
                  <a:pt x="192088" y="264352"/>
                  <a:pt x="192088" y="259103"/>
                </a:cubicBezTo>
                <a:lnTo>
                  <a:pt x="192088" y="50461"/>
                </a:lnTo>
                <a:cubicBezTo>
                  <a:pt x="192088" y="45212"/>
                  <a:pt x="188107" y="41275"/>
                  <a:pt x="184126" y="41275"/>
                </a:cubicBezTo>
                <a:cubicBezTo>
                  <a:pt x="184126" y="41275"/>
                  <a:pt x="184126" y="41275"/>
                  <a:pt x="30187" y="41275"/>
                </a:cubicBezTo>
                <a:close/>
                <a:moveTo>
                  <a:pt x="92812" y="15875"/>
                </a:moveTo>
                <a:cubicBezTo>
                  <a:pt x="90204" y="15875"/>
                  <a:pt x="88900" y="18596"/>
                  <a:pt x="88900" y="21318"/>
                </a:cubicBezTo>
                <a:cubicBezTo>
                  <a:pt x="88900" y="24039"/>
                  <a:pt x="90204" y="25400"/>
                  <a:pt x="92812" y="25400"/>
                </a:cubicBezTo>
                <a:cubicBezTo>
                  <a:pt x="92812" y="25400"/>
                  <a:pt x="92812" y="25400"/>
                  <a:pt x="121501" y="25400"/>
                </a:cubicBezTo>
                <a:cubicBezTo>
                  <a:pt x="124109" y="25400"/>
                  <a:pt x="125413" y="24039"/>
                  <a:pt x="125413" y="21318"/>
                </a:cubicBezTo>
                <a:cubicBezTo>
                  <a:pt x="125413" y="18596"/>
                  <a:pt x="124109" y="15875"/>
                  <a:pt x="121501" y="15875"/>
                </a:cubicBezTo>
                <a:cubicBezTo>
                  <a:pt x="121501" y="15875"/>
                  <a:pt x="121501" y="15875"/>
                  <a:pt x="92812" y="15875"/>
                </a:cubicBezTo>
                <a:close/>
                <a:moveTo>
                  <a:pt x="48948" y="0"/>
                </a:moveTo>
                <a:cubicBezTo>
                  <a:pt x="48948" y="0"/>
                  <a:pt x="48948" y="0"/>
                  <a:pt x="165365" y="0"/>
                </a:cubicBezTo>
                <a:cubicBezTo>
                  <a:pt x="193146" y="0"/>
                  <a:pt x="214313" y="22349"/>
                  <a:pt x="214313" y="48642"/>
                </a:cubicBezTo>
                <a:cubicBezTo>
                  <a:pt x="214313" y="48642"/>
                  <a:pt x="214313" y="48642"/>
                  <a:pt x="214313" y="287908"/>
                </a:cubicBezTo>
                <a:cubicBezTo>
                  <a:pt x="214313" y="314201"/>
                  <a:pt x="193146" y="336550"/>
                  <a:pt x="165365" y="336550"/>
                </a:cubicBezTo>
                <a:cubicBezTo>
                  <a:pt x="165365" y="336550"/>
                  <a:pt x="165365" y="336550"/>
                  <a:pt x="48948" y="336550"/>
                </a:cubicBezTo>
                <a:cubicBezTo>
                  <a:pt x="21167" y="336550"/>
                  <a:pt x="0" y="314201"/>
                  <a:pt x="0" y="287908"/>
                </a:cubicBezTo>
                <a:cubicBezTo>
                  <a:pt x="0" y="287908"/>
                  <a:pt x="0" y="287908"/>
                  <a:pt x="0" y="48642"/>
                </a:cubicBezTo>
                <a:cubicBezTo>
                  <a:pt x="0" y="22349"/>
                  <a:pt x="21167" y="0"/>
                  <a:pt x="48948" y="0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思源黑体" panose="020B0500000000000000" pitchFamily="34" charset="-122"/>
              <a:ea typeface="思源黑体" panose="020B0500000000000000" pitchFamily="34" charset="-122"/>
              <a:sym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42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91AA8-1F5A-3F67-603E-3397BC81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DD5F266-C4DB-1A01-54AE-419E366EDB30}"/>
              </a:ext>
            </a:extLst>
          </p:cNvPr>
          <p:cNvSpPr txBox="1"/>
          <p:nvPr/>
        </p:nvSpPr>
        <p:spPr>
          <a:xfrm>
            <a:off x="264629" y="301486"/>
            <a:ext cx="9298470" cy="61863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latin typeface="JasmineUPC"/>
                <a:cs typeface="JasmineUPC"/>
              </a:rPr>
              <a:t>Conclusion &amp; References</a:t>
            </a:r>
          </a:p>
          <a:p>
            <a:endParaRPr lang="en-US" sz="2400" b="1" dirty="0">
              <a:latin typeface="JasmineUPC"/>
              <a:ea typeface="+mn-lt"/>
              <a:cs typeface="+mn-lt"/>
            </a:endParaRPr>
          </a:p>
          <a:p>
            <a:r>
              <a:rPr lang="en-US" sz="2400" b="1" dirty="0">
                <a:latin typeface="JasmineUPC"/>
                <a:ea typeface="+mn-lt"/>
                <a:cs typeface="+mn-lt"/>
              </a:rPr>
              <a:t>1. Key Takeaways</a:t>
            </a:r>
            <a:endParaRPr lang="en-US" sz="24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JasmineUPC"/>
                <a:ea typeface="+mn-lt"/>
                <a:cs typeface="+mn-lt"/>
              </a:rPr>
              <a:t>HTML</a:t>
            </a:r>
            <a:r>
              <a:rPr lang="en-US" sz="2400" dirty="0">
                <a:latin typeface="JasmineUPC"/>
                <a:ea typeface="+mn-lt"/>
                <a:cs typeface="+mn-lt"/>
              </a:rPr>
              <a:t> → Provides the structure of web pages..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JasmineUPC"/>
                <a:ea typeface="+mn-lt"/>
                <a:cs typeface="+mn-lt"/>
              </a:rPr>
              <a:t>CSS</a:t>
            </a:r>
            <a:r>
              <a:rPr lang="en-US" sz="2400" dirty="0">
                <a:latin typeface="JasmineUPC"/>
                <a:ea typeface="+mn-lt"/>
                <a:cs typeface="+mn-lt"/>
              </a:rPr>
              <a:t> → Adds styling and visual appeal</a:t>
            </a:r>
            <a:endParaRPr lang="en-US" sz="24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JasmineUPC"/>
                <a:ea typeface="+mn-lt"/>
                <a:cs typeface="+mn-lt"/>
              </a:rPr>
              <a:t>JavaScript</a:t>
            </a:r>
            <a:r>
              <a:rPr lang="en-US" sz="2400" dirty="0">
                <a:latin typeface="JasmineUPC"/>
                <a:ea typeface="+mn-lt"/>
                <a:cs typeface="+mn-lt"/>
              </a:rPr>
              <a:t> → Enables interactivity and dynamic behavior.</a:t>
            </a:r>
            <a:endParaRPr lang="en-US" sz="2400" dirty="0">
              <a:latin typeface="JasmineUPC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latin typeface="JasmineUPC"/>
              <a:ea typeface="+mn-lt"/>
              <a:cs typeface="+mn-lt"/>
            </a:endParaRPr>
          </a:p>
          <a:p>
            <a:r>
              <a:rPr lang="en-US" sz="2400" b="1" dirty="0">
                <a:latin typeface="JasmineUPC"/>
                <a:ea typeface="+mn-lt"/>
                <a:cs typeface="+mn-lt"/>
              </a:rPr>
              <a:t>2. Importance</a:t>
            </a:r>
            <a:endParaRPr lang="en-US" sz="24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JasmineUPC"/>
                <a:ea typeface="+mn-lt"/>
                <a:cs typeface="+mn-lt"/>
              </a:rPr>
              <a:t>Together, they form the </a:t>
            </a:r>
            <a:r>
              <a:rPr lang="en-US" sz="2400" b="1" dirty="0">
                <a:latin typeface="JasmineUPC"/>
                <a:ea typeface="+mn-lt"/>
                <a:cs typeface="+mn-lt"/>
              </a:rPr>
              <a:t>foundation of all modern websites and web apps.</a:t>
            </a:r>
            <a:endParaRPr lang="en-US" sz="2400" dirty="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JasmineUPC"/>
                <a:ea typeface="+mn-lt"/>
                <a:cs typeface="+mn-lt"/>
              </a:rPr>
              <a:t>Essential for building </a:t>
            </a:r>
            <a:r>
              <a:rPr lang="en-US" sz="2400" b="1" dirty="0">
                <a:latin typeface="JasmineUPC"/>
                <a:ea typeface="+mn-lt"/>
                <a:cs typeface="+mn-lt"/>
              </a:rPr>
              <a:t>responsive, attractive, and functional digital experiences.</a:t>
            </a:r>
            <a:endParaRPr lang="en-US" sz="2400" b="1" dirty="0">
              <a:latin typeface="JasmineUPC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JasmineUPC"/>
              <a:ea typeface="+mn-lt"/>
              <a:cs typeface="+mn-lt"/>
            </a:endParaRPr>
          </a:p>
          <a:p>
            <a:r>
              <a:rPr lang="en-US" sz="2400" b="1" dirty="0">
                <a:latin typeface="JasmineUPC"/>
                <a:ea typeface="+mn-lt"/>
                <a:cs typeface="+mn-lt"/>
              </a:rPr>
              <a:t>3. References</a:t>
            </a:r>
            <a:endParaRPr lang="en-US" sz="24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JasmineUPC"/>
                <a:ea typeface="+mn-lt"/>
                <a:cs typeface="+mn-lt"/>
              </a:rPr>
              <a:t>W3Schools – </a:t>
            </a:r>
            <a:r>
              <a:rPr lang="en-US" sz="2400" dirty="0">
                <a:latin typeface="JasmineUPC"/>
                <a:ea typeface="+mn-lt"/>
                <a:cs typeface="+mn-lt"/>
                <a:hlinkClick r:id="rId2"/>
              </a:rPr>
              <a:t>https://www.w3schools.com</a:t>
            </a:r>
            <a:endParaRPr lang="en-US" sz="24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latin typeface="JasmineUPC"/>
                <a:ea typeface="+mn-lt"/>
                <a:cs typeface="+mn-lt"/>
              </a:rPr>
              <a:t>MDN Web Docs – </a:t>
            </a:r>
            <a:r>
              <a:rPr lang="en-US" sz="2400" dirty="0">
                <a:latin typeface="JasmineUPC"/>
                <a:ea typeface="+mn-lt"/>
                <a:cs typeface="+mn-lt"/>
                <a:hlinkClick r:id="rId3"/>
              </a:rPr>
              <a:t>https://developer.mozilla.org</a:t>
            </a:r>
            <a:endParaRPr lang="en-US" sz="2400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400" err="1">
                <a:latin typeface="JasmineUPC"/>
                <a:ea typeface="+mn-lt"/>
                <a:cs typeface="+mn-lt"/>
              </a:rPr>
              <a:t>TutorialsPoint</a:t>
            </a:r>
            <a:r>
              <a:rPr lang="en-US" sz="2400" dirty="0">
                <a:latin typeface="JasmineUPC"/>
                <a:ea typeface="+mn-lt"/>
                <a:cs typeface="+mn-lt"/>
              </a:rPr>
              <a:t> – </a:t>
            </a:r>
            <a:r>
              <a:rPr lang="en-US" sz="2400" dirty="0">
                <a:latin typeface="JasmineUPC"/>
                <a:ea typeface="+mn-lt"/>
                <a:cs typeface="+mn-lt"/>
                <a:hlinkClick r:id="rId4"/>
              </a:rPr>
              <a:t>https://www.tutorialspoint.com</a:t>
            </a:r>
            <a:endParaRPr lang="en-US" sz="2400">
              <a:latin typeface="JasmineUPC"/>
              <a:cs typeface="JasmineUPC"/>
            </a:endParaRPr>
          </a:p>
          <a:p>
            <a:pPr algn="l"/>
            <a:endParaRPr lang="en-US" sz="2400" dirty="0">
              <a:latin typeface="JasmineUPC"/>
              <a:ea typeface="Calibri"/>
              <a:cs typeface="Calibri"/>
            </a:endParaRPr>
          </a:p>
        </p:txBody>
      </p:sp>
      <p:pic>
        <p:nvPicPr>
          <p:cNvPr id="30" name="Picture 29" descr="This contains: Website Development">
            <a:extLst>
              <a:ext uri="{FF2B5EF4-FFF2-40B4-BE49-F238E27FC236}">
                <a16:creationId xmlns:a16="http://schemas.microsoft.com/office/drawing/2014/main" id="{0C3394B1-8F3E-DE84-F3AF-4C4ECF3AA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025" y="828675"/>
            <a:ext cx="3314700" cy="4895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69193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 rot="994891" flipH="1">
            <a:off x="1475001" y="-510738"/>
            <a:ext cx="2652915" cy="6357717"/>
          </a:xfrm>
          <a:custGeom>
            <a:avLst/>
            <a:gdLst>
              <a:gd name="connsiteX0" fmla="*/ 2652914 w 2652914"/>
              <a:gd name="connsiteY0" fmla="*/ 789936 h 6357717"/>
              <a:gd name="connsiteX1" fmla="*/ 0 w 2652914"/>
              <a:gd name="connsiteY1" fmla="*/ 0 h 6357717"/>
              <a:gd name="connsiteX2" fmla="*/ 0 w 2652914"/>
              <a:gd name="connsiteY2" fmla="*/ 6357717 h 6357717"/>
              <a:gd name="connsiteX3" fmla="*/ 2652914 w 2652914"/>
              <a:gd name="connsiteY3" fmla="*/ 6357717 h 635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2914" h="6357717">
                <a:moveTo>
                  <a:pt x="2652914" y="789936"/>
                </a:moveTo>
                <a:lnTo>
                  <a:pt x="0" y="0"/>
                </a:lnTo>
                <a:lnTo>
                  <a:pt x="0" y="6357717"/>
                </a:lnTo>
                <a:lnTo>
                  <a:pt x="2652914" y="63577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 rot="20605109">
            <a:off x="726915" y="668391"/>
            <a:ext cx="2652915" cy="6707623"/>
          </a:xfrm>
          <a:custGeom>
            <a:avLst/>
            <a:gdLst>
              <a:gd name="connsiteX0" fmla="*/ 2652914 w 2652914"/>
              <a:gd name="connsiteY0" fmla="*/ 0 h 6707623"/>
              <a:gd name="connsiteX1" fmla="*/ 2652914 w 2652914"/>
              <a:gd name="connsiteY1" fmla="*/ 6707623 h 6707623"/>
              <a:gd name="connsiteX2" fmla="*/ 0 w 2652914"/>
              <a:gd name="connsiteY2" fmla="*/ 5917687 h 6707623"/>
              <a:gd name="connsiteX3" fmla="*/ 0 w 2652914"/>
              <a:gd name="connsiteY3" fmla="*/ 613330 h 6707623"/>
              <a:gd name="connsiteX4" fmla="*/ 182626 w 2652914"/>
              <a:gd name="connsiteY4" fmla="*/ 0 h 670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2914" h="6707623">
                <a:moveTo>
                  <a:pt x="2652914" y="0"/>
                </a:moveTo>
                <a:lnTo>
                  <a:pt x="2652914" y="6707623"/>
                </a:lnTo>
                <a:lnTo>
                  <a:pt x="0" y="5917687"/>
                </a:lnTo>
                <a:lnTo>
                  <a:pt x="0" y="613330"/>
                </a:lnTo>
                <a:lnTo>
                  <a:pt x="18262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rot="994891" flipH="1">
            <a:off x="-121027" y="-510738"/>
            <a:ext cx="2652915" cy="6357717"/>
          </a:xfrm>
          <a:custGeom>
            <a:avLst/>
            <a:gdLst>
              <a:gd name="connsiteX0" fmla="*/ 2652914 w 2652914"/>
              <a:gd name="connsiteY0" fmla="*/ 789936 h 6357717"/>
              <a:gd name="connsiteX1" fmla="*/ 0 w 2652914"/>
              <a:gd name="connsiteY1" fmla="*/ 0 h 6357717"/>
              <a:gd name="connsiteX2" fmla="*/ 0 w 2652914"/>
              <a:gd name="connsiteY2" fmla="*/ 6357717 h 6357717"/>
              <a:gd name="connsiteX3" fmla="*/ 1637648 w 2652914"/>
              <a:gd name="connsiteY3" fmla="*/ 6357717 h 6357717"/>
              <a:gd name="connsiteX4" fmla="*/ 2652914 w 2652914"/>
              <a:gd name="connsiteY4" fmla="*/ 2948058 h 6357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2914" h="6357717">
                <a:moveTo>
                  <a:pt x="2652914" y="789936"/>
                </a:moveTo>
                <a:lnTo>
                  <a:pt x="0" y="0"/>
                </a:lnTo>
                <a:lnTo>
                  <a:pt x="0" y="6357717"/>
                </a:lnTo>
                <a:lnTo>
                  <a:pt x="1637648" y="6357717"/>
                </a:lnTo>
                <a:lnTo>
                  <a:pt x="2652914" y="29480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 rot="20605109">
            <a:off x="-791898" y="657138"/>
            <a:ext cx="2574060" cy="6707624"/>
          </a:xfrm>
          <a:custGeom>
            <a:avLst/>
            <a:gdLst>
              <a:gd name="connsiteX0" fmla="*/ 2574060 w 2574060"/>
              <a:gd name="connsiteY0" fmla="*/ 0 h 6707624"/>
              <a:gd name="connsiteX1" fmla="*/ 2574060 w 2574060"/>
              <a:gd name="connsiteY1" fmla="*/ 6707624 h 6707624"/>
              <a:gd name="connsiteX2" fmla="*/ 0 w 2574060"/>
              <a:gd name="connsiteY2" fmla="*/ 5941167 h 6707624"/>
              <a:gd name="connsiteX3" fmla="*/ 1769051 w 2574060"/>
              <a:gd name="connsiteY3" fmla="*/ 0 h 670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4060" h="6707624">
                <a:moveTo>
                  <a:pt x="2574060" y="0"/>
                </a:moveTo>
                <a:lnTo>
                  <a:pt x="2574060" y="6707624"/>
                </a:lnTo>
                <a:lnTo>
                  <a:pt x="0" y="5941167"/>
                </a:lnTo>
                <a:lnTo>
                  <a:pt x="176905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 rot="994891" flipH="1">
            <a:off x="-783960" y="-374768"/>
            <a:ext cx="1713528" cy="6264918"/>
          </a:xfrm>
          <a:custGeom>
            <a:avLst/>
            <a:gdLst>
              <a:gd name="connsiteX0" fmla="*/ 1713528 w 1713528"/>
              <a:gd name="connsiteY0" fmla="*/ 510223 h 6264918"/>
              <a:gd name="connsiteX1" fmla="*/ 0 w 1713528"/>
              <a:gd name="connsiteY1" fmla="*/ 0 h 6264918"/>
              <a:gd name="connsiteX2" fmla="*/ 0 w 1713528"/>
              <a:gd name="connsiteY2" fmla="*/ 6264918 h 6264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528" h="6264918">
                <a:moveTo>
                  <a:pt x="1713528" y="510223"/>
                </a:moveTo>
                <a:lnTo>
                  <a:pt x="0" y="0"/>
                </a:lnTo>
                <a:lnTo>
                  <a:pt x="0" y="62649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3810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TextBox 25"/>
          <p:cNvSpPr txBox="1"/>
          <p:nvPr/>
        </p:nvSpPr>
        <p:spPr>
          <a:xfrm>
            <a:off x="2801017" y="2450815"/>
            <a:ext cx="852637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defTabSz="1219170"/>
            <a:r>
              <a:rPr lang="en-US" altLang="zh-CN" sz="9600" dirty="0">
                <a:solidFill>
                  <a:schemeClr val="accent3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宋体 CN Heavy"/>
                <a:cs typeface="Times New Roman"/>
              </a:rPr>
              <a:t>T</a:t>
            </a:r>
            <a:r>
              <a:rPr lang="en-US" altLang="zh-CN" sz="9600" dirty="0">
                <a:solidFill>
                  <a:schemeClr val="accent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宋体 CN Heavy"/>
                <a:cs typeface="Times New Roman"/>
              </a:rPr>
              <a:t>H</a:t>
            </a:r>
            <a:r>
              <a:rPr lang="en-US" altLang="zh-CN" sz="9600" dirty="0">
                <a:solidFill>
                  <a:schemeClr val="accent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宋体 CN Heavy"/>
                <a:cs typeface="Times New Roman"/>
              </a:rPr>
              <a:t>A</a:t>
            </a:r>
            <a:r>
              <a:rPr lang="en-US" altLang="zh-CN" sz="9600" dirty="0">
                <a:solidFill>
                  <a:schemeClr val="accent4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宋体 CN Heavy"/>
                <a:cs typeface="Times New Roman"/>
              </a:rPr>
              <a:t>N</a:t>
            </a:r>
            <a:r>
              <a:rPr lang="en-US" altLang="zh-CN" sz="9600" dirty="0">
                <a:solidFill>
                  <a:schemeClr val="accent5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宋体 CN Heavy"/>
                <a:cs typeface="Times New Roman"/>
              </a:rPr>
              <a:t>K</a:t>
            </a:r>
            <a:r>
              <a:rPr lang="en-US" altLang="zh-CN" sz="9600" dirty="0">
                <a:solidFill>
                  <a:schemeClr val="accent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宋体 CN Heavy"/>
                <a:cs typeface="Times New Roman"/>
              </a:rPr>
              <a:t> Y</a:t>
            </a:r>
            <a:r>
              <a:rPr lang="en-US" altLang="zh-CN" sz="9600" dirty="0">
                <a:solidFill>
                  <a:schemeClr val="accent2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宋体 CN Heavy"/>
                <a:cs typeface="Times New Roman"/>
              </a:rPr>
              <a:t>O</a:t>
            </a:r>
            <a:r>
              <a:rPr lang="en-US" altLang="zh-CN" sz="9600" dirty="0">
                <a:solidFill>
                  <a:schemeClr val="accent4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宋体 CN Heavy"/>
                <a:cs typeface="Times New Roman"/>
              </a:rPr>
              <a:t>U</a:t>
            </a:r>
            <a:r>
              <a:rPr lang="en-US" altLang="zh-CN" sz="9600" dirty="0">
                <a:solidFill>
                  <a:schemeClr val="accent1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宋体 CN Heavy"/>
                <a:cs typeface="Times New Roman"/>
              </a:rPr>
              <a:t> </a:t>
            </a:r>
            <a:r>
              <a:rPr lang="en-US" altLang="zh-CN" sz="9600" dirty="0">
                <a:solidFill>
                  <a:schemeClr val="accent3"/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JasmineUPC"/>
                <a:ea typeface="思源宋体 CN Heavy"/>
                <a:cs typeface="Times New Roman"/>
              </a:rPr>
              <a:t>!</a:t>
            </a:r>
            <a:endParaRPr lang="zh-CN" altLang="en-US" sz="9600">
              <a:solidFill>
                <a:schemeClr val="accent3"/>
              </a:solidFill>
              <a:effectLst>
                <a:outerShdw blurRad="25400" dist="25400" dir="2700000" algn="tl">
                  <a:srgbClr val="000000">
                    <a:alpha val="25000"/>
                  </a:srgbClr>
                </a:outerShdw>
              </a:effectLst>
              <a:latin typeface="JasmineUPC"/>
              <a:ea typeface="思源宋体 CN Heavy" panose="02020900000000000000" pitchFamily="18" charset="-122"/>
              <a:cs typeface="Times New Roman"/>
            </a:endParaRPr>
          </a:p>
        </p:txBody>
      </p:sp>
      <p:sp>
        <p:nvSpPr>
          <p:cNvPr id="78" name="等腰三角形 77"/>
          <p:cNvSpPr/>
          <p:nvPr/>
        </p:nvSpPr>
        <p:spPr>
          <a:xfrm flipV="1">
            <a:off x="11923964" y="-1"/>
            <a:ext cx="282885" cy="958467"/>
          </a:xfrm>
          <a:prstGeom prst="triangle">
            <a:avLst>
              <a:gd name="adj" fmla="val 100000"/>
            </a:avLst>
          </a:prstGeom>
          <a:solidFill>
            <a:srgbClr val="E65A49"/>
          </a:solidFill>
          <a:ln>
            <a:noFill/>
          </a:ln>
          <a:effectLst>
            <a:outerShdw blurRad="190500" dist="63500" dir="8100000" algn="tr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11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1" grpId="0" animBg="1"/>
      <p:bldP spid="37" grpId="0" animBg="1"/>
      <p:bldP spid="32" grpId="0" animBg="1"/>
      <p:bldP spid="38" grpId="0" animBg="1"/>
      <p:bldP spid="56" grpId="0"/>
      <p:bldP spid="7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196844" y="3954004"/>
            <a:ext cx="5264791" cy="4090275"/>
            <a:chOff x="-227840" y="3311236"/>
            <a:chExt cx="6402504" cy="4974178"/>
          </a:xfrm>
        </p:grpSpPr>
        <p:sp>
          <p:nvSpPr>
            <p:cNvPr id="11" name="等腰三角形 10"/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/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 flipH="1" flipV="1">
            <a:off x="7120698" y="-1190352"/>
            <a:ext cx="5264791" cy="4090275"/>
            <a:chOff x="-227840" y="3311236"/>
            <a:chExt cx="6402504" cy="4974178"/>
          </a:xfrm>
        </p:grpSpPr>
        <p:sp>
          <p:nvSpPr>
            <p:cNvPr id="20" name="等腰三角形 19"/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/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1562899" y="1197889"/>
            <a:ext cx="9405964" cy="22313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en-US" altLang="zh-CN" sz="2400" dirty="0">
              <a:solidFill>
                <a:schemeClr val="accent5"/>
              </a:solidFill>
              <a:ea typeface="思源黑体"/>
            </a:endParaRPr>
          </a:p>
          <a:p>
            <a:r>
              <a:rPr lang="en-US" altLang="zh-CN" sz="8800" dirty="0">
                <a:solidFill>
                  <a:schemeClr val="accent5"/>
                </a:solidFill>
                <a:latin typeface="JasmineUPC"/>
                <a:ea typeface="思源黑体"/>
                <a:cs typeface="Calibri"/>
              </a:rPr>
              <a:t>W</a:t>
            </a:r>
            <a:r>
              <a:rPr lang="en-US" altLang="zh-CN" sz="8800" dirty="0">
                <a:solidFill>
                  <a:schemeClr val="accent4"/>
                </a:solidFill>
                <a:latin typeface="JasmineUPC"/>
                <a:ea typeface="思源黑体"/>
                <a:cs typeface="Calibri"/>
              </a:rPr>
              <a:t>E</a:t>
            </a:r>
            <a:r>
              <a:rPr lang="en-US" altLang="zh-CN" sz="8800" dirty="0">
                <a:solidFill>
                  <a:schemeClr val="accent3"/>
                </a:solidFill>
                <a:latin typeface="JasmineUPC"/>
                <a:ea typeface="思源黑体"/>
                <a:cs typeface="Calibri"/>
              </a:rPr>
              <a:t>B</a:t>
            </a:r>
            <a:r>
              <a:rPr lang="en-US" altLang="zh-CN" sz="8800" dirty="0">
                <a:latin typeface="JasmineUPC"/>
                <a:ea typeface="思源黑体"/>
                <a:cs typeface="Calibri"/>
              </a:rPr>
              <a:t> </a:t>
            </a:r>
            <a:r>
              <a:rPr lang="en-US" altLang="zh-CN" sz="8800" dirty="0">
                <a:solidFill>
                  <a:schemeClr val="accent1"/>
                </a:solidFill>
                <a:latin typeface="JasmineUPC"/>
                <a:ea typeface="思源黑体"/>
                <a:cs typeface="Calibri"/>
              </a:rPr>
              <a:t>D</a:t>
            </a:r>
            <a:r>
              <a:rPr lang="en-US" altLang="zh-CN" sz="8800" dirty="0">
                <a:solidFill>
                  <a:schemeClr val="accent5"/>
                </a:solidFill>
                <a:latin typeface="JasmineUPC"/>
                <a:ea typeface="思源黑体"/>
                <a:cs typeface="Calibri"/>
              </a:rPr>
              <a:t>E</a:t>
            </a:r>
            <a:r>
              <a:rPr lang="en-US" altLang="zh-CN" sz="8800" dirty="0">
                <a:solidFill>
                  <a:schemeClr val="accent4"/>
                </a:solidFill>
                <a:latin typeface="JasmineUPC"/>
                <a:ea typeface="思源黑体"/>
                <a:cs typeface="Calibri"/>
              </a:rPr>
              <a:t>V</a:t>
            </a:r>
            <a:r>
              <a:rPr lang="en-US" altLang="zh-CN" sz="8800" dirty="0">
                <a:solidFill>
                  <a:schemeClr val="accent3"/>
                </a:solidFill>
                <a:latin typeface="JasmineUPC"/>
                <a:ea typeface="思源黑体"/>
                <a:cs typeface="Calibri"/>
              </a:rPr>
              <a:t>E</a:t>
            </a:r>
            <a:r>
              <a:rPr lang="en-US" altLang="zh-CN" sz="8800" dirty="0">
                <a:solidFill>
                  <a:schemeClr val="accent1"/>
                </a:solidFill>
                <a:latin typeface="JasmineUPC"/>
                <a:ea typeface="思源黑体"/>
                <a:cs typeface="Calibri"/>
              </a:rPr>
              <a:t>L</a:t>
            </a:r>
            <a:r>
              <a:rPr lang="en-US" altLang="zh-CN" sz="8800" dirty="0">
                <a:solidFill>
                  <a:schemeClr val="accent5"/>
                </a:solidFill>
                <a:latin typeface="JasmineUPC"/>
                <a:ea typeface="思源黑体"/>
                <a:cs typeface="Calibri"/>
              </a:rPr>
              <a:t>O</a:t>
            </a:r>
            <a:r>
              <a:rPr lang="en-US" altLang="zh-CN" sz="8800" dirty="0">
                <a:solidFill>
                  <a:schemeClr val="accent4"/>
                </a:solidFill>
                <a:latin typeface="JasmineUPC"/>
                <a:ea typeface="思源黑体"/>
                <a:cs typeface="Calibri"/>
              </a:rPr>
              <a:t>P</a:t>
            </a:r>
            <a:r>
              <a:rPr lang="en-US" altLang="zh-CN" sz="8800" dirty="0">
                <a:solidFill>
                  <a:schemeClr val="accent3"/>
                </a:solidFill>
                <a:latin typeface="JasmineUPC"/>
                <a:ea typeface="思源黑体"/>
                <a:cs typeface="Calibri"/>
              </a:rPr>
              <a:t>M</a:t>
            </a:r>
            <a:r>
              <a:rPr lang="en-US" altLang="zh-CN" sz="8800" dirty="0">
                <a:solidFill>
                  <a:schemeClr val="accent1"/>
                </a:solidFill>
                <a:latin typeface="JasmineUPC"/>
                <a:ea typeface="思源黑体"/>
                <a:cs typeface="Calibri"/>
              </a:rPr>
              <a:t>E</a:t>
            </a:r>
            <a:r>
              <a:rPr lang="en-US" altLang="zh-CN" sz="8800" dirty="0">
                <a:solidFill>
                  <a:schemeClr val="accent5"/>
                </a:solidFill>
                <a:latin typeface="JasmineUPC"/>
                <a:ea typeface="思源黑体"/>
                <a:cs typeface="Calibri"/>
              </a:rPr>
              <a:t>N</a:t>
            </a:r>
            <a:r>
              <a:rPr lang="en-US" altLang="zh-CN" sz="8800" dirty="0">
                <a:solidFill>
                  <a:schemeClr val="accent4"/>
                </a:solidFill>
                <a:latin typeface="JasmineUPC"/>
                <a:ea typeface="思源黑体"/>
                <a:cs typeface="Calibri"/>
              </a:rPr>
              <a:t>T</a:t>
            </a:r>
            <a:endParaRPr lang="en-US" altLang="zh-CN" sz="8800">
              <a:solidFill>
                <a:schemeClr val="accent4"/>
              </a:solidFill>
              <a:latin typeface="JasmineUPC"/>
              <a:cs typeface="Calibri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77507" y="4466348"/>
            <a:ext cx="3236606" cy="543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9B7D4-FDA8-3991-2BDD-576ABC5DD581}"/>
              </a:ext>
            </a:extLst>
          </p:cNvPr>
          <p:cNvSpPr txBox="1"/>
          <p:nvPr/>
        </p:nvSpPr>
        <p:spPr>
          <a:xfrm>
            <a:off x="3357019" y="3423333"/>
            <a:ext cx="5819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  <a:ea typeface="+mn-lt"/>
                <a:cs typeface="+mn-lt"/>
              </a:rPr>
              <a:t>Web development = building and maintaining websites</a:t>
            </a:r>
            <a:endParaRPr lang="en-US" b="1" dirty="0">
              <a:solidFill>
                <a:schemeClr val="accent3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976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9">
            <a:extLst>
              <a:ext uri="{FF2B5EF4-FFF2-40B4-BE49-F238E27FC236}">
                <a16:creationId xmlns:a16="http://schemas.microsoft.com/office/drawing/2014/main" id="{956BA0CB-A0A9-4D7C-AD11-FE77C9381532}"/>
              </a:ext>
            </a:extLst>
          </p:cNvPr>
          <p:cNvSpPr/>
          <p:nvPr/>
        </p:nvSpPr>
        <p:spPr>
          <a:xfrm>
            <a:off x="897978" y="1575135"/>
            <a:ext cx="9039409" cy="508600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2750" b="1" kern="1400" spc="100" dirty="0">
                <a:solidFill>
                  <a:srgbClr val="3B3838"/>
                </a:solidFill>
                <a:latin typeface="JasmineUPC"/>
                <a:ea typeface="Calibri"/>
                <a:cs typeface="Calibri"/>
              </a:rPr>
              <a:t>What is Web Development?</a:t>
            </a:r>
            <a:endParaRPr lang="en-US" sz="2750">
              <a:solidFill>
                <a:srgbClr val="000000"/>
              </a:solidFill>
              <a:latin typeface="JasmineUPC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750" kern="1400" spc="100" dirty="0">
                <a:latin typeface="JasmineUPC"/>
                <a:ea typeface="+mn-lt"/>
                <a:cs typeface="+mn-lt"/>
              </a:rPr>
              <a:t>Process of creating &amp; maintaining websites.</a:t>
            </a:r>
            <a:endParaRPr lang="en-US" sz="2750" dirty="0">
              <a:latin typeface="JasmineUPC"/>
              <a:ea typeface="Calibri"/>
              <a:cs typeface="Calibri"/>
            </a:endParaRPr>
          </a:p>
          <a:p>
            <a:endParaRPr lang="en-US" sz="2750" b="1" kern="1400" spc="100" dirty="0">
              <a:solidFill>
                <a:srgbClr val="3B3838"/>
              </a:solidFill>
              <a:latin typeface="JasmineUPC"/>
              <a:ea typeface="+mn-lt"/>
              <a:cs typeface="+mn-lt"/>
            </a:endParaRPr>
          </a:p>
          <a:p>
            <a:r>
              <a:rPr lang="en-US" sz="2750" b="1" kern="1400" spc="100" dirty="0">
                <a:solidFill>
                  <a:srgbClr val="3B3838"/>
                </a:solidFill>
                <a:latin typeface="JasmineUPC"/>
                <a:ea typeface="+mn-lt"/>
                <a:cs typeface="+mn-lt"/>
              </a:rPr>
              <a:t>Two Main Parts:</a:t>
            </a:r>
            <a:endParaRPr lang="en-US" sz="2750">
              <a:latin typeface="JasmineUPC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750" b="1" kern="1400" spc="100" dirty="0">
                <a:solidFill>
                  <a:srgbClr val="3B3838"/>
                </a:solidFill>
                <a:latin typeface="JasmineUPC"/>
                <a:ea typeface="+mn-lt"/>
                <a:cs typeface="+mn-lt"/>
              </a:rPr>
              <a:t>Frontend</a:t>
            </a:r>
            <a:r>
              <a:rPr lang="en-US" sz="2750" kern="1400" spc="100" dirty="0">
                <a:solidFill>
                  <a:srgbClr val="3B3838"/>
                </a:solidFill>
                <a:latin typeface="JasmineUPC"/>
                <a:ea typeface="+mn-lt"/>
                <a:cs typeface="+mn-lt"/>
              </a:rPr>
              <a:t> → </a:t>
            </a:r>
            <a:r>
              <a:rPr lang="en-US" sz="2750" kern="1400" spc="100" dirty="0">
                <a:latin typeface="JasmineUPC"/>
                <a:ea typeface="+mn-lt"/>
                <a:cs typeface="+mn-lt"/>
              </a:rPr>
              <a:t>User interface (HTML, CSS, JS).</a:t>
            </a:r>
            <a:endParaRPr lang="en-US" sz="2750" dirty="0">
              <a:latin typeface="JasmineUP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750" b="1" kern="1400" spc="100" dirty="0">
                <a:solidFill>
                  <a:srgbClr val="3B3838"/>
                </a:solidFill>
                <a:latin typeface="JasmineUPC"/>
                <a:ea typeface="+mn-lt"/>
                <a:cs typeface="+mn-lt"/>
              </a:rPr>
              <a:t>Backend</a:t>
            </a:r>
            <a:r>
              <a:rPr lang="en-US" sz="2750" kern="1400" spc="100" dirty="0">
                <a:solidFill>
                  <a:srgbClr val="3B3838"/>
                </a:solidFill>
                <a:latin typeface="JasmineUPC"/>
                <a:ea typeface="+mn-lt"/>
                <a:cs typeface="+mn-lt"/>
              </a:rPr>
              <a:t> → </a:t>
            </a:r>
            <a:r>
              <a:rPr lang="en-US" sz="2750" kern="1400" spc="100" dirty="0">
                <a:latin typeface="JasmineUPC"/>
                <a:ea typeface="+mn-lt"/>
                <a:cs typeface="+mn-lt"/>
              </a:rPr>
              <a:t>Server, database, application logic.</a:t>
            </a:r>
            <a:endParaRPr lang="en-US" sz="2750" dirty="0">
              <a:latin typeface="JasmineUPC"/>
              <a:ea typeface="Calibri"/>
              <a:cs typeface="Calibri"/>
            </a:endParaRPr>
          </a:p>
          <a:p>
            <a:endParaRPr lang="en-US" sz="2750" b="1" kern="1400" spc="100" dirty="0">
              <a:solidFill>
                <a:srgbClr val="3B3838"/>
              </a:solidFill>
              <a:latin typeface="JasmineUPC"/>
              <a:ea typeface="+mn-lt"/>
              <a:cs typeface="+mn-lt"/>
            </a:endParaRPr>
          </a:p>
          <a:p>
            <a:r>
              <a:rPr lang="en-US" sz="2750" b="1" kern="1400" spc="100" dirty="0">
                <a:solidFill>
                  <a:srgbClr val="3B3838"/>
                </a:solidFill>
                <a:latin typeface="JasmineUPC"/>
                <a:ea typeface="+mn-lt"/>
                <a:cs typeface="+mn-lt"/>
              </a:rPr>
              <a:t>Why Important?</a:t>
            </a:r>
            <a:endParaRPr lang="en-US" sz="2750">
              <a:latin typeface="JasmineUPC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750" kern="1400" spc="100" dirty="0">
                <a:latin typeface="JasmineUPC"/>
                <a:ea typeface="+mn-lt"/>
                <a:cs typeface="+mn-lt"/>
              </a:rPr>
              <a:t>HTML = Structure.</a:t>
            </a:r>
            <a:endParaRPr lang="en-US" sz="2750" dirty="0">
              <a:latin typeface="JasmineUPC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750" kern="1400" spc="100" dirty="0">
                <a:latin typeface="JasmineUPC"/>
                <a:ea typeface="+mn-lt"/>
                <a:cs typeface="+mn-lt"/>
              </a:rPr>
              <a:t>CSS = Style.</a:t>
            </a:r>
            <a:endParaRPr lang="en-US" sz="2750" dirty="0">
              <a:latin typeface="JasmineUPC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750" kern="1400" spc="100" dirty="0">
                <a:latin typeface="JasmineUPC"/>
                <a:ea typeface="+mn-lt"/>
                <a:cs typeface="+mn-lt"/>
              </a:rPr>
              <a:t>JavaScript = Interactivity.</a:t>
            </a:r>
            <a:endParaRPr lang="en-US" sz="2750" dirty="0">
              <a:latin typeface="JasmineUPC"/>
              <a:ea typeface="Calibri"/>
              <a:cs typeface="Calibri"/>
            </a:endParaRPr>
          </a:p>
          <a:p>
            <a:endParaRPr lang="en-US" sz="2800" kern="1400" spc="100" dirty="0">
              <a:solidFill>
                <a:srgbClr val="3B3838"/>
              </a:solidFill>
              <a:latin typeface="JasmineUPC"/>
              <a:ea typeface="Calibri"/>
              <a:cs typeface="Calibri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74532" y="727595"/>
            <a:ext cx="10481326" cy="672844"/>
            <a:chOff x="-2101820" y="512882"/>
            <a:chExt cx="10481324" cy="672844"/>
          </a:xfrm>
        </p:grpSpPr>
        <p:sp>
          <p:nvSpPr>
            <p:cNvPr id="20" name="TextBox 55"/>
            <p:cNvSpPr txBox="1"/>
            <p:nvPr/>
          </p:nvSpPr>
          <p:spPr>
            <a:xfrm>
              <a:off x="-2101820" y="512882"/>
              <a:ext cx="5231026" cy="561682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1. WEB DEVELOPMENT</a:t>
              </a:r>
              <a:endPara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1" name="PA-文本框 50">
              <a:extLst>
                <a:ext uri="{FF2B5EF4-FFF2-40B4-BE49-F238E27FC236}">
                  <a16:creationId xmlns:a16="http://schemas.microsoft.com/office/drawing/2014/main" id="{46630D7B-4BA5-4989-8F72-A67D800FFF51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D5C1E5-7C96-7A0D-875B-03E5A7069D1C}"/>
              </a:ext>
            </a:extLst>
          </p:cNvPr>
          <p:cNvSpPr txBox="1"/>
          <p:nvPr/>
        </p:nvSpPr>
        <p:spPr>
          <a:xfrm>
            <a:off x="7608425" y="5187388"/>
            <a:ext cx="31386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3F3F3F"/>
                </a:solidFill>
                <a:latin typeface="Gill Sans MT"/>
                <a:cs typeface="JasmineUPC"/>
              </a:rPr>
              <a:t>Tech stacks of Web Development</a:t>
            </a:r>
            <a:endParaRPr lang="en-US"/>
          </a:p>
        </p:txBody>
      </p:sp>
      <p:pic>
        <p:nvPicPr>
          <p:cNvPr id="25" name="Picture 24" descr="This may contain: a laptop computer sitting on top of a desk next to a mouse and book with code symbols above it">
            <a:extLst>
              <a:ext uri="{FF2B5EF4-FFF2-40B4-BE49-F238E27FC236}">
                <a16:creationId xmlns:a16="http://schemas.microsoft.com/office/drawing/2014/main" id="{05B44C06-0E06-5AEA-B51F-70425143A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307" y="1052331"/>
            <a:ext cx="4299995" cy="35958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01440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A696BBFD-6556-470C-BD24-5743BE91FA8F}"/>
              </a:ext>
            </a:extLst>
          </p:cNvPr>
          <p:cNvCxnSpPr>
            <a:cxnSpLocks/>
          </p:cNvCxnSpPr>
          <p:nvPr/>
        </p:nvCxnSpPr>
        <p:spPr>
          <a:xfrm>
            <a:off x="6134099" y="1040920"/>
            <a:ext cx="0" cy="513128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514A7BE1-1A51-4740-B828-6D72BBB12CCB}"/>
              </a:ext>
            </a:extLst>
          </p:cNvPr>
          <p:cNvSpPr txBox="1"/>
          <p:nvPr/>
        </p:nvSpPr>
        <p:spPr>
          <a:xfrm>
            <a:off x="6728799" y="1043221"/>
            <a:ext cx="2561022" cy="89402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思源黑体"/>
                <a:cs typeface="Angsana New"/>
              </a:rPr>
              <a:t>Front-End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88B7C3-A3F0-488B-86C6-1EE1EB1B2A56}"/>
              </a:ext>
            </a:extLst>
          </p:cNvPr>
          <p:cNvSpPr txBox="1"/>
          <p:nvPr/>
        </p:nvSpPr>
        <p:spPr>
          <a:xfrm>
            <a:off x="3316690" y="3603357"/>
            <a:ext cx="2415726" cy="894027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思源黑体"/>
                <a:cs typeface="Angsana New"/>
                <a:sym typeface="思源黑体 CN Medium" panose="020B0600000000000000" pitchFamily="34" charset="-122"/>
              </a:rPr>
              <a:t>Back-End</a:t>
            </a:r>
            <a:endParaRPr lang="en-US" altLang="zh-CN" sz="44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ea typeface="宋体"/>
              <a:cs typeface="Angsana New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87F73D-FD79-4462-8DD8-4EEF1D48DEFF}"/>
              </a:ext>
            </a:extLst>
          </p:cNvPr>
          <p:cNvSpPr/>
          <p:nvPr/>
        </p:nvSpPr>
        <p:spPr>
          <a:xfrm>
            <a:off x="1680858" y="1406820"/>
            <a:ext cx="3439547" cy="2117405"/>
          </a:xfrm>
          <a:prstGeom prst="roundRect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E6FF70-B8E1-4E83-9FEB-F0D47EAF2304}"/>
              </a:ext>
            </a:extLst>
          </p:cNvPr>
          <p:cNvSpPr/>
          <p:nvPr/>
        </p:nvSpPr>
        <p:spPr>
          <a:xfrm>
            <a:off x="7090646" y="3837538"/>
            <a:ext cx="3271687" cy="2117405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D5F88F5-8E26-4A5D-A36C-C29F2DCAF111}"/>
              </a:ext>
            </a:extLst>
          </p:cNvPr>
          <p:cNvSpPr/>
          <p:nvPr/>
        </p:nvSpPr>
        <p:spPr>
          <a:xfrm>
            <a:off x="5986463" y="795339"/>
            <a:ext cx="295275" cy="295272"/>
          </a:xfrm>
          <a:prstGeom prst="ellipse">
            <a:avLst/>
          </a:prstGeom>
          <a:solidFill>
            <a:schemeClr val="accent3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E19699B-C6B9-4220-B264-E61EC1808C83}"/>
              </a:ext>
            </a:extLst>
          </p:cNvPr>
          <p:cNvSpPr/>
          <p:nvPr/>
        </p:nvSpPr>
        <p:spPr>
          <a:xfrm>
            <a:off x="6036158" y="845032"/>
            <a:ext cx="195887" cy="19588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A39EB03-AEEB-46F4-97AC-BC2FD18865C7}"/>
              </a:ext>
            </a:extLst>
          </p:cNvPr>
          <p:cNvSpPr/>
          <p:nvPr/>
        </p:nvSpPr>
        <p:spPr>
          <a:xfrm>
            <a:off x="5986463" y="3675064"/>
            <a:ext cx="295275" cy="295272"/>
          </a:xfrm>
          <a:prstGeom prst="ellipse">
            <a:avLst/>
          </a:prstGeom>
          <a:solidFill>
            <a:schemeClr val="accent1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F9EF0CE-1569-4E48-B149-9D0E6474193D}"/>
              </a:ext>
            </a:extLst>
          </p:cNvPr>
          <p:cNvSpPr/>
          <p:nvPr/>
        </p:nvSpPr>
        <p:spPr>
          <a:xfrm>
            <a:off x="6036158" y="3724757"/>
            <a:ext cx="195887" cy="195888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pic>
        <p:nvPicPr>
          <p:cNvPr id="18" name="Picture 17" descr="Story Pin image">
            <a:extLst>
              <a:ext uri="{FF2B5EF4-FFF2-40B4-BE49-F238E27FC236}">
                <a16:creationId xmlns:a16="http://schemas.microsoft.com/office/drawing/2014/main" id="{C84995A4-EA54-B5CA-6784-B2C94EAA0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330" y="1007841"/>
            <a:ext cx="3381375" cy="23526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Picture 18" descr="Story Pin image">
            <a:extLst>
              <a:ext uri="{FF2B5EF4-FFF2-40B4-BE49-F238E27FC236}">
                <a16:creationId xmlns:a16="http://schemas.microsoft.com/office/drawing/2014/main" id="{A107E353-4D9A-8CFC-E772-7DAECD29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11" y="3989166"/>
            <a:ext cx="3352800" cy="22669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6AA14B6-4039-3D53-2799-50674CF01861}"/>
              </a:ext>
            </a:extLst>
          </p:cNvPr>
          <p:cNvSpPr txBox="1"/>
          <p:nvPr/>
        </p:nvSpPr>
        <p:spPr>
          <a:xfrm>
            <a:off x="6728394" y="2183686"/>
            <a:ext cx="433387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JasmineUPC"/>
                <a:ea typeface="+mn-lt"/>
                <a:cs typeface="JasmineUPC"/>
              </a:rPr>
              <a:t>The part of a website or app that users actually see and interact with.</a:t>
            </a:r>
            <a:endParaRPr lang="en-US" sz="3200" dirty="0">
              <a:latin typeface="JasmineUPC"/>
              <a:ea typeface="Calibri"/>
              <a:cs typeface="JasmineUP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43FC66-8330-E784-B2BF-544EA14B780E}"/>
              </a:ext>
            </a:extLst>
          </p:cNvPr>
          <p:cNvSpPr txBox="1"/>
          <p:nvPr/>
        </p:nvSpPr>
        <p:spPr>
          <a:xfrm>
            <a:off x="398780" y="4686300"/>
            <a:ext cx="533527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3200" dirty="0">
                <a:latin typeface="JasmineUPC"/>
                <a:ea typeface="+mn-lt"/>
                <a:cs typeface="JasmineUPC"/>
              </a:rPr>
              <a:t>The part that handles logic, data, and communication with databases.</a:t>
            </a:r>
            <a:endParaRPr lang="en-US" sz="3200">
              <a:latin typeface="JasmineUPC"/>
              <a:cs typeface="JasmineUPC"/>
            </a:endParaRPr>
          </a:p>
        </p:txBody>
      </p:sp>
    </p:spTree>
    <p:extLst>
      <p:ext uri="{BB962C8B-B14F-4D97-AF65-F5344CB8AC3E}">
        <p14:creationId xmlns:p14="http://schemas.microsoft.com/office/powerpoint/2010/main" val="2880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F206B-4FBE-2545-9BEC-A150D20ED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A73B416D-E2BE-E678-BF3D-2BE9796FB950}"/>
              </a:ext>
            </a:extLst>
          </p:cNvPr>
          <p:cNvGrpSpPr/>
          <p:nvPr/>
        </p:nvGrpSpPr>
        <p:grpSpPr>
          <a:xfrm>
            <a:off x="-196844" y="3954004"/>
            <a:ext cx="5264791" cy="4090275"/>
            <a:chOff x="-227840" y="3311236"/>
            <a:chExt cx="6402504" cy="4974178"/>
          </a:xfrm>
        </p:grpSpPr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C2B40DB2-7F07-3C0B-33F5-81EA754A23A1}"/>
                </a:ext>
              </a:extLst>
            </p:cNvPr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任意多边形 16">
              <a:extLst>
                <a:ext uri="{FF2B5EF4-FFF2-40B4-BE49-F238E27FC236}">
                  <a16:creationId xmlns:a16="http://schemas.microsoft.com/office/drawing/2014/main" id="{987CFEE2-128B-6E14-D7A0-8A18BBE1A49B}"/>
                </a:ext>
              </a:extLst>
            </p:cNvPr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9D1B0109-A6FA-9C9F-B405-7DFDFA4029C6}"/>
                </a:ext>
              </a:extLst>
            </p:cNvPr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>
              <a:extLst>
                <a:ext uri="{FF2B5EF4-FFF2-40B4-BE49-F238E27FC236}">
                  <a16:creationId xmlns:a16="http://schemas.microsoft.com/office/drawing/2014/main" id="{34B96524-5F0B-0F5D-EC45-5F2BF4AFF6C7}"/>
                </a:ext>
              </a:extLst>
            </p:cNvPr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0" dist="1270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164E0E6-E9F1-E1D6-A8A3-F106D4F164F2}"/>
              </a:ext>
            </a:extLst>
          </p:cNvPr>
          <p:cNvGrpSpPr/>
          <p:nvPr/>
        </p:nvGrpSpPr>
        <p:grpSpPr>
          <a:xfrm flipH="1" flipV="1">
            <a:off x="7120698" y="-1190352"/>
            <a:ext cx="5264791" cy="4090275"/>
            <a:chOff x="-227840" y="3311236"/>
            <a:chExt cx="6402504" cy="4974178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3790AD82-A6DD-86EB-D642-42A592AD1543}"/>
                </a:ext>
              </a:extLst>
            </p:cNvPr>
            <p:cNvSpPr/>
            <p:nvPr/>
          </p:nvSpPr>
          <p:spPr>
            <a:xfrm>
              <a:off x="-1" y="3311236"/>
              <a:ext cx="4904510" cy="3546764"/>
            </a:xfrm>
            <a:prstGeom prst="triangle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任意多边形 20">
              <a:extLst>
                <a:ext uri="{FF2B5EF4-FFF2-40B4-BE49-F238E27FC236}">
                  <a16:creationId xmlns:a16="http://schemas.microsoft.com/office/drawing/2014/main" id="{C006629A-6716-7D57-47E9-F5577E463806}"/>
                </a:ext>
              </a:extLst>
            </p:cNvPr>
            <p:cNvSpPr/>
            <p:nvPr/>
          </p:nvSpPr>
          <p:spPr>
            <a:xfrm rot="2221907">
              <a:off x="-227840" y="4898050"/>
              <a:ext cx="5374235" cy="3387364"/>
            </a:xfrm>
            <a:custGeom>
              <a:avLst/>
              <a:gdLst>
                <a:gd name="connsiteX0" fmla="*/ 842366 w 5374235"/>
                <a:gd name="connsiteY0" fmla="*/ 80989 h 3387364"/>
                <a:gd name="connsiteX1" fmla="*/ 864180 w 5374235"/>
                <a:gd name="connsiteY1" fmla="*/ 68174 h 3387364"/>
                <a:gd name="connsiteX2" fmla="*/ 874153 w 5374235"/>
                <a:gd name="connsiteY2" fmla="*/ 59946 h 3387364"/>
                <a:gd name="connsiteX3" fmla="*/ 999662 w 5374235"/>
                <a:gd name="connsiteY3" fmla="*/ 7131 h 3387364"/>
                <a:gd name="connsiteX4" fmla="*/ 1070401 w 5374235"/>
                <a:gd name="connsiteY4" fmla="*/ 0 h 3387364"/>
                <a:gd name="connsiteX5" fmla="*/ 5374235 w 5374235"/>
                <a:gd name="connsiteY5" fmla="*/ 0 h 3387364"/>
                <a:gd name="connsiteX6" fmla="*/ 884235 w 5374235"/>
                <a:gd name="connsiteY6" fmla="*/ 3387364 h 3387364"/>
                <a:gd name="connsiteX7" fmla="*/ 0 w 5374235"/>
                <a:gd name="connsiteY7" fmla="*/ 2215298 h 3387364"/>
                <a:gd name="connsiteX8" fmla="*/ 718797 w 5374235"/>
                <a:gd name="connsiteY8" fmla="*/ 244811 h 3387364"/>
                <a:gd name="connsiteX9" fmla="*/ 842366 w 5374235"/>
                <a:gd name="connsiteY9" fmla="*/ 80989 h 338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74235" h="3387364">
                  <a:moveTo>
                    <a:pt x="842366" y="80989"/>
                  </a:moveTo>
                  <a:lnTo>
                    <a:pt x="864180" y="68174"/>
                  </a:lnTo>
                  <a:lnTo>
                    <a:pt x="874153" y="59946"/>
                  </a:lnTo>
                  <a:cubicBezTo>
                    <a:pt x="911500" y="34715"/>
                    <a:pt x="953963" y="16482"/>
                    <a:pt x="999662" y="7131"/>
                  </a:cubicBezTo>
                  <a:cubicBezTo>
                    <a:pt x="1022511" y="2456"/>
                    <a:pt x="1046170" y="0"/>
                    <a:pt x="1070401" y="0"/>
                  </a:cubicBezTo>
                  <a:lnTo>
                    <a:pt x="5374235" y="0"/>
                  </a:lnTo>
                  <a:lnTo>
                    <a:pt x="884235" y="3387364"/>
                  </a:lnTo>
                  <a:lnTo>
                    <a:pt x="0" y="2215298"/>
                  </a:lnTo>
                  <a:lnTo>
                    <a:pt x="718797" y="244811"/>
                  </a:lnTo>
                  <a:cubicBezTo>
                    <a:pt x="743709" y="176518"/>
                    <a:pt x="787613" y="120648"/>
                    <a:pt x="842366" y="809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E4AB54C8-F438-D9C4-52DA-246F676BEB2B}"/>
                </a:ext>
              </a:extLst>
            </p:cNvPr>
            <p:cNvSpPr/>
            <p:nvPr/>
          </p:nvSpPr>
          <p:spPr>
            <a:xfrm>
              <a:off x="-1" y="5557316"/>
              <a:ext cx="4405745" cy="1300264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 22">
              <a:extLst>
                <a:ext uri="{FF2B5EF4-FFF2-40B4-BE49-F238E27FC236}">
                  <a16:creationId xmlns:a16="http://schemas.microsoft.com/office/drawing/2014/main" id="{670F5A34-54E0-8EB7-8E54-6108033F465F}"/>
                </a:ext>
              </a:extLst>
            </p:cNvPr>
            <p:cNvSpPr/>
            <p:nvPr/>
          </p:nvSpPr>
          <p:spPr>
            <a:xfrm rot="987242">
              <a:off x="415740" y="6007576"/>
              <a:ext cx="5758924" cy="1700846"/>
            </a:xfrm>
            <a:custGeom>
              <a:avLst/>
              <a:gdLst>
                <a:gd name="connsiteX0" fmla="*/ 812000 w 5758924"/>
                <a:gd name="connsiteY0" fmla="*/ 7131 h 1700846"/>
                <a:gd name="connsiteX1" fmla="*/ 882739 w 5758924"/>
                <a:gd name="connsiteY1" fmla="*/ 0 h 1700846"/>
                <a:gd name="connsiteX2" fmla="*/ 5758924 w 5758924"/>
                <a:gd name="connsiteY2" fmla="*/ 0 h 1700846"/>
                <a:gd name="connsiteX3" fmla="*/ 0 w 5758924"/>
                <a:gd name="connsiteY3" fmla="*/ 1700846 h 1700846"/>
                <a:gd name="connsiteX4" fmla="*/ 531135 w 5758924"/>
                <a:gd name="connsiteY4" fmla="*/ 244811 h 1700846"/>
                <a:gd name="connsiteX5" fmla="*/ 654704 w 5758924"/>
                <a:gd name="connsiteY5" fmla="*/ 80989 h 1700846"/>
                <a:gd name="connsiteX6" fmla="*/ 676518 w 5758924"/>
                <a:gd name="connsiteY6" fmla="*/ 68174 h 1700846"/>
                <a:gd name="connsiteX7" fmla="*/ 686491 w 5758924"/>
                <a:gd name="connsiteY7" fmla="*/ 59946 h 1700846"/>
                <a:gd name="connsiteX8" fmla="*/ 812000 w 5758924"/>
                <a:gd name="connsiteY8" fmla="*/ 7131 h 170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58924" h="1700846">
                  <a:moveTo>
                    <a:pt x="812000" y="7131"/>
                  </a:moveTo>
                  <a:cubicBezTo>
                    <a:pt x="834849" y="2456"/>
                    <a:pt x="858508" y="0"/>
                    <a:pt x="882739" y="0"/>
                  </a:cubicBezTo>
                  <a:lnTo>
                    <a:pt x="5758924" y="0"/>
                  </a:lnTo>
                  <a:lnTo>
                    <a:pt x="0" y="1700846"/>
                  </a:lnTo>
                  <a:lnTo>
                    <a:pt x="531135" y="244811"/>
                  </a:lnTo>
                  <a:cubicBezTo>
                    <a:pt x="556047" y="176518"/>
                    <a:pt x="599951" y="120648"/>
                    <a:pt x="654704" y="80989"/>
                  </a:cubicBezTo>
                  <a:lnTo>
                    <a:pt x="676518" y="68174"/>
                  </a:lnTo>
                  <a:lnTo>
                    <a:pt x="686491" y="59946"/>
                  </a:lnTo>
                  <a:cubicBezTo>
                    <a:pt x="723838" y="34715"/>
                    <a:pt x="766301" y="16482"/>
                    <a:pt x="812000" y="7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381000" dist="127000" dir="2154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53C210E-2E0F-7767-9B24-BFEEDE15AD64}"/>
              </a:ext>
            </a:extLst>
          </p:cNvPr>
          <p:cNvSpPr txBox="1"/>
          <p:nvPr/>
        </p:nvSpPr>
        <p:spPr>
          <a:xfrm>
            <a:off x="1391449" y="1807489"/>
            <a:ext cx="9405964" cy="21735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algn="ctr">
              <a:lnSpc>
                <a:spcPct val="130000"/>
              </a:lnSpc>
              <a:defRPr sz="54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</a:defRPr>
            </a:lvl1pPr>
          </a:lstStyle>
          <a:p>
            <a:endParaRPr lang="en-US" altLang="zh-CN" sz="1600" dirty="0">
              <a:solidFill>
                <a:schemeClr val="accent5"/>
              </a:solidFill>
              <a:ea typeface="思源黑体"/>
            </a:endParaRPr>
          </a:p>
          <a:p>
            <a:r>
              <a:rPr lang="en-US" altLang="zh-CN" dirty="0">
                <a:solidFill>
                  <a:schemeClr val="accent5"/>
                </a:solidFill>
                <a:ea typeface="思源黑体"/>
              </a:rPr>
              <a:t>H</a:t>
            </a:r>
            <a:r>
              <a:rPr lang="en-US" altLang="zh-CN" dirty="0">
                <a:solidFill>
                  <a:schemeClr val="accent4"/>
                </a:solidFill>
                <a:ea typeface="思源黑体"/>
              </a:rPr>
              <a:t>T</a:t>
            </a:r>
            <a:r>
              <a:rPr lang="en-US" altLang="zh-CN" dirty="0">
                <a:solidFill>
                  <a:schemeClr val="accent3"/>
                </a:solidFill>
                <a:ea typeface="思源黑体"/>
              </a:rPr>
              <a:t>M</a:t>
            </a:r>
            <a:r>
              <a:rPr lang="en-US" altLang="zh-CN" dirty="0">
                <a:solidFill>
                  <a:schemeClr val="accent1"/>
                </a:solidFill>
                <a:ea typeface="思源黑体"/>
              </a:rPr>
              <a:t>L</a:t>
            </a:r>
            <a:endParaRPr lang="en-US">
              <a:solidFill>
                <a:schemeClr val="accent1"/>
              </a:solidFill>
            </a:endParaRPr>
          </a:p>
          <a:p>
            <a:r>
              <a:rPr lang="en-US" altLang="zh-CN" sz="3600" dirty="0">
                <a:latin typeface="Century Gothic"/>
                <a:ea typeface="思源黑体"/>
                <a:cs typeface="Calibri"/>
              </a:rPr>
              <a:t>Hypertext Markup Language</a:t>
            </a:r>
            <a:endParaRPr lang="en-US" altLang="zh-CN" sz="3600" dirty="0">
              <a:latin typeface="Century Gothic"/>
              <a:cs typeface="Calibri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D5D90E1-F036-C1AD-43DF-37B6896C8349}"/>
              </a:ext>
            </a:extLst>
          </p:cNvPr>
          <p:cNvSpPr/>
          <p:nvPr/>
        </p:nvSpPr>
        <p:spPr>
          <a:xfrm>
            <a:off x="4477507" y="4466348"/>
            <a:ext cx="3236606" cy="54384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679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1E221-E606-413C-8BD4-718E7320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9">
            <a:extLst>
              <a:ext uri="{FF2B5EF4-FFF2-40B4-BE49-F238E27FC236}">
                <a16:creationId xmlns:a16="http://schemas.microsoft.com/office/drawing/2014/main" id="{469F8012-7F44-CF4E-DAA9-D8B90A016D72}"/>
              </a:ext>
            </a:extLst>
          </p:cNvPr>
          <p:cNvSpPr/>
          <p:nvPr/>
        </p:nvSpPr>
        <p:spPr>
          <a:xfrm>
            <a:off x="811169" y="1575135"/>
            <a:ext cx="8566777" cy="64479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b="1" kern="1400" spc="100" dirty="0">
                <a:latin typeface="JasmineUPC"/>
                <a:ea typeface="Calibri"/>
                <a:cs typeface="Calibri"/>
              </a:rPr>
              <a:t>What</a:t>
            </a:r>
            <a:r>
              <a:rPr lang="en-US" sz="3200" b="1" kern="1400" spc="100" dirty="0">
                <a:latin typeface="JasmineUPC"/>
                <a:ea typeface="+mn-lt"/>
                <a:cs typeface="+mn-lt"/>
              </a:rPr>
              <a:t> is HTML?</a:t>
            </a:r>
            <a:endParaRPr lang="en-US" sz="3200" b="1" kern="1400" spc="100" dirty="0">
              <a:latin typeface="JasmineUPC"/>
              <a:ea typeface="Calibri"/>
              <a:cs typeface="Calibri"/>
            </a:endParaRPr>
          </a:p>
          <a:p>
            <a:endParaRPr lang="en-US" sz="2750" b="1" kern="1400" spc="100" dirty="0">
              <a:latin typeface="JasmineUPC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750" kern="1400" spc="100" dirty="0">
                <a:latin typeface="JasmineUPC"/>
                <a:ea typeface="+mn-lt"/>
                <a:cs typeface="+mn-lt"/>
              </a:rPr>
              <a:t>Stands for </a:t>
            </a:r>
            <a:r>
              <a:rPr lang="en-US" sz="2750" b="1" kern="1400" spc="100" dirty="0">
                <a:latin typeface="JasmineUPC"/>
                <a:ea typeface="+mn-lt"/>
                <a:cs typeface="+mn-lt"/>
              </a:rPr>
              <a:t>Hyper Text Markup Language.</a:t>
            </a:r>
            <a:endParaRPr lang="en-US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750" kern="1400" spc="100" dirty="0">
                <a:latin typeface="JasmineUPC"/>
                <a:ea typeface="+mn-lt"/>
                <a:cs typeface="+mn-lt"/>
              </a:rPr>
              <a:t>Standard language for creating web pages.</a:t>
            </a:r>
            <a:endParaRPr lang="en-US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r>
              <a:rPr lang="en-US" sz="2750" kern="1400" spc="100" dirty="0">
                <a:latin typeface="JasmineUPC"/>
                <a:ea typeface="+mn-lt"/>
                <a:cs typeface="+mn-lt"/>
              </a:rPr>
              <a:t>Provides </a:t>
            </a:r>
            <a:r>
              <a:rPr lang="en-US" sz="2750" b="1" kern="1400" spc="100" dirty="0">
                <a:latin typeface="JasmineUPC"/>
                <a:ea typeface="+mn-lt"/>
                <a:cs typeface="+mn-lt"/>
              </a:rPr>
              <a:t>structure &amp; content</a:t>
            </a:r>
            <a:r>
              <a:rPr lang="en-US" sz="2750" kern="1400" spc="100" dirty="0">
                <a:latin typeface="JasmineUPC"/>
                <a:ea typeface="+mn-lt"/>
                <a:cs typeface="+mn-lt"/>
              </a:rPr>
              <a:t> of a webpage.</a:t>
            </a:r>
            <a:endParaRPr lang="en-US" sz="2750" kern="1400" spc="100" dirty="0">
              <a:latin typeface="JasmineUPC"/>
              <a:ea typeface="Calibri"/>
              <a:cs typeface="Calibri"/>
            </a:endParaRPr>
          </a:p>
          <a:p>
            <a:endParaRPr lang="en-US" sz="2800" b="1" kern="1400" spc="100" dirty="0">
              <a:latin typeface="JasmineUPC"/>
              <a:ea typeface="+mn-lt"/>
              <a:cs typeface="JasmineUPC"/>
            </a:endParaRPr>
          </a:p>
          <a:p>
            <a:r>
              <a:rPr lang="en-US" sz="3200" b="1" kern="1400" spc="100" dirty="0">
                <a:latin typeface="JasmineUPC"/>
                <a:ea typeface="+mn-lt"/>
                <a:cs typeface="JasmineUPC"/>
              </a:rPr>
              <a:t>Key Points :</a:t>
            </a:r>
            <a:endParaRPr lang="en-US" sz="3200" kern="1400" spc="100">
              <a:latin typeface="JasmineUPC"/>
              <a:ea typeface="+mn-lt"/>
              <a:cs typeface="+mn-lt"/>
            </a:endParaRPr>
          </a:p>
          <a:p>
            <a:endParaRPr lang="en-US" sz="2800" b="1" kern="1400" spc="100" dirty="0">
              <a:latin typeface="JasmineUPC"/>
              <a:ea typeface="+mn-lt"/>
              <a:cs typeface="JasmineUPC"/>
            </a:endParaRPr>
          </a:p>
          <a:p>
            <a:pPr>
              <a:buFont typeface="Arial"/>
              <a:buChar char="•"/>
            </a:pPr>
            <a:r>
              <a:rPr lang="en-US" sz="2750" kern="1400" spc="100" dirty="0">
                <a:latin typeface="JasmineUPC"/>
                <a:ea typeface="+mn-lt"/>
                <a:cs typeface="+mn-lt"/>
              </a:rPr>
              <a:t> Uses </a:t>
            </a:r>
            <a:r>
              <a:rPr lang="en-US" sz="2750" b="1" kern="1400" spc="100" dirty="0">
                <a:latin typeface="JasmineUPC"/>
                <a:ea typeface="+mn-lt"/>
                <a:cs typeface="+mn-lt"/>
              </a:rPr>
              <a:t>tags &amp; elements.</a:t>
            </a:r>
            <a:endParaRPr lang="en-US" sz="2750" kern="1400" spc="100" dirty="0">
              <a:latin typeface="JasmineUPC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750" kern="1400" spc="100" dirty="0">
                <a:latin typeface="JasmineUPC"/>
                <a:ea typeface="+mn-lt"/>
                <a:cs typeface="+mn-lt"/>
              </a:rPr>
              <a:t> Not a programming language → It’s a </a:t>
            </a:r>
            <a:r>
              <a:rPr lang="en-US" sz="2750" b="1" kern="1400" spc="100" dirty="0">
                <a:latin typeface="JasmineUPC"/>
                <a:ea typeface="+mn-lt"/>
                <a:cs typeface="+mn-lt"/>
              </a:rPr>
              <a:t>markup language.</a:t>
            </a:r>
            <a:endParaRPr lang="en-US">
              <a:latin typeface="JasmineUPC"/>
              <a:cs typeface="JasmineUPC"/>
            </a:endParaRPr>
          </a:p>
          <a:p>
            <a:pPr>
              <a:buFont typeface="Arial"/>
              <a:buChar char="•"/>
            </a:pPr>
            <a:r>
              <a:rPr lang="en-US" sz="2750" kern="1400" spc="100" dirty="0">
                <a:latin typeface="JasmineUPC"/>
                <a:ea typeface="+mn-lt"/>
                <a:cs typeface="+mn-lt"/>
              </a:rPr>
              <a:t> Every website starts with HTML.</a:t>
            </a:r>
            <a:endParaRPr lang="en-US">
              <a:latin typeface="JasmineUPC"/>
              <a:cs typeface="JasmineUPC"/>
            </a:endParaRPr>
          </a:p>
          <a:p>
            <a:pPr marL="285750" indent="-285750">
              <a:buFont typeface="Arial"/>
              <a:buChar char="•"/>
            </a:pPr>
            <a:endParaRPr lang="en-US" sz="2750" kern="1400" spc="100" dirty="0">
              <a:latin typeface="JasmineUPC"/>
              <a:ea typeface="Calibri"/>
              <a:cs typeface="Calibri"/>
            </a:endParaRPr>
          </a:p>
          <a:p>
            <a:endParaRPr lang="en-US" sz="2750" b="1" kern="1400" spc="100" dirty="0">
              <a:latin typeface="JasmineUPC"/>
              <a:ea typeface="Calibri"/>
              <a:cs typeface="Calibri"/>
            </a:endParaRPr>
          </a:p>
          <a:p>
            <a:endParaRPr lang="en-US" sz="2750" b="1" kern="1400" spc="100" dirty="0">
              <a:latin typeface="JasmineUPC"/>
              <a:ea typeface="Calibri"/>
              <a:cs typeface="Calibri"/>
            </a:endParaRPr>
          </a:p>
          <a:p>
            <a:endParaRPr lang="en-US" sz="2800" kern="1400" spc="100" dirty="0">
              <a:latin typeface="JasmineUPC"/>
              <a:ea typeface="Calibri"/>
              <a:cs typeface="Calibri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25BA03-7990-740B-F73D-80536C19857E}"/>
              </a:ext>
            </a:extLst>
          </p:cNvPr>
          <p:cNvGrpSpPr/>
          <p:nvPr/>
        </p:nvGrpSpPr>
        <p:grpSpPr>
          <a:xfrm>
            <a:off x="174532" y="727595"/>
            <a:ext cx="10481326" cy="672844"/>
            <a:chOff x="-2101820" y="512882"/>
            <a:chExt cx="10481324" cy="672844"/>
          </a:xfrm>
        </p:grpSpPr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30D7C44E-DF07-4FF5-0448-B718B94C0571}"/>
                </a:ext>
              </a:extLst>
            </p:cNvPr>
            <p:cNvSpPr txBox="1"/>
            <p:nvPr/>
          </p:nvSpPr>
          <p:spPr>
            <a:xfrm>
              <a:off x="-2101820" y="512882"/>
              <a:ext cx="5231026" cy="561682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2. HTML : Introduction</a:t>
              </a:r>
              <a:endPara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1" name="PA-文本框 50">
              <a:extLst>
                <a:ext uri="{FF2B5EF4-FFF2-40B4-BE49-F238E27FC236}">
                  <a16:creationId xmlns:a16="http://schemas.microsoft.com/office/drawing/2014/main" id="{EDC0F313-4069-B2BD-74CC-E3518CD0A91A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pic>
        <p:nvPicPr>
          <p:cNvPr id="2" name="Picture 1" descr="Story Pin image">
            <a:extLst>
              <a:ext uri="{FF2B5EF4-FFF2-40B4-BE49-F238E27FC236}">
                <a16:creationId xmlns:a16="http://schemas.microsoft.com/office/drawing/2014/main" id="{6542814D-F16C-7F46-8CB5-B1662815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478" y="1401501"/>
            <a:ext cx="3784920" cy="37945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697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766AF-BB5C-9B45-19E2-4F11092BB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20071C5F-297A-6DA9-1521-3FF1145FF6A1}"/>
              </a:ext>
            </a:extLst>
          </p:cNvPr>
          <p:cNvGrpSpPr/>
          <p:nvPr/>
        </p:nvGrpSpPr>
        <p:grpSpPr>
          <a:xfrm>
            <a:off x="-461593" y="802347"/>
            <a:ext cx="11337009" cy="1168989"/>
            <a:chOff x="-2957503" y="16737"/>
            <a:chExt cx="11337007" cy="1168989"/>
          </a:xfrm>
        </p:grpSpPr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EEF205E0-DEC6-2D36-6A59-363F63F7A413}"/>
                </a:ext>
              </a:extLst>
            </p:cNvPr>
            <p:cNvSpPr txBox="1"/>
            <p:nvPr/>
          </p:nvSpPr>
          <p:spPr>
            <a:xfrm>
              <a:off x="-2957503" y="16737"/>
              <a:ext cx="7015456" cy="561682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2 (</a:t>
              </a:r>
              <a:r>
                <a:rPr lang="en-US" altLang="zh-CN" sz="3200" b="1" err="1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i</a:t>
              </a:r>
              <a:r>
                <a:rPr lang="en-US" altLang="zh-CN" sz="32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) . HTML : Common Tags</a:t>
              </a:r>
              <a:endPara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1" name="PA-文本框 50">
              <a:extLst>
                <a:ext uri="{FF2B5EF4-FFF2-40B4-BE49-F238E27FC236}">
                  <a16:creationId xmlns:a16="http://schemas.microsoft.com/office/drawing/2014/main" id="{E4266194-626C-255F-69E3-DB73E95E9ED9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D023E36-7BA2-7F94-3820-3565E73DD0AD}"/>
              </a:ext>
            </a:extLst>
          </p:cNvPr>
          <p:cNvSpPr txBox="1"/>
          <p:nvPr/>
        </p:nvSpPr>
        <p:spPr>
          <a:xfrm>
            <a:off x="648785" y="1727280"/>
            <a:ext cx="5332793" cy="52014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 b="1" dirty="0">
                <a:latin typeface="JasmineUPC"/>
                <a:ea typeface="+mn-lt"/>
                <a:cs typeface="+mn-lt"/>
              </a:rPr>
              <a:t> Headings (</a:t>
            </a:r>
            <a:r>
              <a:rPr lang="en-US" sz="2800" b="1" dirty="0">
                <a:latin typeface="JasmineUPC"/>
                <a:cs typeface="JasmineUPC"/>
              </a:rPr>
              <a:t>&lt;h1&gt; to &lt;h6&gt;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)</a:t>
            </a:r>
            <a:endParaRPr lang="en-US" sz="2800" b="1">
              <a:latin typeface="JasmineUPC"/>
              <a:ea typeface="+mn-lt"/>
              <a:cs typeface="JasmineUPC"/>
            </a:endParaRPr>
          </a:p>
          <a:p>
            <a:r>
              <a:rPr lang="en-US" sz="2400" dirty="0">
                <a:latin typeface="JasmineUPC"/>
                <a:ea typeface="+mn-lt"/>
                <a:cs typeface="+mn-lt"/>
              </a:rPr>
              <a:t> </a:t>
            </a:r>
            <a:r>
              <a:rPr lang="en-US" sz="2800" dirty="0">
                <a:latin typeface="JasmineUPC"/>
                <a:ea typeface="+mn-lt"/>
                <a:cs typeface="+mn-lt"/>
              </a:rPr>
              <a:t>Used to display titles or headings in different sizes. </a:t>
            </a:r>
            <a:r>
              <a:rPr lang="en-US" sz="2800" dirty="0">
                <a:latin typeface="JasmineUPC"/>
                <a:ea typeface="+mn-lt"/>
                <a:cs typeface="JasmineUPC"/>
              </a:rPr>
              <a:t>&lt;</a:t>
            </a:r>
            <a:r>
              <a:rPr lang="en-US" sz="2800" dirty="0">
                <a:latin typeface="JasmineUPC"/>
                <a:cs typeface="JasmineUPC"/>
              </a:rPr>
              <a:t>h1&gt;</a:t>
            </a:r>
            <a:r>
              <a:rPr lang="en-US" sz="2800" dirty="0">
                <a:latin typeface="JasmineUPC"/>
                <a:ea typeface="+mn-lt"/>
                <a:cs typeface="+mn-lt"/>
              </a:rPr>
              <a:t> is the largest, </a:t>
            </a:r>
            <a:r>
              <a:rPr lang="en-US" sz="2800" dirty="0">
                <a:latin typeface="JasmineUPC"/>
                <a:cs typeface="JasmineUPC"/>
              </a:rPr>
              <a:t>&lt;h6&gt;</a:t>
            </a:r>
            <a:r>
              <a:rPr lang="en-US" sz="2800" dirty="0">
                <a:latin typeface="JasmineUPC"/>
                <a:ea typeface="+mn-lt"/>
                <a:cs typeface="+mn-lt"/>
              </a:rPr>
              <a:t> is the smallest.</a:t>
            </a:r>
            <a:endParaRPr lang="en-US" sz="2800" dirty="0">
              <a:latin typeface="JasmineUPC"/>
              <a:cs typeface="JasmineUPC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JasmineUPC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b="1" dirty="0">
                <a:latin typeface="JasmineUPC"/>
                <a:ea typeface="+mn-lt"/>
                <a:cs typeface="+mn-lt"/>
              </a:rPr>
              <a:t> Paragraph (</a:t>
            </a:r>
            <a:r>
              <a:rPr lang="en-US" sz="2800" b="1" dirty="0">
                <a:latin typeface="JasmineUPC"/>
                <a:cs typeface="JasmineUPC"/>
              </a:rPr>
              <a:t>&lt;p&gt;</a:t>
            </a:r>
            <a:r>
              <a:rPr lang="en-US" sz="2800" b="1" dirty="0">
                <a:latin typeface="JasmineUPC"/>
                <a:ea typeface="+mn-lt"/>
                <a:cs typeface="+mn-lt"/>
              </a:rPr>
              <a:t>)</a:t>
            </a:r>
            <a:endParaRPr lang="en-US" sz="2800" b="1">
              <a:latin typeface="JasmineUPC"/>
              <a:ea typeface="+mn-lt"/>
              <a:cs typeface="JasmineUPC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/>
                <a:ea typeface="+mn-lt"/>
                <a:cs typeface="+mn-lt"/>
              </a:rPr>
              <a:t> </a:t>
            </a:r>
            <a:r>
              <a:rPr lang="en-US" sz="2800" dirty="0">
                <a:latin typeface="JasmineUPC"/>
                <a:ea typeface="+mn-lt"/>
                <a:cs typeface="+mn-lt"/>
              </a:rPr>
              <a:t>Defines a block of text. Every paragraph is automatically separated with some spacing.</a:t>
            </a:r>
            <a:endParaRPr lang="en-US" sz="2800" dirty="0">
              <a:latin typeface="JasmineUPC"/>
              <a:cs typeface="JasmineUPC"/>
            </a:endParaRP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JasmineUPC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b="1" dirty="0">
                <a:latin typeface="JasmineUPC"/>
                <a:ea typeface="+mn-lt"/>
                <a:cs typeface="+mn-lt"/>
              </a:rPr>
              <a:t>  Link (</a:t>
            </a:r>
            <a:r>
              <a:rPr lang="en-US" sz="2800" b="1" dirty="0">
                <a:latin typeface="JasmineUPC"/>
                <a:cs typeface="JasmineUPC"/>
              </a:rPr>
              <a:t>&lt;a&gt;</a:t>
            </a:r>
            <a:r>
              <a:rPr lang="en-US" sz="2800" b="1" dirty="0">
                <a:latin typeface="JasmineUPC"/>
                <a:ea typeface="Calibri"/>
                <a:cs typeface="Calibri"/>
              </a:rPr>
              <a:t>)</a:t>
            </a:r>
            <a:endParaRPr lang="en-US" sz="2800" b="1">
              <a:latin typeface="JasmineUPC"/>
              <a:ea typeface="Calibri"/>
              <a:cs typeface="Calibri"/>
            </a:endParaRPr>
          </a:p>
          <a:p>
            <a:r>
              <a:rPr lang="en-US" sz="2800" dirty="0">
                <a:latin typeface="JasmineUPC"/>
                <a:ea typeface="+mn-lt"/>
                <a:cs typeface="+mn-lt"/>
              </a:rPr>
              <a:t>Creates clickable hyperlinks that connect one page to another or redirect to external websites.</a:t>
            </a:r>
            <a:endParaRPr lang="en-US" sz="2800" b="1" dirty="0">
              <a:latin typeface="JasmineUPC"/>
              <a:cs typeface="JasmineUPC"/>
            </a:endParaRPr>
          </a:p>
          <a:p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JasmineUPC"/>
              <a:ea typeface="+mn-lt"/>
              <a:cs typeface="+mn-lt"/>
            </a:endParaRPr>
          </a:p>
        </p:txBody>
      </p:sp>
      <p:grpSp>
        <p:nvGrpSpPr>
          <p:cNvPr id="7" name="组合 18">
            <a:extLst>
              <a:ext uri="{FF2B5EF4-FFF2-40B4-BE49-F238E27FC236}">
                <a16:creationId xmlns:a16="http://schemas.microsoft.com/office/drawing/2014/main" id="{A9DBC612-11B1-0F45-4DD7-7D688288D375}"/>
              </a:ext>
            </a:extLst>
          </p:cNvPr>
          <p:cNvGrpSpPr/>
          <p:nvPr/>
        </p:nvGrpSpPr>
        <p:grpSpPr>
          <a:xfrm>
            <a:off x="5548199" y="1723586"/>
            <a:ext cx="7015457" cy="2927171"/>
            <a:chOff x="3090871" y="889748"/>
            <a:chExt cx="7015456" cy="2927171"/>
          </a:xfrm>
        </p:grpSpPr>
        <p:sp>
          <p:nvSpPr>
            <p:cNvPr id="5" name="TextBox 55">
              <a:extLst>
                <a:ext uri="{FF2B5EF4-FFF2-40B4-BE49-F238E27FC236}">
                  <a16:creationId xmlns:a16="http://schemas.microsoft.com/office/drawing/2014/main" id="{3E729E5C-5FF7-9F18-3842-C977115325B4}"/>
                </a:ext>
              </a:extLst>
            </p:cNvPr>
            <p:cNvSpPr txBox="1"/>
            <p:nvPr/>
          </p:nvSpPr>
          <p:spPr>
            <a:xfrm>
              <a:off x="3090871" y="3255237"/>
              <a:ext cx="7015456" cy="561682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endParaRPr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思源黑体" panose="020B0500000000000000" pitchFamily="34" charset="-122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6" name="PA-文本框 50">
              <a:extLst>
                <a:ext uri="{FF2B5EF4-FFF2-40B4-BE49-F238E27FC236}">
                  <a16:creationId xmlns:a16="http://schemas.microsoft.com/office/drawing/2014/main" id="{E854BF0D-7B30-F40E-0550-C1A56750725D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cxnSp>
        <p:nvCxnSpPr>
          <p:cNvPr id="9" name="直接连接符 1">
            <a:extLst>
              <a:ext uri="{FF2B5EF4-FFF2-40B4-BE49-F238E27FC236}">
                <a16:creationId xmlns:a16="http://schemas.microsoft.com/office/drawing/2014/main" id="{02AA2769-E622-887C-8D7D-83AA8B630129}"/>
              </a:ext>
            </a:extLst>
          </p:cNvPr>
          <p:cNvCxnSpPr>
            <a:cxnSpLocks/>
          </p:cNvCxnSpPr>
          <p:nvPr/>
        </p:nvCxnSpPr>
        <p:spPr>
          <a:xfrm>
            <a:off x="6134099" y="1040920"/>
            <a:ext cx="0" cy="513128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4BD0C0B2-173F-66DC-D035-D4D822083678}"/>
              </a:ext>
            </a:extLst>
          </p:cNvPr>
          <p:cNvSpPr/>
          <p:nvPr/>
        </p:nvSpPr>
        <p:spPr>
          <a:xfrm>
            <a:off x="5986463" y="795339"/>
            <a:ext cx="295275" cy="295272"/>
          </a:xfrm>
          <a:prstGeom prst="ellipse">
            <a:avLst/>
          </a:prstGeom>
          <a:solidFill>
            <a:schemeClr val="accent3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" name="椭圆 11">
            <a:extLst>
              <a:ext uri="{FF2B5EF4-FFF2-40B4-BE49-F238E27FC236}">
                <a16:creationId xmlns:a16="http://schemas.microsoft.com/office/drawing/2014/main" id="{8CD2A8B2-FC31-4284-7CAD-176CFD5E976D}"/>
              </a:ext>
            </a:extLst>
          </p:cNvPr>
          <p:cNvSpPr/>
          <p:nvPr/>
        </p:nvSpPr>
        <p:spPr>
          <a:xfrm>
            <a:off x="6036158" y="845032"/>
            <a:ext cx="195887" cy="19588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5" name="椭圆 12">
            <a:extLst>
              <a:ext uri="{FF2B5EF4-FFF2-40B4-BE49-F238E27FC236}">
                <a16:creationId xmlns:a16="http://schemas.microsoft.com/office/drawing/2014/main" id="{E1365AA5-619A-9870-4453-4D740BE8CC34}"/>
              </a:ext>
            </a:extLst>
          </p:cNvPr>
          <p:cNvSpPr/>
          <p:nvPr/>
        </p:nvSpPr>
        <p:spPr>
          <a:xfrm>
            <a:off x="5996109" y="3376051"/>
            <a:ext cx="295275" cy="295272"/>
          </a:xfrm>
          <a:prstGeom prst="ellipse">
            <a:avLst/>
          </a:prstGeom>
          <a:solidFill>
            <a:schemeClr val="accent1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7" name="椭圆 13">
            <a:extLst>
              <a:ext uri="{FF2B5EF4-FFF2-40B4-BE49-F238E27FC236}">
                <a16:creationId xmlns:a16="http://schemas.microsoft.com/office/drawing/2014/main" id="{2967F527-D2DF-43B3-1D5A-F62278C481B2}"/>
              </a:ext>
            </a:extLst>
          </p:cNvPr>
          <p:cNvSpPr/>
          <p:nvPr/>
        </p:nvSpPr>
        <p:spPr>
          <a:xfrm>
            <a:off x="6045804" y="3425744"/>
            <a:ext cx="195887" cy="195888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3" name="椭圆 11">
            <a:extLst>
              <a:ext uri="{FF2B5EF4-FFF2-40B4-BE49-F238E27FC236}">
                <a16:creationId xmlns:a16="http://schemas.microsoft.com/office/drawing/2014/main" id="{8D2822C0-8175-D28D-65C3-3674CF2492BE}"/>
              </a:ext>
            </a:extLst>
          </p:cNvPr>
          <p:cNvSpPr/>
          <p:nvPr/>
        </p:nvSpPr>
        <p:spPr>
          <a:xfrm>
            <a:off x="6034229" y="6022774"/>
            <a:ext cx="195887" cy="19588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5" name="椭圆 10">
            <a:extLst>
              <a:ext uri="{FF2B5EF4-FFF2-40B4-BE49-F238E27FC236}">
                <a16:creationId xmlns:a16="http://schemas.microsoft.com/office/drawing/2014/main" id="{92330007-ACB7-E7CE-F96F-5A611E5E609B}"/>
              </a:ext>
            </a:extLst>
          </p:cNvPr>
          <p:cNvSpPr/>
          <p:nvPr/>
        </p:nvSpPr>
        <p:spPr>
          <a:xfrm>
            <a:off x="5984534" y="5973081"/>
            <a:ext cx="295275" cy="295272"/>
          </a:xfrm>
          <a:prstGeom prst="ellipse">
            <a:avLst/>
          </a:prstGeom>
          <a:solidFill>
            <a:schemeClr val="accent3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D9CC4F-16B8-A411-B582-DAB84FC8FC04}"/>
              </a:ext>
            </a:extLst>
          </p:cNvPr>
          <p:cNvSpPr txBox="1"/>
          <p:nvPr/>
        </p:nvSpPr>
        <p:spPr>
          <a:xfrm>
            <a:off x="6696075" y="1724025"/>
            <a:ext cx="503872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,Sans-Serif"/>
              <a:buChar char="•"/>
            </a:pPr>
            <a:r>
              <a:rPr lang="en-US" sz="2800" b="1" dirty="0">
                <a:latin typeface="JasmineUPC"/>
                <a:cs typeface="Arial"/>
              </a:rPr>
              <a:t> Image (&lt;</a:t>
            </a:r>
            <a:r>
              <a:rPr lang="en-US" sz="2800" b="1" err="1">
                <a:latin typeface="JasmineUPC"/>
                <a:cs typeface="Arial"/>
              </a:rPr>
              <a:t>img</a:t>
            </a:r>
            <a:r>
              <a:rPr lang="en-US" sz="2800" b="1" dirty="0">
                <a:latin typeface="JasmineUPC"/>
                <a:cs typeface="Arial"/>
              </a:rPr>
              <a:t>&gt;)​</a:t>
            </a:r>
          </a:p>
          <a:p>
            <a:r>
              <a:rPr lang="en-US" sz="2800" dirty="0">
                <a:latin typeface="JasmineUPC"/>
                <a:cs typeface="Arial"/>
              </a:rPr>
              <a:t>Allows insertion of images into a webpage to make content more visual and attractive.​</a:t>
            </a: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/>
                <a:cs typeface="Arial"/>
              </a:rPr>
              <a:t>​</a:t>
            </a:r>
          </a:p>
          <a:p>
            <a:pPr marL="228600" indent="-228600">
              <a:buFont typeface="Arial,Sans-Serif"/>
              <a:buChar char="•"/>
            </a:pPr>
            <a:r>
              <a:rPr lang="en-US" sz="2800" b="1" dirty="0">
                <a:latin typeface="JasmineUPC"/>
                <a:cs typeface="Arial"/>
              </a:rPr>
              <a:t> Table (&lt;table&gt;)</a:t>
            </a:r>
            <a:r>
              <a:rPr 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/>
                <a:cs typeface="Arial"/>
              </a:rPr>
              <a:t>​</a:t>
            </a:r>
          </a:p>
          <a:p>
            <a:r>
              <a:rPr lang="en-US" sz="2800" dirty="0">
                <a:latin typeface="JasmineUPC"/>
                <a:cs typeface="Arial"/>
              </a:rPr>
              <a:t>Organizes information into rows and columns, useful for displaying structured data.​</a:t>
            </a:r>
          </a:p>
          <a:p>
            <a:pPr marL="228600" indent="-228600">
              <a:buFont typeface=""/>
              <a:buChar char="•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6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17" grpId="0" animBg="1"/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82FA6-59D3-C6FC-5249-8D540517F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9">
            <a:extLst>
              <a:ext uri="{FF2B5EF4-FFF2-40B4-BE49-F238E27FC236}">
                <a16:creationId xmlns:a16="http://schemas.microsoft.com/office/drawing/2014/main" id="{36316045-65B8-2248-F4B8-30444DBEAFD8}"/>
              </a:ext>
            </a:extLst>
          </p:cNvPr>
          <p:cNvSpPr/>
          <p:nvPr/>
        </p:nvSpPr>
        <p:spPr>
          <a:xfrm>
            <a:off x="791878" y="1478679"/>
            <a:ext cx="7717966" cy="510909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endParaRPr lang="en-US" b="1" dirty="0">
              <a:solidFill>
                <a:srgbClr val="000000"/>
              </a:solidFill>
              <a:latin typeface="JasmineUPC"/>
              <a:ea typeface="+mn-lt"/>
              <a:cs typeface="JasmineUPC"/>
            </a:endParaRPr>
          </a:p>
          <a:p>
            <a:r>
              <a:rPr lang="en-US" sz="3200" b="1" kern="1400" spc="100" dirty="0">
                <a:solidFill>
                  <a:srgbClr val="3B3838"/>
                </a:solidFill>
                <a:latin typeface="JasmineUPC"/>
                <a:ea typeface="+mn-lt"/>
                <a:cs typeface="+mn-lt"/>
              </a:rPr>
              <a:t>General Layout of an HTML Page:</a:t>
            </a:r>
            <a:endParaRPr lang="en-US" sz="3200">
              <a:solidFill>
                <a:srgbClr val="000000"/>
              </a:solidFill>
              <a:latin typeface="JasmineUPC"/>
              <a:ea typeface="Calibri"/>
              <a:cs typeface="JasmineUPC"/>
            </a:endParaRPr>
          </a:p>
          <a:p>
            <a:endParaRPr lang="en-US" sz="2400" b="1" kern="1400" spc="100" dirty="0">
              <a:solidFill>
                <a:schemeClr val="bg2">
                  <a:lumMod val="25000"/>
                </a:schemeClr>
              </a:solidFill>
              <a:latin typeface="Times New Roman"/>
              <a:ea typeface="Calibri"/>
              <a:cs typeface="Calibri"/>
            </a:endParaRPr>
          </a:p>
          <a:p>
            <a:r>
              <a:rPr lang="en-US" b="1" kern="1400" spc="100" dirty="0">
                <a:solidFill>
                  <a:schemeClr val="bg2">
                    <a:lumMod val="25000"/>
                  </a:schemeClr>
                </a:solidFill>
                <a:latin typeface="Malgun Gothic"/>
                <a:ea typeface="Calibri"/>
                <a:cs typeface="Calibri"/>
              </a:rPr>
              <a:t>&lt;!DOCTYPE html&gt;
&lt;html&gt;
  &lt;head&gt;
    &lt;title&gt;My First Page&lt;/title&gt;
  &lt;/head&gt;
  &lt;body&gt;
    &lt;h1&gt;Hello, World!&lt;/h1&gt;
    &lt;p&gt;This is my first webpage.&lt;/p&gt;
  &lt;/body&gt;
&lt;/html&gt;</a:t>
            </a:r>
            <a:r>
              <a:rPr lang="en-US" sz="2400" kern="1400" spc="100" dirty="0">
                <a:solidFill>
                  <a:srgbClr val="3B3838"/>
                </a:solidFill>
                <a:latin typeface="Malgun Gothic"/>
                <a:ea typeface="Calibri"/>
                <a:cs typeface="Calibri"/>
              </a:rPr>
              <a:t>
</a:t>
            </a:r>
            <a:endParaRPr lang="en-US" sz="2400">
              <a:latin typeface="Malgun Gothic"/>
              <a:ea typeface="Malgun Gothic"/>
              <a:cs typeface="JasmineUPC"/>
            </a:endParaRPr>
          </a:p>
          <a:p>
            <a:endParaRPr lang="en-US" sz="2400" b="1" kern="1400" spc="100" dirty="0">
              <a:solidFill>
                <a:srgbClr val="3B3838"/>
              </a:solidFill>
              <a:latin typeface="JasmineUPC"/>
              <a:ea typeface="Calibri"/>
              <a:cs typeface="Calibri"/>
            </a:endParaRPr>
          </a:p>
          <a:p>
            <a:endParaRPr lang="en-US" sz="2400" b="1" kern="1400" spc="100" dirty="0">
              <a:solidFill>
                <a:srgbClr val="3B3838"/>
              </a:solidFill>
              <a:latin typeface="JasmineUPC"/>
              <a:ea typeface="Calibri"/>
              <a:cs typeface="Calibri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55FC3E-CFC2-2A8C-09EF-38B6BADAE373}"/>
              </a:ext>
            </a:extLst>
          </p:cNvPr>
          <p:cNvGrpSpPr/>
          <p:nvPr/>
        </p:nvGrpSpPr>
        <p:grpSpPr>
          <a:xfrm>
            <a:off x="-716076" y="660075"/>
            <a:ext cx="11371934" cy="740364"/>
            <a:chOff x="-2992428" y="445362"/>
            <a:chExt cx="11371932" cy="740364"/>
          </a:xfrm>
        </p:grpSpPr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676FE8C3-49FD-D827-288A-C4DB777EB863}"/>
                </a:ext>
              </a:extLst>
            </p:cNvPr>
            <p:cNvSpPr txBox="1"/>
            <p:nvPr/>
          </p:nvSpPr>
          <p:spPr>
            <a:xfrm>
              <a:off x="-2992428" y="445362"/>
              <a:ext cx="7015456" cy="500127"/>
            </a:xfrm>
            <a:prstGeom prst="rect">
              <a:avLst/>
            </a:prstGeom>
            <a:noFill/>
          </p:spPr>
          <p:txBody>
            <a:bodyPr wrap="square" lIns="68571" tIns="34285" rIns="68571" bIns="34285" rtlCol="0" anchor="t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25400" dist="25400" dir="2700000" algn="tl">
                      <a:srgbClr val="000000">
                        <a:alpha val="25000"/>
                      </a:srgbClr>
                    </a:outerShdw>
                  </a:effectLst>
                  <a:latin typeface="Times New Roman"/>
                  <a:ea typeface="思源黑体"/>
                  <a:cs typeface="Aparajita"/>
                </a:rPr>
                <a:t>2 (ii) . HTML : Basic Structure</a:t>
              </a:r>
              <a:endParaRPr lang="en-US" altLang="zh-CN" sz="2800" b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25400" dist="25400" dir="2700000" algn="tl">
                    <a:srgbClr val="000000">
                      <a:alpha val="25000"/>
                    </a:srgbClr>
                  </a:outerShdw>
                </a:effectLst>
                <a:latin typeface="Times New Roman"/>
                <a:ea typeface="思源黑体" panose="020B0500000000000000" pitchFamily="34" charset="-122"/>
                <a:cs typeface="Aparajita" panose="020B0604020202020204" pitchFamily="34" charset="0"/>
              </a:endParaRPr>
            </a:p>
          </p:txBody>
        </p:sp>
        <p:sp>
          <p:nvSpPr>
            <p:cNvPr id="21" name="PA-文本框 50">
              <a:extLst>
                <a:ext uri="{FF2B5EF4-FFF2-40B4-BE49-F238E27FC236}">
                  <a16:creationId xmlns:a16="http://schemas.microsoft.com/office/drawing/2014/main" id="{8AC0FF5C-0FE7-CEF5-578A-E7B110B7DEEA}"/>
                </a:ext>
              </a:extLst>
            </p:cNvPr>
            <p:cNvSpPr txBox="1"/>
            <p:nvPr>
              <p:custDataLst>
                <p:tags r:id="rId1"/>
              </p:custDataLst>
            </p:nvPr>
          </p:nvSpPr>
          <p:spPr>
            <a:xfrm>
              <a:off x="3798158" y="889748"/>
              <a:ext cx="4581346" cy="29597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en-US" altLang="zh-CN" sz="1000" dirty="0">
                <a:solidFill>
                  <a:schemeClr val="tx1">
                    <a:lumMod val="85000"/>
                    <a:lumOff val="15000"/>
                    <a:alpha val="7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</a:endParaRPr>
            </a:p>
          </p:txBody>
        </p:sp>
      </p:grpSp>
      <p:cxnSp>
        <p:nvCxnSpPr>
          <p:cNvPr id="4" name="直接连接符 1">
            <a:extLst>
              <a:ext uri="{FF2B5EF4-FFF2-40B4-BE49-F238E27FC236}">
                <a16:creationId xmlns:a16="http://schemas.microsoft.com/office/drawing/2014/main" id="{4DE422ED-315F-395E-6E5E-712777C94292}"/>
              </a:ext>
            </a:extLst>
          </p:cNvPr>
          <p:cNvCxnSpPr>
            <a:cxnSpLocks/>
          </p:cNvCxnSpPr>
          <p:nvPr/>
        </p:nvCxnSpPr>
        <p:spPr>
          <a:xfrm>
            <a:off x="6134099" y="1040920"/>
            <a:ext cx="0" cy="5131280"/>
          </a:xfrm>
          <a:prstGeom prst="line">
            <a:avLst/>
          </a:pr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</p:cxnSp>
      <p:sp>
        <p:nvSpPr>
          <p:cNvPr id="6" name="椭圆 10">
            <a:extLst>
              <a:ext uri="{FF2B5EF4-FFF2-40B4-BE49-F238E27FC236}">
                <a16:creationId xmlns:a16="http://schemas.microsoft.com/office/drawing/2014/main" id="{265CC957-B11C-CFEF-1184-981FC5384600}"/>
              </a:ext>
            </a:extLst>
          </p:cNvPr>
          <p:cNvSpPr/>
          <p:nvPr/>
        </p:nvSpPr>
        <p:spPr>
          <a:xfrm>
            <a:off x="5986463" y="795339"/>
            <a:ext cx="295275" cy="295272"/>
          </a:xfrm>
          <a:prstGeom prst="ellipse">
            <a:avLst/>
          </a:prstGeom>
          <a:solidFill>
            <a:schemeClr val="accent3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8" name="椭圆 11">
            <a:extLst>
              <a:ext uri="{FF2B5EF4-FFF2-40B4-BE49-F238E27FC236}">
                <a16:creationId xmlns:a16="http://schemas.microsoft.com/office/drawing/2014/main" id="{4E2FCA93-F322-D8CE-FBD9-8B238838F9E2}"/>
              </a:ext>
            </a:extLst>
          </p:cNvPr>
          <p:cNvSpPr/>
          <p:nvPr/>
        </p:nvSpPr>
        <p:spPr>
          <a:xfrm>
            <a:off x="6036158" y="845032"/>
            <a:ext cx="195887" cy="19588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0" name="椭圆 12">
            <a:extLst>
              <a:ext uri="{FF2B5EF4-FFF2-40B4-BE49-F238E27FC236}">
                <a16:creationId xmlns:a16="http://schemas.microsoft.com/office/drawing/2014/main" id="{A5189E10-5C74-81A6-0CEC-DF38DCDB7BCB}"/>
              </a:ext>
            </a:extLst>
          </p:cNvPr>
          <p:cNvSpPr/>
          <p:nvPr/>
        </p:nvSpPr>
        <p:spPr>
          <a:xfrm>
            <a:off x="5996109" y="3376051"/>
            <a:ext cx="295275" cy="295272"/>
          </a:xfrm>
          <a:prstGeom prst="ellipse">
            <a:avLst/>
          </a:prstGeom>
          <a:solidFill>
            <a:schemeClr val="accent1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2" name="椭圆 13">
            <a:extLst>
              <a:ext uri="{FF2B5EF4-FFF2-40B4-BE49-F238E27FC236}">
                <a16:creationId xmlns:a16="http://schemas.microsoft.com/office/drawing/2014/main" id="{9784C7C1-A2CB-88BF-1A68-2D7E1AFF88F8}"/>
              </a:ext>
            </a:extLst>
          </p:cNvPr>
          <p:cNvSpPr/>
          <p:nvPr/>
        </p:nvSpPr>
        <p:spPr>
          <a:xfrm>
            <a:off x="6045804" y="3425744"/>
            <a:ext cx="195887" cy="195888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F16BC-6398-F188-6300-5BCE6D9E1F8C}"/>
              </a:ext>
            </a:extLst>
          </p:cNvPr>
          <p:cNvSpPr txBox="1"/>
          <p:nvPr/>
        </p:nvSpPr>
        <p:spPr>
          <a:xfrm>
            <a:off x="6508710" y="522549"/>
            <a:ext cx="5685097" cy="61940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3B3838"/>
                </a:solidFill>
                <a:latin typeface="JasmineUPC"/>
                <a:cs typeface="Segoe UI"/>
              </a:rPr>
              <a:t>Key Points:</a:t>
            </a:r>
            <a:r>
              <a:rPr lang="en-US" sz="3200" dirty="0">
                <a:latin typeface="JasmineUPC"/>
                <a:cs typeface="Segoe UI"/>
              </a:rPr>
              <a:t>​</a:t>
            </a:r>
          </a:p>
          <a:p>
            <a:endParaRPr lang="en-US" sz="1100" dirty="0">
              <a:latin typeface="JasmineUPC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JasmineUPC"/>
                <a:cs typeface="Arial"/>
              </a:rPr>
              <a:t>&lt;!DOCTYPE html&gt;</a:t>
            </a:r>
            <a:r>
              <a:rPr lang="en-US" sz="2400" dirty="0">
                <a:latin typeface="JasmineUPC"/>
                <a:cs typeface="Arial"/>
              </a:rPr>
              <a:t> → </a:t>
            </a:r>
            <a:r>
              <a:rPr lang="en-US" sz="2800" dirty="0">
                <a:latin typeface="JasmineUPC"/>
                <a:cs typeface="Arial"/>
              </a:rPr>
              <a:t>Defines document type​.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JasmineUPC"/>
                <a:cs typeface="Arial"/>
              </a:rPr>
              <a:t>&lt;html&gt; →</a:t>
            </a:r>
            <a:r>
              <a:rPr lang="en-US" sz="2400" dirty="0">
                <a:latin typeface="JasmineUPC"/>
                <a:cs typeface="Arial"/>
              </a:rPr>
              <a:t> </a:t>
            </a:r>
            <a:r>
              <a:rPr lang="en-US" sz="2800" dirty="0">
                <a:latin typeface="JasmineUPC"/>
                <a:cs typeface="Arial"/>
              </a:rPr>
              <a:t>Root element​.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JasmineUPC"/>
                <a:cs typeface="Arial"/>
              </a:rPr>
              <a:t>&lt;head&gt; →</a:t>
            </a:r>
            <a:r>
              <a:rPr lang="en-US" sz="2400" dirty="0">
                <a:latin typeface="JasmineUPC"/>
                <a:cs typeface="Arial"/>
              </a:rPr>
              <a:t> </a:t>
            </a:r>
            <a:r>
              <a:rPr lang="en-US" sz="2800" dirty="0">
                <a:latin typeface="JasmineUPC"/>
                <a:cs typeface="Arial"/>
              </a:rPr>
              <a:t>Metadata &amp; title​</a:t>
            </a:r>
            <a:r>
              <a:rPr lang="en-US" sz="2400" dirty="0">
                <a:latin typeface="JasmineUPC"/>
                <a:cs typeface="Arial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r>
              <a:rPr lang="en-US" sz="2400" b="1" dirty="0">
                <a:latin typeface="JasmineUPC"/>
                <a:cs typeface="Arial"/>
              </a:rPr>
              <a:t>&lt;body&gt; →</a:t>
            </a:r>
            <a:r>
              <a:rPr lang="en-US" sz="2400" dirty="0">
                <a:latin typeface="JasmineUPC"/>
                <a:cs typeface="Arial"/>
              </a:rPr>
              <a:t> </a:t>
            </a:r>
            <a:r>
              <a:rPr lang="en-US" sz="2800" dirty="0">
                <a:latin typeface="JasmineUPC"/>
                <a:cs typeface="Arial"/>
              </a:rPr>
              <a:t>Main content shown to users</a:t>
            </a:r>
            <a:r>
              <a:rPr lang="en-US" sz="2400" dirty="0">
                <a:latin typeface="JasmineUPC"/>
                <a:cs typeface="Arial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endParaRPr lang="en-US" sz="1100" b="1" dirty="0">
              <a:solidFill>
                <a:schemeClr val="tx1">
                  <a:lumMod val="65000"/>
                  <a:lumOff val="35000"/>
                </a:schemeClr>
              </a:solidFill>
              <a:latin typeface="JasmineUPC"/>
              <a:cs typeface="Arial"/>
            </a:endParaRPr>
          </a:p>
          <a:p>
            <a:r>
              <a:rPr lang="en-US" sz="3200" b="1" dirty="0">
                <a:latin typeface="JasmineUPC"/>
                <a:cs typeface="JasmineUPC"/>
              </a:rPr>
              <a:t>Browser Output: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JasmineUPC"/>
              <a:cs typeface="JasmineUPC"/>
            </a:endParaRPr>
          </a:p>
          <a:p>
            <a:endParaRPr lang="en-US" sz="1100" b="1" dirty="0">
              <a:solidFill>
                <a:srgbClr val="000000"/>
              </a:solidFill>
              <a:latin typeface="JasmineUPC"/>
              <a:ea typeface="+mn-lt"/>
              <a:cs typeface="JasmineUPC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JasmineUPC"/>
                <a:ea typeface="+mn-lt"/>
                <a:cs typeface="+mn-lt"/>
              </a:rPr>
              <a:t>  </a:t>
            </a:r>
            <a:r>
              <a:rPr lang="en-US" sz="2400" dirty="0">
                <a:latin typeface="JasmineUPC"/>
                <a:ea typeface="+mn-lt"/>
                <a:cs typeface="+mn-lt"/>
              </a:rPr>
              <a:t>   </a:t>
            </a:r>
            <a:r>
              <a:rPr lang="en-US" sz="2800" dirty="0">
                <a:latin typeface="JasmineUPC"/>
                <a:ea typeface="+mn-lt"/>
                <a:cs typeface="+mn-lt"/>
              </a:rPr>
              <a:t> Hello, World!</a:t>
            </a:r>
            <a:br>
              <a:rPr lang="en-US" sz="2800" dirty="0">
                <a:latin typeface="JasmineUPC"/>
                <a:ea typeface="+mn-lt"/>
                <a:cs typeface="+mn-lt"/>
              </a:rPr>
            </a:br>
            <a:r>
              <a:rPr lang="en-US" sz="2800" dirty="0">
                <a:latin typeface="JasmineUPC"/>
                <a:ea typeface="+mn-lt"/>
                <a:cs typeface="+mn-lt"/>
              </a:rPr>
              <a:t>     This is my first webpage.</a:t>
            </a:r>
            <a:endParaRPr lang="en-US" sz="2800" dirty="0">
              <a:latin typeface="JasmineUPC"/>
              <a:cs typeface="JasmineUPC"/>
            </a:endParaRPr>
          </a:p>
          <a:p>
            <a:endParaRPr lang="en-US" sz="1100" dirty="0">
              <a:ea typeface="Calibri"/>
              <a:cs typeface="Calibri"/>
            </a:endParaRPr>
          </a:p>
          <a:p>
            <a:r>
              <a:rPr lang="en-US" sz="3000" b="1" dirty="0">
                <a:latin typeface="JasmineUPC"/>
                <a:ea typeface="+mn-lt"/>
                <a:cs typeface="+mn-lt"/>
              </a:rPr>
              <a:t>Basically, you’ll see:</a:t>
            </a:r>
            <a:endParaRPr lang="en-US" sz="3000" b="1">
              <a:latin typeface="JasmineUPC"/>
              <a:cs typeface="JasmineUPC"/>
            </a:endParaRPr>
          </a:p>
          <a:p>
            <a:endParaRPr lang="en-US" sz="1050" b="1" dirty="0">
              <a:solidFill>
                <a:schemeClr val="tx1">
                  <a:lumMod val="65000"/>
                  <a:lumOff val="35000"/>
                </a:schemeClr>
              </a:solidFill>
              <a:latin typeface="JasmineUPC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JasmineUPC"/>
                <a:ea typeface="+mn-lt"/>
                <a:cs typeface="+mn-lt"/>
              </a:rPr>
              <a:t> </a:t>
            </a:r>
            <a:r>
              <a:rPr lang="en-US" sz="2800" dirty="0">
                <a:latin typeface="JasmineUPC"/>
                <a:ea typeface="+mn-lt"/>
                <a:cs typeface="+mn-lt"/>
              </a:rPr>
              <a:t>A big heading that says </a:t>
            </a:r>
            <a:r>
              <a:rPr lang="en-US" sz="2800" i="1" dirty="0">
                <a:latin typeface="JasmineUPC"/>
                <a:ea typeface="+mn-lt"/>
                <a:cs typeface="+mn-lt"/>
              </a:rPr>
              <a:t>Hello, World!.</a:t>
            </a:r>
            <a:endParaRPr lang="en-US" sz="2800">
              <a:latin typeface="JasmineUPC"/>
              <a:cs typeface="JasmineUPC"/>
            </a:endParaRPr>
          </a:p>
          <a:p>
            <a:pPr>
              <a:buFont typeface="Arial"/>
              <a:buChar char="•"/>
            </a:pPr>
            <a:r>
              <a:rPr lang="en-US" sz="2800" dirty="0">
                <a:latin typeface="JasmineUPC"/>
                <a:ea typeface="+mn-lt"/>
                <a:cs typeface="+mn-lt"/>
              </a:rPr>
              <a:t> A paragraph below: </a:t>
            </a:r>
            <a:r>
              <a:rPr lang="en-US" sz="2800" i="1" dirty="0">
                <a:latin typeface="JasmineUPC"/>
                <a:ea typeface="+mn-lt"/>
                <a:cs typeface="+mn-lt"/>
              </a:rPr>
              <a:t>This is my first webpage.</a:t>
            </a:r>
            <a:endParaRPr lang="en-US" sz="2800" dirty="0">
              <a:latin typeface="JasmineUPC"/>
              <a:cs typeface="JasmineUPC"/>
            </a:endParaRPr>
          </a:p>
          <a:p>
            <a:pPr marL="285750" indent="-285750">
              <a:buFont typeface="Arial,Sans-Serif"/>
              <a:buChar char="•"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JasmineUPC"/>
              <a:cs typeface="Arial"/>
            </a:endParaRPr>
          </a:p>
        </p:txBody>
      </p:sp>
      <p:sp>
        <p:nvSpPr>
          <p:cNvPr id="15" name="椭圆 11">
            <a:extLst>
              <a:ext uri="{FF2B5EF4-FFF2-40B4-BE49-F238E27FC236}">
                <a16:creationId xmlns:a16="http://schemas.microsoft.com/office/drawing/2014/main" id="{401B109D-9150-40EF-1ADE-B498DDC890B1}"/>
              </a:ext>
            </a:extLst>
          </p:cNvPr>
          <p:cNvSpPr/>
          <p:nvPr/>
        </p:nvSpPr>
        <p:spPr>
          <a:xfrm>
            <a:off x="6034229" y="6022774"/>
            <a:ext cx="195887" cy="195888"/>
          </a:xfrm>
          <a:prstGeom prst="ellipse">
            <a:avLst/>
          </a:prstGeom>
          <a:solidFill>
            <a:schemeClr val="accent3"/>
          </a:solidFill>
          <a:ln w="38100">
            <a:noFill/>
          </a:ln>
          <a:effectLst>
            <a:outerShdw blurRad="1905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18" name="椭圆 10">
            <a:extLst>
              <a:ext uri="{FF2B5EF4-FFF2-40B4-BE49-F238E27FC236}">
                <a16:creationId xmlns:a16="http://schemas.microsoft.com/office/drawing/2014/main" id="{5456B184-C87A-FFA4-1FDA-1B579F04CB22}"/>
              </a:ext>
            </a:extLst>
          </p:cNvPr>
          <p:cNvSpPr/>
          <p:nvPr/>
        </p:nvSpPr>
        <p:spPr>
          <a:xfrm>
            <a:off x="5984534" y="5973081"/>
            <a:ext cx="295275" cy="295272"/>
          </a:xfrm>
          <a:prstGeom prst="ellipse">
            <a:avLst/>
          </a:prstGeom>
          <a:solidFill>
            <a:schemeClr val="accent3">
              <a:alpha val="1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endParaRPr lang="zh-CN" altLang="en-US" kern="0" dirty="0">
              <a:solidFill>
                <a:prstClr val="white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05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 animBg="1"/>
      <p:bldP spid="8" grpId="0" animBg="1"/>
      <p:bldP spid="10" grpId="0" animBg="1"/>
      <p:bldP spid="12" grpId="0" animBg="1"/>
      <p:bldP spid="15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0.2"/>
  <p:tag name="RESOURCELIBID" val="432"/>
</p:tagLst>
</file>

<file path=ppt/theme/theme1.xml><?xml version="1.0" encoding="utf-8"?>
<a:theme xmlns:a="http://schemas.openxmlformats.org/drawingml/2006/main" name="www.freeppt7.com">
  <a:themeElements>
    <a:clrScheme name="自定义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45448"/>
      </a:accent1>
      <a:accent2>
        <a:srgbClr val="7FBDAE"/>
      </a:accent2>
      <a:accent3>
        <a:srgbClr val="116B73"/>
      </a:accent3>
      <a:accent4>
        <a:srgbClr val="EFA32E"/>
      </a:accent4>
      <a:accent5>
        <a:srgbClr val="4E3F5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ttps://www.freeppt7.c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1726</Words>
  <Application>Microsoft Office PowerPoint</Application>
  <PresentationFormat>Widescreen</PresentationFormat>
  <Paragraphs>273</Paragraphs>
  <Slides>22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www.freeppt7.com</vt:lpstr>
      <vt:lpstr>https://www.freeppt7.com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kaiweiliu9209@outlook.com</cp:lastModifiedBy>
  <cp:revision>1606</cp:revision>
  <dcterms:created xsi:type="dcterms:W3CDTF">2024-07-23T08:45:10Z</dcterms:created>
  <dcterms:modified xsi:type="dcterms:W3CDTF">2025-09-18T17:48:43Z</dcterms:modified>
</cp:coreProperties>
</file>