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20"/>
  </p:notesMasterIdLst>
  <p:sldIdLst>
    <p:sldId id="256" r:id="rId2"/>
    <p:sldId id="270" r:id="rId3"/>
    <p:sldId id="257" r:id="rId4"/>
    <p:sldId id="258" r:id="rId5"/>
    <p:sldId id="259" r:id="rId6"/>
    <p:sldId id="260" r:id="rId7"/>
    <p:sldId id="264" r:id="rId8"/>
    <p:sldId id="261" r:id="rId9"/>
    <p:sldId id="266" r:id="rId10"/>
    <p:sldId id="269" r:id="rId11"/>
    <p:sldId id="276" r:id="rId12"/>
    <p:sldId id="267" r:id="rId13"/>
    <p:sldId id="268" r:id="rId14"/>
    <p:sldId id="273" r:id="rId15"/>
    <p:sldId id="275" r:id="rId16"/>
    <p:sldId id="274" r:id="rId17"/>
    <p:sldId id="27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manth mantripragada" initials="sm" lastIdx="1" clrIdx="0">
    <p:extLst>
      <p:ext uri="{19B8F6BF-5375-455C-9EA6-DF929625EA0E}">
        <p15:presenceInfo xmlns:p15="http://schemas.microsoft.com/office/powerpoint/2012/main" userId="8ea4b86eef700a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D964-0C1B-4235-8DD6-00975FC47E70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2731D-2238-4575-B3DA-F8D646E71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6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2731D-2238-4575-B3DA-F8D646E7186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4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2731D-2238-4575-B3DA-F8D646E7186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608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0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3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4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4DF6-B271-A2B1-3422-23FC70577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1748" y="1234981"/>
            <a:ext cx="6479629" cy="1475178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CANCER CLASSIFICATION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F462A-5555-7D6D-64E5-0E1E728E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2" y="3049566"/>
            <a:ext cx="6479629" cy="3077858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 :-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ANUMALLA KARTHIKEYAN                                         245321748006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ACHYUTUNI LAKSHMAN ANIRUDH                           245321748004  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BEERLA VARSHITH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		       245321748013  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OF:-</a:t>
            </a:r>
          </a:p>
          <a:p>
            <a:pPr algn="ctr"/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PAREPALLI NAGESHWARA RAO</a:t>
            </a:r>
          </a:p>
          <a:p>
            <a:pPr algn="ctr"/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8FCFF-E86D-4945-461E-FF63E238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23" y="205974"/>
            <a:ext cx="1303574" cy="117461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3C4D3-82A4-100A-AA01-903FE5570BA6}"/>
              </a:ext>
            </a:extLst>
          </p:cNvPr>
          <p:cNvSpPr txBox="1"/>
          <p:nvPr/>
        </p:nvSpPr>
        <p:spPr>
          <a:xfrm>
            <a:off x="2936164" y="339406"/>
            <a:ext cx="7550658" cy="9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NEIL GOGTE INSTITUTE OF TECHNOLOGY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Kachavanisingaram Village, Hyderabad, Telangana 500058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B541B-740A-662D-9AAC-132BDDD0A623}"/>
              </a:ext>
            </a:extLst>
          </p:cNvPr>
          <p:cNvSpPr txBox="1"/>
          <p:nvPr/>
        </p:nvSpPr>
        <p:spPr>
          <a:xfrm>
            <a:off x="5987845" y="1535853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CSE(AIML)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150+ Cartoon Illustration Of Skin Cancer Stock Illustrations, Royalty-Free  Vector Graphics &amp; Clip Art - iStock">
            <a:extLst>
              <a:ext uri="{FF2B5EF4-FFF2-40B4-BE49-F238E27FC236}">
                <a16:creationId xmlns:a16="http://schemas.microsoft.com/office/drawing/2014/main" id="{684799F4-8A4B-5DCE-58D9-FB6446DE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23" y="1972570"/>
            <a:ext cx="3077858" cy="307785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2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97C8-4868-EC76-9737-9D78E173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995" y="486403"/>
            <a:ext cx="8137575" cy="733446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C80-DFEF-978C-B6E9-F0F1D6CD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401" y="1589177"/>
            <a:ext cx="9198761" cy="441569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3000"/>
              </a:lnSpc>
              <a:buNone/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Functionality: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will be able to upload images regarding the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Cancer types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he/she wants to find.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will be able to insert images up to 200MB in size as mentioned before.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3000"/>
              </a:lnSpc>
              <a:buNone/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Functionality: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admin manages the website.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admin can make changes to the website such as modifying the UI and making it more interactive than earlier.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admin can implement a better algorithm if at all a better algorithm is created in near future.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3000"/>
              </a:lnSpc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28819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AFF01D-8553-17F6-D594-130847B86104}"/>
              </a:ext>
            </a:extLst>
          </p:cNvPr>
          <p:cNvSpPr txBox="1">
            <a:spLocks/>
          </p:cNvSpPr>
          <p:nvPr/>
        </p:nvSpPr>
        <p:spPr>
          <a:xfrm>
            <a:off x="3044300" y="1151887"/>
            <a:ext cx="5798513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4390A1-4CBB-C122-4A86-0FF46EA8C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11" y="2286491"/>
            <a:ext cx="8614877" cy="3670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48F28-A7A2-6AE8-9417-742DFC2D30BC}"/>
              </a:ext>
            </a:extLst>
          </p:cNvPr>
          <p:cNvSpPr txBox="1"/>
          <p:nvPr/>
        </p:nvSpPr>
        <p:spPr>
          <a:xfrm>
            <a:off x="3870755" y="255027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7BB4-8CC2-941B-707C-A05099A6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68" y="700981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3E2D9C-C368-D036-C815-4EF3A3231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45" y="1909259"/>
            <a:ext cx="7725009" cy="37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4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8745-8435-20D7-B509-0AB3ED43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701" y="432819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30F7DE-6FEA-9497-165F-D2ADB2C3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08" y="1688087"/>
            <a:ext cx="8675624" cy="38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8BA-96CF-42EE-BD25-A061A78F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01" y="471550"/>
            <a:ext cx="3598764" cy="941934"/>
          </a:xfrm>
        </p:spPr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69D22-CB58-4A17-B4E7-74A228C30A30}"/>
              </a:ext>
            </a:extLst>
          </p:cNvPr>
          <p:cNvSpPr txBox="1"/>
          <p:nvPr/>
        </p:nvSpPr>
        <p:spPr>
          <a:xfrm>
            <a:off x="3608382" y="6219712"/>
            <a:ext cx="417316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HOME PAGE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32980F-BD01-0E74-8C6F-8F94A42BF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749" y="1666685"/>
            <a:ext cx="7716762" cy="369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96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369D22-CB58-4A17-B4E7-74A228C30A30}"/>
              </a:ext>
            </a:extLst>
          </p:cNvPr>
          <p:cNvSpPr txBox="1"/>
          <p:nvPr/>
        </p:nvSpPr>
        <p:spPr>
          <a:xfrm>
            <a:off x="3132992" y="6155704"/>
            <a:ext cx="570935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PREDICTING “Vascular Lesion”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87B1DC-0F38-29AB-B49C-25AB8F86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26" y="720090"/>
            <a:ext cx="10044113" cy="492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369D22-CB58-4A17-B4E7-74A228C30A30}"/>
              </a:ext>
            </a:extLst>
          </p:cNvPr>
          <p:cNvSpPr txBox="1"/>
          <p:nvPr/>
        </p:nvSpPr>
        <p:spPr>
          <a:xfrm>
            <a:off x="3384694" y="6229422"/>
            <a:ext cx="542261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PREDICTING “Vascular Lesion”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00FF34-B6B7-EAC5-5006-04F32C0C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8" y="862013"/>
            <a:ext cx="10239772" cy="489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B00801-9E69-3E83-724A-7F254A3E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49" y="155448"/>
            <a:ext cx="6427039" cy="6021238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Conclusion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2800" dirty="0"/>
              <a:t>AI-driven skin cancer detection enhances early diagnosis, aiding healthcare professionals and improving patient outcomes .challenges like ethical considerations must be addressed for responsible deployment 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r>
              <a:rPr lang="en-IN" sz="2800" b="1" dirty="0"/>
              <a:t>Future Scope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2800" dirty="0"/>
              <a:t>The future involves multi model approaches, explainable AI, personalized medicine, global accessibility, and real time monitoring ,fostering collaboration between AI systems and healthcare professionals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FF4CC-BC1B-5DB1-4040-7587A5BD783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8" y="654642"/>
            <a:ext cx="3721100" cy="2511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57809-5094-4768-1DF3-3C2CFB8F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1" y="3823572"/>
            <a:ext cx="3721607" cy="25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F4A-1F8F-0545-4BD8-C5F385B1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605" y="2573365"/>
            <a:ext cx="8343437" cy="126898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DA62-3F18-47A2-BCC0-D6368D7E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96" y="254255"/>
            <a:ext cx="7335835" cy="1268984"/>
          </a:xfrm>
        </p:spPr>
        <p:txBody>
          <a:bodyPr/>
          <a:lstStyle/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B166-FFD7-4193-3526-384B5202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032" y="1922207"/>
            <a:ext cx="7335835" cy="493579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CDC-C338-537E-E8F1-191CB1EE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542" y="240906"/>
            <a:ext cx="4834950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7BF2-4C47-E6C7-33BA-9833E329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076" y="1610474"/>
            <a:ext cx="8283882" cy="3839350"/>
          </a:xfrm>
        </p:spPr>
        <p:txBody>
          <a:bodyPr>
            <a:normAutofit/>
          </a:bodyPr>
          <a:lstStyle/>
          <a:p>
            <a:r>
              <a:rPr lang="en-GB" dirty="0"/>
              <a:t>Skin cancer poses a significant global health burden, with early detection being pivotal for successful treatment outcomes.</a:t>
            </a:r>
          </a:p>
          <a:p>
            <a:r>
              <a:rPr lang="en-GB" dirty="0"/>
              <a:t>Manual diagnosis of skin lesions is prone to subjectivity and inconsistency.</a:t>
            </a:r>
          </a:p>
          <a:p>
            <a:r>
              <a:rPr lang="en-GB" dirty="0"/>
              <a:t>Leveraging Convolutional Neural Networks (CNNs) offers a promising solution to enhance the accuracy and efficiency of skin cancer classification.</a:t>
            </a:r>
          </a:p>
          <a:p>
            <a:r>
              <a:rPr lang="en-GB" dirty="0"/>
              <a:t>This presentation explores the transformative potential of CNNs in revolutionizing skin cancer diagnosis, ultimately saving lives and improving patient care.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96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B68D-96EF-27B3-9C99-9F94462C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64" y="367276"/>
            <a:ext cx="5259863" cy="1268984"/>
          </a:xfrm>
        </p:spPr>
        <p:txBody>
          <a:bodyPr anchor="ctr"/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5F21-3DA1-EF95-61CC-64EFDA78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38" y="1755390"/>
            <a:ext cx="8889746" cy="3347220"/>
          </a:xfrm>
        </p:spPr>
        <p:txBody>
          <a:bodyPr/>
          <a:lstStyle/>
          <a:p>
            <a:r>
              <a:rPr lang="en-GB" dirty="0"/>
              <a:t>DermAID: Developed by researchers at Stanford University, DermAID uses CNNs to classify skin lesions with high accuracy, aiding dermatologists in diagnosis.</a:t>
            </a:r>
          </a:p>
          <a:p>
            <a:r>
              <a:rPr lang="en-GB" dirty="0"/>
              <a:t>SkinVision: An AI-powered mobile application that employs CNNs to </a:t>
            </a:r>
            <a:r>
              <a:rPr lang="en-GB" dirty="0" err="1"/>
              <a:t>analyze</a:t>
            </a:r>
            <a:r>
              <a:rPr lang="en-GB" dirty="0"/>
              <a:t> photos of skin lesions, providing users with instant risk assessments and recommendations for further action.</a:t>
            </a:r>
          </a:p>
          <a:p>
            <a:r>
              <a:rPr lang="en-GB" dirty="0"/>
              <a:t>MoleMapper: Developed by researchers at Oregon Health &amp; Science University, MoleMapper utilizes CNNs to track changes in skin lesions over time, assisting in the early detection of melanoma.</a:t>
            </a:r>
          </a:p>
          <a:p>
            <a:pPr algn="just"/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7C31-B349-5A63-024D-D6717FB5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30" y="221079"/>
            <a:ext cx="3192449" cy="1268984"/>
          </a:xfrm>
        </p:spPr>
        <p:txBody>
          <a:bodyPr anchor="ctr"/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845A-84CF-2AD1-65A8-FE1C33EF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08" y="1766725"/>
            <a:ext cx="10299495" cy="3601212"/>
          </a:xfrm>
        </p:spPr>
        <p:txBody>
          <a:bodyPr/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 to the usage of ML algorithms , the accuracy of predictions of model is very low compared to the other classification models.</a:t>
            </a: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cancer types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which the existing systems are using are relatively low.</a:t>
            </a:r>
          </a:p>
          <a:p>
            <a:pPr algn="just"/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4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D85F-5CE1-103B-D083-BB0EB54B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17" y="171122"/>
            <a:ext cx="7335835" cy="1268984"/>
          </a:xfrm>
        </p:spPr>
        <p:txBody>
          <a:bodyPr anchor="ctr"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BE30-CA37-4D42-3A70-908ADCBD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894" y="1666457"/>
            <a:ext cx="9764402" cy="3525086"/>
          </a:xfrm>
        </p:spPr>
        <p:txBody>
          <a:bodyPr/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are trying to develop a User-Friendly UI, where the user can upload image of the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skin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(up to 200MB in size) and can predict the type of cancer.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Relatively, low number of earlier models have provided with such a feature.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model we are using Skin Cancer ISIC dataset for classification of images. </a:t>
            </a:r>
          </a:p>
          <a:p>
            <a:pPr algn="just"/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Using EffientNetB0 pretrained model based on C</a:t>
            </a:r>
            <a:r>
              <a:rPr lang="en-US" sz="24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onvolutional </a:t>
            </a:r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eural </a:t>
            </a:r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etwork (CNN) algorithm, we would be getting better results in terms of accuracy.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37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6ECD46D-9A16-4CEF-5A13-17EACF28E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80" y="853535"/>
            <a:ext cx="6842136" cy="5018703"/>
          </a:xfrm>
        </p:spPr>
      </p:pic>
    </p:spTree>
    <p:extLst>
      <p:ext uri="{BB962C8B-B14F-4D97-AF65-F5344CB8AC3E}">
        <p14:creationId xmlns:p14="http://schemas.microsoft.com/office/powerpoint/2010/main" val="165859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D61-758A-E8AB-019D-9E9A35FE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046" y="448098"/>
            <a:ext cx="8259907" cy="998916"/>
          </a:xfrm>
        </p:spPr>
        <p:txBody>
          <a:bodyPr anchor="ctr">
            <a:no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FD5C-85D7-257B-8F83-70E9DF63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625" y="1668271"/>
            <a:ext cx="8981973" cy="3742715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predict up to 9 different types of Skin Cancer.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Machine Learning, we are implementing Deep Learning.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ML, accuracy of DL algorithm increases as data is increased. Hence making this project future-ready.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handles big data or heavy data better than ML.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usage of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Skin Cancer ISIC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in better accuracy and classification which was missing in previous systems.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previous models, we are developing a better UI(User Interface).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87CC-BD0A-5B38-8A52-63A91BEA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536" y="397040"/>
            <a:ext cx="6739961" cy="634492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E3A6-E8F3-74F1-BECF-D8A79C4C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371" y="1318690"/>
            <a:ext cx="8397854" cy="4405454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	: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 End		:	Streamlit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 End 		: 	Python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		:	Intel Pentium® Dual Core Processor (Min)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		:	2.9 GHz (Min)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		:	2 GB (Min)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>
              <a:lnSpc>
                <a:spcPct val="10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 Disk		:	2 GB (Min)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2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714</Words>
  <Application>Microsoft Office PowerPoint</Application>
  <PresentationFormat>Widescreen</PresentationFormat>
  <Paragraphs>77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Symbol</vt:lpstr>
      <vt:lpstr>Times New Roman</vt:lpstr>
      <vt:lpstr>Wingdings 2</vt:lpstr>
      <vt:lpstr>View</vt:lpstr>
      <vt:lpstr>SKIN CANCER CLASSIFICATION</vt:lpstr>
      <vt:lpstr>TABLE OF CONTENTS</vt:lpstr>
      <vt:lpstr>INTRODUCTION</vt:lpstr>
      <vt:lpstr>EXISTING SYSTEM</vt:lpstr>
      <vt:lpstr>LIMITATIONS</vt:lpstr>
      <vt:lpstr>PROPOSED SYSTEM</vt:lpstr>
      <vt:lpstr>PowerPoint Presentation</vt:lpstr>
      <vt:lpstr>ADVANTAGES OF PROPOSED SYSTEM</vt:lpstr>
      <vt:lpstr>OPERATING ENVIRONMENT</vt:lpstr>
      <vt:lpstr>FUNCTIONAL REQUIREMENTS</vt:lpstr>
      <vt:lpstr>PowerPoint Presentation</vt:lpstr>
      <vt:lpstr>SEQUENCE DIAGRAM:</vt:lpstr>
      <vt:lpstr>CLASS DIAGRAM:</vt:lpstr>
      <vt:lpstr>RESULTS</vt:lpstr>
      <vt:lpstr>PowerPoint Presentation</vt:lpstr>
      <vt:lpstr>PowerPoint Presentation</vt:lpstr>
      <vt:lpstr>Conclusion: AI-driven skin cancer detection enhances early diagnosis, aiding healthcare professionals and improving patient outcomes .challenges like ethical considerations must be addressed for responsible deployment     Future Scope: The future involves multi model approaches, explainable AI, personalized medicine, global accessibility, and real time monitoring ,fostering collaboration between AI systems and healthcare professionals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BASED BIRD SPECIES IDENTIFICATION</dc:title>
  <dc:creator>srimanth mantripragada</dc:creator>
  <cp:lastModifiedBy>Karthikeyan Anumalla</cp:lastModifiedBy>
  <cp:revision>29</cp:revision>
  <dcterms:created xsi:type="dcterms:W3CDTF">2022-11-08T05:02:26Z</dcterms:created>
  <dcterms:modified xsi:type="dcterms:W3CDTF">2024-03-05T17:02:38Z</dcterms:modified>
</cp:coreProperties>
</file>