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22"/>
  </p:notesMasterIdLst>
  <p:sldIdLst>
    <p:sldId id="256" r:id="rId2"/>
    <p:sldId id="270" r:id="rId3"/>
    <p:sldId id="257" r:id="rId4"/>
    <p:sldId id="258" r:id="rId5"/>
    <p:sldId id="259" r:id="rId6"/>
    <p:sldId id="260" r:id="rId7"/>
    <p:sldId id="264" r:id="rId8"/>
    <p:sldId id="261" r:id="rId9"/>
    <p:sldId id="262" r:id="rId10"/>
    <p:sldId id="266" r:id="rId11"/>
    <p:sldId id="269" r:id="rId12"/>
    <p:sldId id="265" r:id="rId13"/>
    <p:sldId id="267" r:id="rId14"/>
    <p:sldId id="268" r:id="rId15"/>
    <p:sldId id="273" r:id="rId16"/>
    <p:sldId id="275" r:id="rId17"/>
    <p:sldId id="274" r:id="rId18"/>
    <p:sldId id="272" r:id="rId19"/>
    <p:sldId id="271" r:id="rId20"/>
    <p:sldId id="26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imanth mantripragada" initials="sm" lastIdx="1" clrIdx="0">
    <p:extLst>
      <p:ext uri="{19B8F6BF-5375-455C-9EA6-DF929625EA0E}">
        <p15:presenceInfo xmlns:p15="http://schemas.microsoft.com/office/powerpoint/2012/main" userId="8ea4b86eef700ae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9B3EFD-E740-48EC-9FD6-E6293C5E5A5A}" v="10" dt="2023-02-10T16:58:45.6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94660"/>
  </p:normalViewPr>
  <p:slideViewPr>
    <p:cSldViewPr snapToGrid="0">
      <p:cViewPr varScale="1">
        <p:scale>
          <a:sx n="65" d="100"/>
          <a:sy n="65" d="100"/>
        </p:scale>
        <p:origin x="8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manth mantripragada" userId="8ea4b86eef700ae5" providerId="LiveId" clId="{629B3EFD-E740-48EC-9FD6-E6293C5E5A5A}"/>
    <pc:docChg chg="modSld">
      <pc:chgData name="srimanth mantripragada" userId="8ea4b86eef700ae5" providerId="LiveId" clId="{629B3EFD-E740-48EC-9FD6-E6293C5E5A5A}" dt="2023-02-10T16:58:45.644" v="40"/>
      <pc:docMkLst>
        <pc:docMk/>
      </pc:docMkLst>
      <pc:sldChg chg="addSp modSp mod modAnim">
        <pc:chgData name="srimanth mantripragada" userId="8ea4b86eef700ae5" providerId="LiveId" clId="{629B3EFD-E740-48EC-9FD6-E6293C5E5A5A}" dt="2023-02-10T16:58:45.644" v="40"/>
        <pc:sldMkLst>
          <pc:docMk/>
          <pc:sldMk cId="1456294652" sldId="256"/>
        </pc:sldMkLst>
        <pc:spChg chg="mod">
          <ac:chgData name="srimanth mantripragada" userId="8ea4b86eef700ae5" providerId="LiveId" clId="{629B3EFD-E740-48EC-9FD6-E6293C5E5A5A}" dt="2023-02-10T16:57:52.371" v="30" actId="1076"/>
          <ac:spMkLst>
            <pc:docMk/>
            <pc:sldMk cId="1456294652" sldId="256"/>
            <ac:spMk id="2" creationId="{686E4DF6-B271-A2B1-3422-23FC7057763D}"/>
          </ac:spMkLst>
        </pc:spChg>
        <pc:spChg chg="mod">
          <ac:chgData name="srimanth mantripragada" userId="8ea4b86eef700ae5" providerId="LiveId" clId="{629B3EFD-E740-48EC-9FD6-E6293C5E5A5A}" dt="2023-02-10T16:58:07.603" v="32" actId="1076"/>
          <ac:spMkLst>
            <pc:docMk/>
            <pc:sldMk cId="1456294652" sldId="256"/>
            <ac:spMk id="3" creationId="{17FF462A-5555-7D6D-64E5-0E1E728EE49A}"/>
          </ac:spMkLst>
        </pc:spChg>
        <pc:spChg chg="add mod">
          <ac:chgData name="srimanth mantripragada" userId="8ea4b86eef700ae5" providerId="LiveId" clId="{629B3EFD-E740-48EC-9FD6-E6293C5E5A5A}" dt="2023-02-10T16:56:44.979" v="27" actId="255"/>
          <ac:spMkLst>
            <pc:docMk/>
            <pc:sldMk cId="1456294652" sldId="256"/>
            <ac:spMk id="6" creationId="{AB03C4D3-82A4-100A-AA01-903FE5570BA6}"/>
          </ac:spMkLst>
        </pc:spChg>
        <pc:picChg chg="mod">
          <ac:chgData name="srimanth mantripragada" userId="8ea4b86eef700ae5" providerId="LiveId" clId="{629B3EFD-E740-48EC-9FD6-E6293C5E5A5A}" dt="2023-02-10T16:57:48.763" v="29" actId="14100"/>
          <ac:picMkLst>
            <pc:docMk/>
            <pc:sldMk cId="1456294652" sldId="256"/>
            <ac:picMk id="4" creationId="{8284C40B-817C-4644-E71B-FE7C68347EBF}"/>
          </ac:picMkLst>
        </pc:picChg>
        <pc:picChg chg="add mod">
          <ac:chgData name="srimanth mantripragada" userId="8ea4b86eef700ae5" providerId="LiveId" clId="{629B3EFD-E740-48EC-9FD6-E6293C5E5A5A}" dt="2023-02-10T16:56:51.467" v="28" actId="1076"/>
          <ac:picMkLst>
            <pc:docMk/>
            <pc:sldMk cId="1456294652" sldId="256"/>
            <ac:picMk id="5" creationId="{F618FCFF-E86D-4945-461E-FF63E2381CBE}"/>
          </ac:picMkLst>
        </pc:picChg>
      </pc:sldChg>
    </pc:docChg>
  </pc:docChgLst>
  <pc:docChgLst>
    <pc:chgData name="srimanth mantripragada" userId="8ea4b86eef700ae5" providerId="LiveId" clId="{7F7647D2-8B3B-4C10-82B1-DA07A405C216}"/>
    <pc:docChg chg="undo custSel modSld">
      <pc:chgData name="srimanth mantripragada" userId="8ea4b86eef700ae5" providerId="LiveId" clId="{7F7647D2-8B3B-4C10-82B1-DA07A405C216}" dt="2023-01-06T04:26:09.500" v="61" actId="27636"/>
      <pc:docMkLst>
        <pc:docMk/>
      </pc:docMkLst>
      <pc:sldChg chg="modSp mod modAnim">
        <pc:chgData name="srimanth mantripragada" userId="8ea4b86eef700ae5" providerId="LiveId" clId="{7F7647D2-8B3B-4C10-82B1-DA07A405C216}" dt="2023-01-06T04:26:09.500" v="61" actId="27636"/>
        <pc:sldMkLst>
          <pc:docMk/>
          <pc:sldMk cId="1456294652" sldId="256"/>
        </pc:sldMkLst>
        <pc:spChg chg="mod">
          <ac:chgData name="srimanth mantripragada" userId="8ea4b86eef700ae5" providerId="LiveId" clId="{7F7647D2-8B3B-4C10-82B1-DA07A405C216}" dt="2023-01-06T04:26:09.500" v="61" actId="27636"/>
          <ac:spMkLst>
            <pc:docMk/>
            <pc:sldMk cId="1456294652" sldId="256"/>
            <ac:spMk id="3" creationId="{17FF462A-5555-7D6D-64E5-0E1E728EE49A}"/>
          </ac:spMkLst>
        </pc:spChg>
      </pc:sldChg>
      <pc:sldChg chg="addSp delSp modSp mod">
        <pc:chgData name="srimanth mantripragada" userId="8ea4b86eef700ae5" providerId="LiveId" clId="{7F7647D2-8B3B-4C10-82B1-DA07A405C216}" dt="2023-01-05T11:17:30.598" v="17" actId="27309"/>
        <pc:sldMkLst>
          <pc:docMk/>
          <pc:sldMk cId="1382498032" sldId="268"/>
        </pc:sldMkLst>
        <pc:graphicFrameChg chg="add del modGraphic">
          <ac:chgData name="srimanth mantripragada" userId="8ea4b86eef700ae5" providerId="LiveId" clId="{7F7647D2-8B3B-4C10-82B1-DA07A405C216}" dt="2023-01-05T11:17:30.598" v="17" actId="27309"/>
          <ac:graphicFrameMkLst>
            <pc:docMk/>
            <pc:sldMk cId="1382498032" sldId="268"/>
            <ac:graphicFrameMk id="4" creationId="{7FB4A220-0095-39EF-F327-17CADCBAF354}"/>
          </ac:graphicFrameMkLst>
        </pc:graphicFrameChg>
      </pc:sldChg>
      <pc:sldChg chg="modSp mod modAnim">
        <pc:chgData name="srimanth mantripragada" userId="8ea4b86eef700ae5" providerId="LiveId" clId="{7F7647D2-8B3B-4C10-82B1-DA07A405C216}" dt="2023-01-05T11:18:01.677" v="38" actId="1076"/>
        <pc:sldMkLst>
          <pc:docMk/>
          <pc:sldMk cId="1321843451" sldId="270"/>
        </pc:sldMkLst>
        <pc:spChg chg="mod">
          <ac:chgData name="srimanth mantripragada" userId="8ea4b86eef700ae5" providerId="LiveId" clId="{7F7647D2-8B3B-4C10-82B1-DA07A405C216}" dt="2023-01-05T11:17:57.770" v="37" actId="1076"/>
          <ac:spMkLst>
            <pc:docMk/>
            <pc:sldMk cId="1321843451" sldId="270"/>
            <ac:spMk id="2" creationId="{7A43DA62-3F18-47A2-BCC0-D6368D7E3453}"/>
          </ac:spMkLst>
        </pc:spChg>
        <pc:spChg chg="mod">
          <ac:chgData name="srimanth mantripragada" userId="8ea4b86eef700ae5" providerId="LiveId" clId="{7F7647D2-8B3B-4C10-82B1-DA07A405C216}" dt="2023-01-05T11:18:01.677" v="38" actId="1076"/>
          <ac:spMkLst>
            <pc:docMk/>
            <pc:sldMk cId="1321843451" sldId="270"/>
            <ac:spMk id="3" creationId="{EB26B166-FFD7-4193-3526-384B52021FE7}"/>
          </ac:spMkLst>
        </pc:spChg>
      </pc:sldChg>
      <pc:sldChg chg="addSp delSp modSp mod">
        <pc:chgData name="srimanth mantripragada" userId="8ea4b86eef700ae5" providerId="LiveId" clId="{7F7647D2-8B3B-4C10-82B1-DA07A405C216}" dt="2023-01-05T11:16:23.473" v="15" actId="26606"/>
        <pc:sldMkLst>
          <pc:docMk/>
          <pc:sldMk cId="3336216534" sldId="272"/>
        </pc:sldMkLst>
        <pc:spChg chg="mod">
          <ac:chgData name="srimanth mantripragada" userId="8ea4b86eef700ae5" providerId="LiveId" clId="{7F7647D2-8B3B-4C10-82B1-DA07A405C216}" dt="2023-01-05T11:16:23.473" v="15" actId="26606"/>
          <ac:spMkLst>
            <pc:docMk/>
            <pc:sldMk cId="3336216534" sldId="272"/>
            <ac:spMk id="2" creationId="{417DE133-F3F2-B902-2914-65A441F95707}"/>
          </ac:spMkLst>
        </pc:spChg>
        <pc:spChg chg="mod">
          <ac:chgData name="srimanth mantripragada" userId="8ea4b86eef700ae5" providerId="LiveId" clId="{7F7647D2-8B3B-4C10-82B1-DA07A405C216}" dt="2023-01-05T11:16:23.473" v="15" actId="26606"/>
          <ac:spMkLst>
            <pc:docMk/>
            <pc:sldMk cId="3336216534" sldId="272"/>
            <ac:spMk id="3" creationId="{FF54B49B-5A18-4044-7C5A-23D891130067}"/>
          </ac:spMkLst>
        </pc:spChg>
        <pc:spChg chg="add del">
          <ac:chgData name="srimanth mantripragada" userId="8ea4b86eef700ae5" providerId="LiveId" clId="{7F7647D2-8B3B-4C10-82B1-DA07A405C216}" dt="2023-01-05T11:16:23.473" v="15" actId="26606"/>
          <ac:spMkLst>
            <pc:docMk/>
            <pc:sldMk cId="3336216534" sldId="272"/>
            <ac:spMk id="25" creationId="{C7F2E4D6-EF46-1C43-8F3E-3620C3C83F36}"/>
          </ac:spMkLst>
        </pc:spChg>
        <pc:spChg chg="add del">
          <ac:chgData name="srimanth mantripragada" userId="8ea4b86eef700ae5" providerId="LiveId" clId="{7F7647D2-8B3B-4C10-82B1-DA07A405C216}" dt="2023-01-05T11:15:48.682" v="1" actId="26606"/>
          <ac:spMkLst>
            <pc:docMk/>
            <pc:sldMk cId="3336216534" sldId="272"/>
            <ac:spMk id="38" creationId="{C7F2E4D6-EF46-1C43-8F3E-3620C3C83F36}"/>
          </ac:spMkLst>
        </pc:spChg>
        <pc:spChg chg="add del">
          <ac:chgData name="srimanth mantripragada" userId="8ea4b86eef700ae5" providerId="LiveId" clId="{7F7647D2-8B3B-4C10-82B1-DA07A405C216}" dt="2023-01-05T11:15:56.563" v="3" actId="26606"/>
          <ac:spMkLst>
            <pc:docMk/>
            <pc:sldMk cId="3336216534" sldId="272"/>
            <ac:spMk id="48" creationId="{C7F2E4D6-EF46-1C43-8F3E-3620C3C83F36}"/>
          </ac:spMkLst>
        </pc:spChg>
        <pc:spChg chg="add del">
          <ac:chgData name="srimanth mantripragada" userId="8ea4b86eef700ae5" providerId="LiveId" clId="{7F7647D2-8B3B-4C10-82B1-DA07A405C216}" dt="2023-01-05T11:16:23.473" v="15" actId="26606"/>
          <ac:spMkLst>
            <pc:docMk/>
            <pc:sldMk cId="3336216534" sldId="272"/>
            <ac:spMk id="56" creationId="{C7F2E4D6-EF46-1C43-8F3E-3620C3C83F36}"/>
          </ac:spMkLst>
        </pc:spChg>
        <pc:grpChg chg="add del">
          <ac:chgData name="srimanth mantripragada" userId="8ea4b86eef700ae5" providerId="LiveId" clId="{7F7647D2-8B3B-4C10-82B1-DA07A405C216}" dt="2023-01-05T11:16:23.473" v="15" actId="26606"/>
          <ac:grpSpMkLst>
            <pc:docMk/>
            <pc:sldMk cId="3336216534" sldId="272"/>
            <ac:grpSpMk id="27" creationId="{7A00BDF4-7643-A942-A588-F24E4E09AADE}"/>
          </ac:grpSpMkLst>
        </pc:grpChg>
        <pc:grpChg chg="add del">
          <ac:chgData name="srimanth mantripragada" userId="8ea4b86eef700ae5" providerId="LiveId" clId="{7F7647D2-8B3B-4C10-82B1-DA07A405C216}" dt="2023-01-05T11:15:48.682" v="1" actId="26606"/>
          <ac:grpSpMkLst>
            <pc:docMk/>
            <pc:sldMk cId="3336216534" sldId="272"/>
            <ac:grpSpMk id="40" creationId="{7A00BDF4-7643-A942-A588-F24E4E09AADE}"/>
          </ac:grpSpMkLst>
        </pc:grpChg>
        <pc:grpChg chg="add del">
          <ac:chgData name="srimanth mantripragada" userId="8ea4b86eef700ae5" providerId="LiveId" clId="{7F7647D2-8B3B-4C10-82B1-DA07A405C216}" dt="2023-01-05T11:16:23.473" v="15" actId="26606"/>
          <ac:grpSpMkLst>
            <pc:docMk/>
            <pc:sldMk cId="3336216534" sldId="272"/>
            <ac:grpSpMk id="42" creationId="{2ACBB827-9A2D-D449-9686-F47D2A20EFE1}"/>
          </ac:grpSpMkLst>
        </pc:grpChg>
        <pc:grpChg chg="add del">
          <ac:chgData name="srimanth mantripragada" userId="8ea4b86eef700ae5" providerId="LiveId" clId="{7F7647D2-8B3B-4C10-82B1-DA07A405C216}" dt="2023-01-05T11:15:56.563" v="3" actId="26606"/>
          <ac:grpSpMkLst>
            <pc:docMk/>
            <pc:sldMk cId="3336216534" sldId="272"/>
            <ac:grpSpMk id="49" creationId="{8E67A6F5-F47F-BD4C-9336-30E0A60EB961}"/>
          </ac:grpSpMkLst>
        </pc:grpChg>
        <pc:picChg chg="mod">
          <ac:chgData name="srimanth mantripragada" userId="8ea4b86eef700ae5" providerId="LiveId" clId="{7F7647D2-8B3B-4C10-82B1-DA07A405C216}" dt="2023-01-05T11:16:23.473" v="15" actId="26606"/>
          <ac:picMkLst>
            <pc:docMk/>
            <pc:sldMk cId="3336216534" sldId="272"/>
            <ac:picMk id="21" creationId="{A1EB6DE6-7C61-1D4F-3288-E93A8250C539}"/>
          </ac:picMkLst>
        </pc:picChg>
        <pc:cxnChg chg="add del">
          <ac:chgData name="srimanth mantripragada" userId="8ea4b86eef700ae5" providerId="LiveId" clId="{7F7647D2-8B3B-4C10-82B1-DA07A405C216}" dt="2023-01-05T11:16:23.473" v="15" actId="26606"/>
          <ac:cxnSpMkLst>
            <pc:docMk/>
            <pc:sldMk cId="3336216534" sldId="272"/>
            <ac:cxnSpMk id="33" creationId="{BF3CF3DF-4809-5B42-9F22-981391379297}"/>
          </ac:cxnSpMkLst>
        </pc:cxnChg>
        <pc:cxnChg chg="add del">
          <ac:chgData name="srimanth mantripragada" userId="8ea4b86eef700ae5" providerId="LiveId" clId="{7F7647D2-8B3B-4C10-82B1-DA07A405C216}" dt="2023-01-05T11:15:48.682" v="1" actId="26606"/>
          <ac:cxnSpMkLst>
            <pc:docMk/>
            <pc:sldMk cId="3336216534" sldId="272"/>
            <ac:cxnSpMk id="46" creationId="{BF3CF3DF-4809-5B42-9F22-981391379297}"/>
          </ac:cxnSpMkLst>
        </pc:cxnChg>
        <pc:cxnChg chg="add del">
          <ac:chgData name="srimanth mantripragada" userId="8ea4b86eef700ae5" providerId="LiveId" clId="{7F7647D2-8B3B-4C10-82B1-DA07A405C216}" dt="2023-01-05T11:15:56.563" v="3" actId="26606"/>
          <ac:cxnSpMkLst>
            <pc:docMk/>
            <pc:sldMk cId="3336216534" sldId="272"/>
            <ac:cxnSpMk id="54" creationId="{BF3CF3DF-4809-5B42-9F22-981391379297}"/>
          </ac:cxnSpMkLst>
        </pc:cxnChg>
        <pc:cxnChg chg="add del">
          <ac:chgData name="srimanth mantripragada" userId="8ea4b86eef700ae5" providerId="LiveId" clId="{7F7647D2-8B3B-4C10-82B1-DA07A405C216}" dt="2023-01-05T11:16:23.473" v="15" actId="26606"/>
          <ac:cxnSpMkLst>
            <pc:docMk/>
            <pc:sldMk cId="3336216534" sldId="272"/>
            <ac:cxnSpMk id="57" creationId="{BF3CF3DF-4809-5B42-9F22-981391379297}"/>
          </ac:cxnSpMkLst>
        </pc:cxnChg>
      </pc:sldChg>
    </pc:docChg>
  </pc:docChgLst>
  <pc:docChgLst>
    <pc:chgData name="srimanth mantripragada" userId="8ea4b86eef700ae5" providerId="LiveId" clId="{CD88FD58-F745-419B-BCE2-FEBA58EB2E94}"/>
    <pc:docChg chg="undo custSel addSld delSld modSld">
      <pc:chgData name="srimanth mantripragada" userId="8ea4b86eef700ae5" providerId="LiveId" clId="{CD88FD58-F745-419B-BCE2-FEBA58EB2E94}" dt="2022-11-26T04:19:50.719" v="1754" actId="26606"/>
      <pc:docMkLst>
        <pc:docMk/>
      </pc:docMkLst>
      <pc:sldChg chg="modSp modAnim">
        <pc:chgData name="srimanth mantripragada" userId="8ea4b86eef700ae5" providerId="LiveId" clId="{CD88FD58-F745-419B-BCE2-FEBA58EB2E94}" dt="2022-11-25T11:44:23.980" v="866"/>
        <pc:sldMkLst>
          <pc:docMk/>
          <pc:sldMk cId="1456294652" sldId="256"/>
        </pc:sldMkLst>
        <pc:spChg chg="mod">
          <ac:chgData name="srimanth mantripragada" userId="8ea4b86eef700ae5" providerId="LiveId" clId="{CD88FD58-F745-419B-BCE2-FEBA58EB2E94}" dt="2022-11-25T11:31:53.603" v="770" actId="20577"/>
          <ac:spMkLst>
            <pc:docMk/>
            <pc:sldMk cId="1456294652" sldId="256"/>
            <ac:spMk id="3" creationId="{17FF462A-5555-7D6D-64E5-0E1E728EE49A}"/>
          </ac:spMkLst>
        </pc:spChg>
      </pc:sldChg>
      <pc:sldChg chg="modSp mod modAnim">
        <pc:chgData name="srimanth mantripragada" userId="8ea4b86eef700ae5" providerId="LiveId" clId="{CD88FD58-F745-419B-BCE2-FEBA58EB2E94}" dt="2022-11-25T13:43:12.584" v="1124" actId="20577"/>
        <pc:sldMkLst>
          <pc:docMk/>
          <pc:sldMk cId="2879617458" sldId="257"/>
        </pc:sldMkLst>
        <pc:spChg chg="mod">
          <ac:chgData name="srimanth mantripragada" userId="8ea4b86eef700ae5" providerId="LiveId" clId="{CD88FD58-F745-419B-BCE2-FEBA58EB2E94}" dt="2022-11-25T13:37:02.537" v="867" actId="1076"/>
          <ac:spMkLst>
            <pc:docMk/>
            <pc:sldMk cId="2879617458" sldId="257"/>
            <ac:spMk id="2" creationId="{E2C2ACDC-C338-537E-E8F1-191CB1EE098F}"/>
          </ac:spMkLst>
        </pc:spChg>
        <pc:spChg chg="mod">
          <ac:chgData name="srimanth mantripragada" userId="8ea4b86eef700ae5" providerId="LiveId" clId="{CD88FD58-F745-419B-BCE2-FEBA58EB2E94}" dt="2022-11-25T13:43:12.584" v="1124" actId="20577"/>
          <ac:spMkLst>
            <pc:docMk/>
            <pc:sldMk cId="2879617458" sldId="257"/>
            <ac:spMk id="3" creationId="{5DB67BF2-4C47-E6C7-33BA-9833E329525E}"/>
          </ac:spMkLst>
        </pc:spChg>
      </pc:sldChg>
      <pc:sldChg chg="modSp mod">
        <pc:chgData name="srimanth mantripragada" userId="8ea4b86eef700ae5" providerId="LiveId" clId="{CD88FD58-F745-419B-BCE2-FEBA58EB2E94}" dt="2022-11-25T11:44:07.859" v="864" actId="20577"/>
        <pc:sldMkLst>
          <pc:docMk/>
          <pc:sldMk cId="916491645" sldId="258"/>
        </pc:sldMkLst>
        <pc:spChg chg="mod">
          <ac:chgData name="srimanth mantripragada" userId="8ea4b86eef700ae5" providerId="LiveId" clId="{CD88FD58-F745-419B-BCE2-FEBA58EB2E94}" dt="2022-11-25T11:44:07.859" v="864" actId="20577"/>
          <ac:spMkLst>
            <pc:docMk/>
            <pc:sldMk cId="916491645" sldId="258"/>
            <ac:spMk id="3" creationId="{C5B65F21-3DA1-EF95-61CC-64EFDA78C69E}"/>
          </ac:spMkLst>
        </pc:spChg>
      </pc:sldChg>
      <pc:sldChg chg="modSp">
        <pc:chgData name="srimanth mantripragada" userId="8ea4b86eef700ae5" providerId="LiveId" clId="{CD88FD58-F745-419B-BCE2-FEBA58EB2E94}" dt="2022-11-25T13:58:51.941" v="1720" actId="20577"/>
        <pc:sldMkLst>
          <pc:docMk/>
          <pc:sldMk cId="908426272" sldId="259"/>
        </pc:sldMkLst>
        <pc:spChg chg="mod">
          <ac:chgData name="srimanth mantripragada" userId="8ea4b86eef700ae5" providerId="LiveId" clId="{CD88FD58-F745-419B-BCE2-FEBA58EB2E94}" dt="2022-11-25T13:58:51.941" v="1720" actId="20577"/>
          <ac:spMkLst>
            <pc:docMk/>
            <pc:sldMk cId="908426272" sldId="259"/>
            <ac:spMk id="2" creationId="{043F7C31-B349-5A63-024D-D6717FB5DCE3}"/>
          </ac:spMkLst>
        </pc:spChg>
      </pc:sldChg>
      <pc:sldChg chg="modSp">
        <pc:chgData name="srimanth mantripragada" userId="8ea4b86eef700ae5" providerId="LiveId" clId="{CD88FD58-F745-419B-BCE2-FEBA58EB2E94}" dt="2022-11-25T13:58:57.359" v="1721" actId="20577"/>
        <pc:sldMkLst>
          <pc:docMk/>
          <pc:sldMk cId="2735371135" sldId="260"/>
        </pc:sldMkLst>
        <pc:spChg chg="mod">
          <ac:chgData name="srimanth mantripragada" userId="8ea4b86eef700ae5" providerId="LiveId" clId="{CD88FD58-F745-419B-BCE2-FEBA58EB2E94}" dt="2022-11-25T13:58:57.359" v="1721" actId="20577"/>
          <ac:spMkLst>
            <pc:docMk/>
            <pc:sldMk cId="2735371135" sldId="260"/>
            <ac:spMk id="2" creationId="{5C92D85F-5CE1-103B-D083-BB0EB54BBC76}"/>
          </ac:spMkLst>
        </pc:spChg>
        <pc:spChg chg="mod">
          <ac:chgData name="srimanth mantripragada" userId="8ea4b86eef700ae5" providerId="LiveId" clId="{CD88FD58-F745-419B-BCE2-FEBA58EB2E94}" dt="2022-11-25T13:44:46.119" v="1157" actId="20577"/>
          <ac:spMkLst>
            <pc:docMk/>
            <pc:sldMk cId="2735371135" sldId="260"/>
            <ac:spMk id="3" creationId="{825DBE30-CA37-4D42-3A70-908ADCBD6CB0}"/>
          </ac:spMkLst>
        </pc:spChg>
      </pc:sldChg>
      <pc:sldChg chg="modSp mod modAnim">
        <pc:chgData name="srimanth mantripragada" userId="8ea4b86eef700ae5" providerId="LiveId" clId="{CD88FD58-F745-419B-BCE2-FEBA58EB2E94}" dt="2022-11-25T13:59:02.897" v="1724" actId="20577"/>
        <pc:sldMkLst>
          <pc:docMk/>
          <pc:sldMk cId="3178803392" sldId="261"/>
        </pc:sldMkLst>
        <pc:spChg chg="mod">
          <ac:chgData name="srimanth mantripragada" userId="8ea4b86eef700ae5" providerId="LiveId" clId="{CD88FD58-F745-419B-BCE2-FEBA58EB2E94}" dt="2022-11-25T13:59:02.897" v="1724" actId="20577"/>
          <ac:spMkLst>
            <pc:docMk/>
            <pc:sldMk cId="3178803392" sldId="261"/>
            <ac:spMk id="2" creationId="{2C3EDD61-758A-E8AB-019D-9E9A35FEB5D8}"/>
          </ac:spMkLst>
        </pc:spChg>
      </pc:sldChg>
      <pc:sldChg chg="modSp modAnim">
        <pc:chgData name="srimanth mantripragada" userId="8ea4b86eef700ae5" providerId="LiveId" clId="{CD88FD58-F745-419B-BCE2-FEBA58EB2E94}" dt="2022-11-25T13:59:07.405" v="1725" actId="20577"/>
        <pc:sldMkLst>
          <pc:docMk/>
          <pc:sldMk cId="1964012265" sldId="262"/>
        </pc:sldMkLst>
        <pc:spChg chg="mod">
          <ac:chgData name="srimanth mantripragada" userId="8ea4b86eef700ae5" providerId="LiveId" clId="{CD88FD58-F745-419B-BCE2-FEBA58EB2E94}" dt="2022-11-25T13:59:07.405" v="1725" actId="20577"/>
          <ac:spMkLst>
            <pc:docMk/>
            <pc:sldMk cId="1964012265" sldId="262"/>
            <ac:spMk id="2" creationId="{55A71020-2341-E4B7-6234-76CC25380875}"/>
          </ac:spMkLst>
        </pc:spChg>
      </pc:sldChg>
      <pc:sldChg chg="addSp delSp modSp mod setBg modAnim">
        <pc:chgData name="srimanth mantripragada" userId="8ea4b86eef700ae5" providerId="LiveId" clId="{CD88FD58-F745-419B-BCE2-FEBA58EB2E94}" dt="2022-11-26T04:19:50.719" v="1754" actId="26606"/>
        <pc:sldMkLst>
          <pc:docMk/>
          <pc:sldMk cId="1339567242" sldId="263"/>
        </pc:sldMkLst>
        <pc:spChg chg="mod">
          <ac:chgData name="srimanth mantripragada" userId="8ea4b86eef700ae5" providerId="LiveId" clId="{CD88FD58-F745-419B-BCE2-FEBA58EB2E94}" dt="2022-11-26T04:19:50.719" v="1754" actId="26606"/>
          <ac:spMkLst>
            <pc:docMk/>
            <pc:sldMk cId="1339567242" sldId="263"/>
            <ac:spMk id="2" creationId="{021F3F4A-1F8F-0545-4BD8-C5F385B14468}"/>
          </ac:spMkLst>
        </pc:spChg>
        <pc:spChg chg="add del">
          <ac:chgData name="srimanth mantripragada" userId="8ea4b86eef700ae5" providerId="LiveId" clId="{CD88FD58-F745-419B-BCE2-FEBA58EB2E94}" dt="2022-11-26T04:19:50.719" v="1754" actId="26606"/>
          <ac:spMkLst>
            <pc:docMk/>
            <pc:sldMk cId="1339567242" sldId="263"/>
            <ac:spMk id="37" creationId="{4EFE82FE-7465-AE46-88DF-34D347E83B84}"/>
          </ac:spMkLst>
        </pc:spChg>
        <pc:spChg chg="add del">
          <ac:chgData name="srimanth mantripragada" userId="8ea4b86eef700ae5" providerId="LiveId" clId="{CD88FD58-F745-419B-BCE2-FEBA58EB2E94}" dt="2022-11-26T04:19:45.232" v="1752" actId="26606"/>
          <ac:spMkLst>
            <pc:docMk/>
            <pc:sldMk cId="1339567242" sldId="263"/>
            <ac:spMk id="81" creationId="{4EFE82FE-7465-AE46-88DF-34D347E83B84}"/>
          </ac:spMkLst>
        </pc:spChg>
        <pc:grpChg chg="add del">
          <ac:chgData name="srimanth mantripragada" userId="8ea4b86eef700ae5" providerId="LiveId" clId="{CD88FD58-F745-419B-BCE2-FEBA58EB2E94}" dt="2022-11-26T04:19:50.719" v="1754" actId="26606"/>
          <ac:grpSpMkLst>
            <pc:docMk/>
            <pc:sldMk cId="1339567242" sldId="263"/>
            <ac:grpSpMk id="9" creationId="{EB46B8FB-F6A2-5F47-A6CD-A7E17E69270F}"/>
          </ac:grpSpMkLst>
        </pc:grpChg>
        <pc:grpChg chg="add del">
          <ac:chgData name="srimanth mantripragada" userId="8ea4b86eef700ae5" providerId="LiveId" clId="{CD88FD58-F745-419B-BCE2-FEBA58EB2E94}" dt="2022-11-26T04:19:50.719" v="1754" actId="26606"/>
          <ac:grpSpMkLst>
            <pc:docMk/>
            <pc:sldMk cId="1339567242" sldId="263"/>
            <ac:grpSpMk id="39" creationId="{66F2B51C-9578-EB41-A17E-FFF9D491ADA0}"/>
          </ac:grpSpMkLst>
        </pc:grpChg>
        <pc:grpChg chg="add del">
          <ac:chgData name="srimanth mantripragada" userId="8ea4b86eef700ae5" providerId="LiveId" clId="{CD88FD58-F745-419B-BCE2-FEBA58EB2E94}" dt="2022-11-26T04:19:45.232" v="1752" actId="26606"/>
          <ac:grpSpMkLst>
            <pc:docMk/>
            <pc:sldMk cId="1339567242" sldId="263"/>
            <ac:grpSpMk id="53" creationId="{EB46B8FB-F6A2-5F47-A6CD-A7E17E69270F}"/>
          </ac:grpSpMkLst>
        </pc:grpChg>
        <pc:grpChg chg="add del">
          <ac:chgData name="srimanth mantripragada" userId="8ea4b86eef700ae5" providerId="LiveId" clId="{CD88FD58-F745-419B-BCE2-FEBA58EB2E94}" dt="2022-11-26T04:19:45.232" v="1752" actId="26606"/>
          <ac:grpSpMkLst>
            <pc:docMk/>
            <pc:sldMk cId="1339567242" sldId="263"/>
            <ac:grpSpMk id="83" creationId="{665B630C-8A26-BF40-AD00-AAAB3F8DFB58}"/>
          </ac:grpSpMkLst>
        </pc:grpChg>
        <pc:picChg chg="add del mod">
          <ac:chgData name="srimanth mantripragada" userId="8ea4b86eef700ae5" providerId="LiveId" clId="{CD88FD58-F745-419B-BCE2-FEBA58EB2E94}" dt="2022-11-26T04:19:50.719" v="1754" actId="26606"/>
          <ac:picMkLst>
            <pc:docMk/>
            <pc:sldMk cId="1339567242" sldId="263"/>
            <ac:picMk id="6" creationId="{F8E4E3AD-6E90-DFC1-125B-8CECDDF7C1F2}"/>
          </ac:picMkLst>
        </pc:picChg>
        <pc:cxnChg chg="add del">
          <ac:chgData name="srimanth mantripragada" userId="8ea4b86eef700ae5" providerId="LiveId" clId="{CD88FD58-F745-419B-BCE2-FEBA58EB2E94}" dt="2022-11-26T04:19:50.719" v="1754" actId="26606"/>
          <ac:cxnSpMkLst>
            <pc:docMk/>
            <pc:sldMk cId="1339567242" sldId="263"/>
            <ac:cxnSpMk id="35" creationId="{D33A3282-0389-C547-8CA6-7F3E7F27B34D}"/>
          </ac:cxnSpMkLst>
        </pc:cxnChg>
        <pc:cxnChg chg="add del">
          <ac:chgData name="srimanth mantripragada" userId="8ea4b86eef700ae5" providerId="LiveId" clId="{CD88FD58-F745-419B-BCE2-FEBA58EB2E94}" dt="2022-11-26T04:19:50.719" v="1754" actId="26606"/>
          <ac:cxnSpMkLst>
            <pc:docMk/>
            <pc:sldMk cId="1339567242" sldId="263"/>
            <ac:cxnSpMk id="48" creationId="{EEA70831-9A8D-3B4D-8EA5-EE32F93E94E9}"/>
          </ac:cxnSpMkLst>
        </pc:cxnChg>
        <pc:cxnChg chg="add del">
          <ac:chgData name="srimanth mantripragada" userId="8ea4b86eef700ae5" providerId="LiveId" clId="{CD88FD58-F745-419B-BCE2-FEBA58EB2E94}" dt="2022-11-26T04:19:45.232" v="1752" actId="26606"/>
          <ac:cxnSpMkLst>
            <pc:docMk/>
            <pc:sldMk cId="1339567242" sldId="263"/>
            <ac:cxnSpMk id="79" creationId="{D33A3282-0389-C547-8CA6-7F3E7F27B34D}"/>
          </ac:cxnSpMkLst>
        </pc:cxnChg>
        <pc:cxnChg chg="add del">
          <ac:chgData name="srimanth mantripragada" userId="8ea4b86eef700ae5" providerId="LiveId" clId="{CD88FD58-F745-419B-BCE2-FEBA58EB2E94}" dt="2022-11-26T04:19:45.232" v="1752" actId="26606"/>
          <ac:cxnSpMkLst>
            <pc:docMk/>
            <pc:sldMk cId="1339567242" sldId="263"/>
            <ac:cxnSpMk id="89" creationId="{EEA70831-9A8D-3B4D-8EA5-EE32F93E94E9}"/>
          </ac:cxnSpMkLst>
        </pc:cxnChg>
      </pc:sldChg>
      <pc:sldChg chg="addSp delSp modSp new mod setBg delAnim modAnim">
        <pc:chgData name="srimanth mantripragada" userId="8ea4b86eef700ae5" providerId="LiveId" clId="{CD88FD58-F745-419B-BCE2-FEBA58EB2E94}" dt="2022-11-25T14:02:29.490" v="1730" actId="20577"/>
        <pc:sldMkLst>
          <pc:docMk/>
          <pc:sldMk cId="2003616408" sldId="265"/>
        </pc:sldMkLst>
        <pc:spChg chg="mod">
          <ac:chgData name="srimanth mantripragada" userId="8ea4b86eef700ae5" providerId="LiveId" clId="{CD88FD58-F745-419B-BCE2-FEBA58EB2E94}" dt="2022-11-25T13:58:16.870" v="1711" actId="20577"/>
          <ac:spMkLst>
            <pc:docMk/>
            <pc:sldMk cId="2003616408" sldId="265"/>
            <ac:spMk id="2" creationId="{E6C07D11-B198-33CA-D652-549BFD3DF07C}"/>
          </ac:spMkLst>
        </pc:spChg>
        <pc:spChg chg="del mod">
          <ac:chgData name="srimanth mantripragada" userId="8ea4b86eef700ae5" providerId="LiveId" clId="{CD88FD58-F745-419B-BCE2-FEBA58EB2E94}" dt="2022-11-23T13:58:07.022" v="68" actId="21"/>
          <ac:spMkLst>
            <pc:docMk/>
            <pc:sldMk cId="2003616408" sldId="265"/>
            <ac:spMk id="3" creationId="{5CB90622-06B4-9CA2-2E04-9D0B06BC0AA8}"/>
          </ac:spMkLst>
        </pc:spChg>
        <pc:spChg chg="add mod">
          <ac:chgData name="srimanth mantripragada" userId="8ea4b86eef700ae5" providerId="LiveId" clId="{CD88FD58-F745-419B-BCE2-FEBA58EB2E94}" dt="2022-11-25T14:02:29.490" v="1730" actId="20577"/>
          <ac:spMkLst>
            <pc:docMk/>
            <pc:sldMk cId="2003616408" sldId="265"/>
            <ac:spMk id="6" creationId="{2253D6EF-AD18-FD83-6C24-AB8F08AF7770}"/>
          </ac:spMkLst>
        </pc:spChg>
        <pc:spChg chg="add del">
          <ac:chgData name="srimanth mantripragada" userId="8ea4b86eef700ae5" providerId="LiveId" clId="{CD88FD58-F745-419B-BCE2-FEBA58EB2E94}" dt="2022-11-23T13:58:46.269" v="75" actId="26606"/>
          <ac:spMkLst>
            <pc:docMk/>
            <pc:sldMk cId="2003616408" sldId="265"/>
            <ac:spMk id="8" creationId="{4EFE82FE-7465-AE46-88DF-34D347E83B84}"/>
          </ac:spMkLst>
        </pc:spChg>
        <pc:spChg chg="add del">
          <ac:chgData name="srimanth mantripragada" userId="8ea4b86eef700ae5" providerId="LiveId" clId="{CD88FD58-F745-419B-BCE2-FEBA58EB2E94}" dt="2022-11-23T13:58:46.249" v="74" actId="26606"/>
          <ac:spMkLst>
            <pc:docMk/>
            <pc:sldMk cId="2003616408" sldId="265"/>
            <ac:spMk id="25" creationId="{4EFE82FE-7465-AE46-88DF-34D347E83B84}"/>
          </ac:spMkLst>
        </pc:spChg>
        <pc:spChg chg="add del">
          <ac:chgData name="srimanth mantripragada" userId="8ea4b86eef700ae5" providerId="LiveId" clId="{CD88FD58-F745-419B-BCE2-FEBA58EB2E94}" dt="2022-11-23T13:59:00.233" v="76" actId="26606"/>
          <ac:spMkLst>
            <pc:docMk/>
            <pc:sldMk cId="2003616408" sldId="265"/>
            <ac:spMk id="35" creationId="{4EFE82FE-7465-AE46-88DF-34D347E83B84}"/>
          </ac:spMkLst>
        </pc:spChg>
        <pc:spChg chg="add">
          <ac:chgData name="srimanth mantripragada" userId="8ea4b86eef700ae5" providerId="LiveId" clId="{CD88FD58-F745-419B-BCE2-FEBA58EB2E94}" dt="2022-11-23T13:59:00.233" v="76" actId="26606"/>
          <ac:spMkLst>
            <pc:docMk/>
            <pc:sldMk cId="2003616408" sldId="265"/>
            <ac:spMk id="46" creationId="{4EFE82FE-7465-AE46-88DF-34D347E83B84}"/>
          </ac:spMkLst>
        </pc:spChg>
        <pc:grpChg chg="add del">
          <ac:chgData name="srimanth mantripragada" userId="8ea4b86eef700ae5" providerId="LiveId" clId="{CD88FD58-F745-419B-BCE2-FEBA58EB2E94}" dt="2022-11-23T13:58:46.269" v="75" actId="26606"/>
          <ac:grpSpMkLst>
            <pc:docMk/>
            <pc:sldMk cId="2003616408" sldId="265"/>
            <ac:grpSpMk id="12" creationId="{75BEF7CB-BB00-3345-8542-8F0FAFE1C48B}"/>
          </ac:grpSpMkLst>
        </pc:grpChg>
        <pc:grpChg chg="add del">
          <ac:chgData name="srimanth mantripragada" userId="8ea4b86eef700ae5" providerId="LiveId" clId="{CD88FD58-F745-419B-BCE2-FEBA58EB2E94}" dt="2022-11-23T13:58:46.249" v="74" actId="26606"/>
          <ac:grpSpMkLst>
            <pc:docMk/>
            <pc:sldMk cId="2003616408" sldId="265"/>
            <ac:grpSpMk id="27" creationId="{665B630C-8A26-BF40-AD00-AAAB3F8DFB58}"/>
          </ac:grpSpMkLst>
        </pc:grpChg>
        <pc:grpChg chg="add del">
          <ac:chgData name="srimanth mantripragada" userId="8ea4b86eef700ae5" providerId="LiveId" clId="{CD88FD58-F745-419B-BCE2-FEBA58EB2E94}" dt="2022-11-23T13:59:00.233" v="76" actId="26606"/>
          <ac:grpSpMkLst>
            <pc:docMk/>
            <pc:sldMk cId="2003616408" sldId="265"/>
            <ac:grpSpMk id="36" creationId="{BCFFF971-DAC9-F44B-9F22-4B030B6B61B3}"/>
          </ac:grpSpMkLst>
        </pc:grpChg>
        <pc:grpChg chg="add">
          <ac:chgData name="srimanth mantripragada" userId="8ea4b86eef700ae5" providerId="LiveId" clId="{CD88FD58-F745-419B-BCE2-FEBA58EB2E94}" dt="2022-11-23T13:59:00.233" v="76" actId="26606"/>
          <ac:grpSpMkLst>
            <pc:docMk/>
            <pc:sldMk cId="2003616408" sldId="265"/>
            <ac:grpSpMk id="48" creationId="{BCFFF971-DAC9-F44B-9F22-4B030B6B61B3}"/>
          </ac:grpSpMkLst>
        </pc:grpChg>
        <pc:picChg chg="add mod">
          <ac:chgData name="srimanth mantripragada" userId="8ea4b86eef700ae5" providerId="LiveId" clId="{CD88FD58-F745-419B-BCE2-FEBA58EB2E94}" dt="2022-11-25T05:02:29.124" v="181" actId="14100"/>
          <ac:picMkLst>
            <pc:docMk/>
            <pc:sldMk cId="2003616408" sldId="265"/>
            <ac:picMk id="4" creationId="{221EB353-37A6-C573-A6A9-F249B93D17A8}"/>
          </ac:picMkLst>
        </pc:picChg>
        <pc:picChg chg="add del mod">
          <ac:chgData name="srimanth mantripragada" userId="8ea4b86eef700ae5" providerId="LiveId" clId="{CD88FD58-F745-419B-BCE2-FEBA58EB2E94}" dt="2022-11-25T05:02:08.490" v="173" actId="478"/>
          <ac:picMkLst>
            <pc:docMk/>
            <pc:sldMk cId="2003616408" sldId="265"/>
            <ac:picMk id="5" creationId="{CB88C283-24AF-434C-B8CC-756E91AF0E08}"/>
          </ac:picMkLst>
        </pc:picChg>
        <pc:cxnChg chg="add del">
          <ac:chgData name="srimanth mantripragada" userId="8ea4b86eef700ae5" providerId="LiveId" clId="{CD88FD58-F745-419B-BCE2-FEBA58EB2E94}" dt="2022-11-23T13:58:46.269" v="75" actId="26606"/>
          <ac:cxnSpMkLst>
            <pc:docMk/>
            <pc:sldMk cId="2003616408" sldId="265"/>
            <ac:cxnSpMk id="10" creationId="{BA7C2670-8081-9C42-82A1-23BBFAEAAABC}"/>
          </ac:cxnSpMkLst>
        </pc:cxnChg>
        <pc:cxnChg chg="add del">
          <ac:chgData name="srimanth mantripragada" userId="8ea4b86eef700ae5" providerId="LiveId" clId="{CD88FD58-F745-419B-BCE2-FEBA58EB2E94}" dt="2022-11-23T13:58:46.249" v="74" actId="26606"/>
          <ac:cxnSpMkLst>
            <pc:docMk/>
            <pc:sldMk cId="2003616408" sldId="265"/>
            <ac:cxnSpMk id="33" creationId="{EEA70831-9A8D-3B4D-8EA5-EE32F93E94E9}"/>
          </ac:cxnSpMkLst>
        </pc:cxnChg>
        <pc:cxnChg chg="add del">
          <ac:chgData name="srimanth mantripragada" userId="8ea4b86eef700ae5" providerId="LiveId" clId="{CD88FD58-F745-419B-BCE2-FEBA58EB2E94}" dt="2022-11-23T13:59:00.233" v="76" actId="26606"/>
          <ac:cxnSpMkLst>
            <pc:docMk/>
            <pc:sldMk cId="2003616408" sldId="265"/>
            <ac:cxnSpMk id="41" creationId="{51D4F49C-5EE1-6C4F-858E-AE02CC2CD5BB}"/>
          </ac:cxnSpMkLst>
        </pc:cxnChg>
        <pc:cxnChg chg="add">
          <ac:chgData name="srimanth mantripragada" userId="8ea4b86eef700ae5" providerId="LiveId" clId="{CD88FD58-F745-419B-BCE2-FEBA58EB2E94}" dt="2022-11-23T13:59:00.233" v="76" actId="26606"/>
          <ac:cxnSpMkLst>
            <pc:docMk/>
            <pc:sldMk cId="2003616408" sldId="265"/>
            <ac:cxnSpMk id="54" creationId="{51D4F49C-5EE1-6C4F-858E-AE02CC2CD5BB}"/>
          </ac:cxnSpMkLst>
        </pc:cxnChg>
      </pc:sldChg>
      <pc:sldChg chg="modSp new mod modAnim">
        <pc:chgData name="srimanth mantripragada" userId="8ea4b86eef700ae5" providerId="LiveId" clId="{CD88FD58-F745-419B-BCE2-FEBA58EB2E94}" dt="2022-11-25T14:02:15.225" v="1726" actId="20577"/>
        <pc:sldMkLst>
          <pc:docMk/>
          <pc:sldMk cId="4292217978" sldId="266"/>
        </pc:sldMkLst>
        <pc:spChg chg="mod">
          <ac:chgData name="srimanth mantripragada" userId="8ea4b86eef700ae5" providerId="LiveId" clId="{CD88FD58-F745-419B-BCE2-FEBA58EB2E94}" dt="2022-11-25T14:02:15.225" v="1726" actId="20577"/>
          <ac:spMkLst>
            <pc:docMk/>
            <pc:sldMk cId="4292217978" sldId="266"/>
            <ac:spMk id="2" creationId="{8AB787CC-BD0A-5B38-8A52-63A91BEA2AEF}"/>
          </ac:spMkLst>
        </pc:spChg>
        <pc:spChg chg="mod">
          <ac:chgData name="srimanth mantripragada" userId="8ea4b86eef700ae5" providerId="LiveId" clId="{CD88FD58-F745-419B-BCE2-FEBA58EB2E94}" dt="2022-11-25T11:32:58.790" v="778" actId="123"/>
          <ac:spMkLst>
            <pc:docMk/>
            <pc:sldMk cId="4292217978" sldId="266"/>
            <ac:spMk id="3" creationId="{A348E3A6-E8F3-74F1-BECF-D8A79C4CA053}"/>
          </ac:spMkLst>
        </pc:spChg>
      </pc:sldChg>
      <pc:sldChg chg="addSp delSp modSp new mod setBg modAnim">
        <pc:chgData name="srimanth mantripragada" userId="8ea4b86eef700ae5" providerId="LiveId" clId="{CD88FD58-F745-419B-BCE2-FEBA58EB2E94}" dt="2022-11-25T13:58:12.144" v="1710" actId="20577"/>
        <pc:sldMkLst>
          <pc:docMk/>
          <pc:sldMk cId="2565843221" sldId="267"/>
        </pc:sldMkLst>
        <pc:spChg chg="mod">
          <ac:chgData name="srimanth mantripragada" userId="8ea4b86eef700ae5" providerId="LiveId" clId="{CD88FD58-F745-419B-BCE2-FEBA58EB2E94}" dt="2022-11-25T13:58:12.144" v="1710" actId="20577"/>
          <ac:spMkLst>
            <pc:docMk/>
            <pc:sldMk cId="2565843221" sldId="267"/>
            <ac:spMk id="2" creationId="{F6997BB4-8CC2-941B-707C-A05099A6C0BE}"/>
          </ac:spMkLst>
        </pc:spChg>
        <pc:spChg chg="del">
          <ac:chgData name="srimanth mantripragada" userId="8ea4b86eef700ae5" providerId="LiveId" clId="{CD88FD58-F745-419B-BCE2-FEBA58EB2E94}" dt="2022-11-23T14:16:54.305" v="101" actId="21"/>
          <ac:spMkLst>
            <pc:docMk/>
            <pc:sldMk cId="2565843221" sldId="267"/>
            <ac:spMk id="3" creationId="{F0788918-CE72-2FFF-B880-0A585DDC1D9A}"/>
          </ac:spMkLst>
        </pc:spChg>
        <pc:spChg chg="add del">
          <ac:chgData name="srimanth mantripragada" userId="8ea4b86eef700ae5" providerId="LiveId" clId="{CD88FD58-F745-419B-BCE2-FEBA58EB2E94}" dt="2022-11-23T14:17:15.101" v="107" actId="26606"/>
          <ac:spMkLst>
            <pc:docMk/>
            <pc:sldMk cId="2565843221" sldId="267"/>
            <ac:spMk id="38" creationId="{4EFE82FE-7465-AE46-88DF-34D347E83B84}"/>
          </ac:spMkLst>
        </pc:spChg>
        <pc:spChg chg="add">
          <ac:chgData name="srimanth mantripragada" userId="8ea4b86eef700ae5" providerId="LiveId" clId="{CD88FD58-F745-419B-BCE2-FEBA58EB2E94}" dt="2022-11-23T14:17:15.120" v="108" actId="26606"/>
          <ac:spMkLst>
            <pc:docMk/>
            <pc:sldMk cId="2565843221" sldId="267"/>
            <ac:spMk id="74" creationId="{4EFE82FE-7465-AE46-88DF-34D347E83B84}"/>
          </ac:spMkLst>
        </pc:spChg>
        <pc:grpChg chg="add del">
          <ac:chgData name="srimanth mantripragada" userId="8ea4b86eef700ae5" providerId="LiveId" clId="{CD88FD58-F745-419B-BCE2-FEBA58EB2E94}" dt="2022-11-23T14:17:15.101" v="107" actId="26606"/>
          <ac:grpSpMkLst>
            <pc:docMk/>
            <pc:sldMk cId="2565843221" sldId="267"/>
            <ac:grpSpMk id="10" creationId="{EB46B8FB-F6A2-5F47-A6CD-A7E17E69270F}"/>
          </ac:grpSpMkLst>
        </pc:grpChg>
        <pc:grpChg chg="add del">
          <ac:chgData name="srimanth mantripragada" userId="8ea4b86eef700ae5" providerId="LiveId" clId="{CD88FD58-F745-419B-BCE2-FEBA58EB2E94}" dt="2022-11-23T14:17:15.101" v="107" actId="26606"/>
          <ac:grpSpMkLst>
            <pc:docMk/>
            <pc:sldMk cId="2565843221" sldId="267"/>
            <ac:grpSpMk id="40" creationId="{665B630C-8A26-BF40-AD00-AAAB3F8DFB58}"/>
          </ac:grpSpMkLst>
        </pc:grpChg>
        <pc:grpChg chg="add">
          <ac:chgData name="srimanth mantripragada" userId="8ea4b86eef700ae5" providerId="LiveId" clId="{CD88FD58-F745-419B-BCE2-FEBA58EB2E94}" dt="2022-11-23T14:17:15.120" v="108" actId="26606"/>
          <ac:grpSpMkLst>
            <pc:docMk/>
            <pc:sldMk cId="2565843221" sldId="267"/>
            <ac:grpSpMk id="48" creationId="{EB46B8FB-F6A2-5F47-A6CD-A7E17E69270F}"/>
          </ac:grpSpMkLst>
        </pc:grpChg>
        <pc:grpChg chg="add">
          <ac:chgData name="srimanth mantripragada" userId="8ea4b86eef700ae5" providerId="LiveId" clId="{CD88FD58-F745-419B-BCE2-FEBA58EB2E94}" dt="2022-11-23T14:17:15.120" v="108" actId="26606"/>
          <ac:grpSpMkLst>
            <pc:docMk/>
            <pc:sldMk cId="2565843221" sldId="267"/>
            <ac:grpSpMk id="75" creationId="{BCFFF971-DAC9-F44B-9F22-4B030B6B61B3}"/>
          </ac:grpSpMkLst>
        </pc:grpChg>
        <pc:picChg chg="add mod">
          <ac:chgData name="srimanth mantripragada" userId="8ea4b86eef700ae5" providerId="LiveId" clId="{CD88FD58-F745-419B-BCE2-FEBA58EB2E94}" dt="2022-11-23T14:17:25.947" v="112" actId="14100"/>
          <ac:picMkLst>
            <pc:docMk/>
            <pc:sldMk cId="2565843221" sldId="267"/>
            <ac:picMk id="5" creationId="{853E2D9C-C368-D036-C815-4EF3A3231846}"/>
          </ac:picMkLst>
        </pc:picChg>
        <pc:cxnChg chg="add del">
          <ac:chgData name="srimanth mantripragada" userId="8ea4b86eef700ae5" providerId="LiveId" clId="{CD88FD58-F745-419B-BCE2-FEBA58EB2E94}" dt="2022-11-23T14:17:15.101" v="107" actId="26606"/>
          <ac:cxnSpMkLst>
            <pc:docMk/>
            <pc:sldMk cId="2565843221" sldId="267"/>
            <ac:cxnSpMk id="36" creationId="{D33A3282-0389-C547-8CA6-7F3E7F27B34D}"/>
          </ac:cxnSpMkLst>
        </pc:cxnChg>
        <pc:cxnChg chg="add del">
          <ac:chgData name="srimanth mantripragada" userId="8ea4b86eef700ae5" providerId="LiveId" clId="{CD88FD58-F745-419B-BCE2-FEBA58EB2E94}" dt="2022-11-23T14:17:15.101" v="107" actId="26606"/>
          <ac:cxnSpMkLst>
            <pc:docMk/>
            <pc:sldMk cId="2565843221" sldId="267"/>
            <ac:cxnSpMk id="46" creationId="{EEA70831-9A8D-3B4D-8EA5-EE32F93E94E9}"/>
          </ac:cxnSpMkLst>
        </pc:cxnChg>
        <pc:cxnChg chg="add">
          <ac:chgData name="srimanth mantripragada" userId="8ea4b86eef700ae5" providerId="LiveId" clId="{CD88FD58-F745-419B-BCE2-FEBA58EB2E94}" dt="2022-11-23T14:17:15.120" v="108" actId="26606"/>
          <ac:cxnSpMkLst>
            <pc:docMk/>
            <pc:sldMk cId="2565843221" sldId="267"/>
            <ac:cxnSpMk id="73" creationId="{D33A3282-0389-C547-8CA6-7F3E7F27B34D}"/>
          </ac:cxnSpMkLst>
        </pc:cxnChg>
        <pc:cxnChg chg="add">
          <ac:chgData name="srimanth mantripragada" userId="8ea4b86eef700ae5" providerId="LiveId" clId="{CD88FD58-F745-419B-BCE2-FEBA58EB2E94}" dt="2022-11-23T14:17:15.120" v="108" actId="26606"/>
          <ac:cxnSpMkLst>
            <pc:docMk/>
            <pc:sldMk cId="2565843221" sldId="267"/>
            <ac:cxnSpMk id="80" creationId="{51D4F49C-5EE1-6C4F-858E-AE02CC2CD5BB}"/>
          </ac:cxnSpMkLst>
        </pc:cxnChg>
      </pc:sldChg>
      <pc:sldChg chg="addSp delSp modSp new mod setBg modAnim">
        <pc:chgData name="srimanth mantripragada" userId="8ea4b86eef700ae5" providerId="LiveId" clId="{CD88FD58-F745-419B-BCE2-FEBA58EB2E94}" dt="2022-11-25T13:58:06.720" v="1709" actId="20577"/>
        <pc:sldMkLst>
          <pc:docMk/>
          <pc:sldMk cId="1382498032" sldId="268"/>
        </pc:sldMkLst>
        <pc:spChg chg="mod">
          <ac:chgData name="srimanth mantripragada" userId="8ea4b86eef700ae5" providerId="LiveId" clId="{CD88FD58-F745-419B-BCE2-FEBA58EB2E94}" dt="2022-11-25T13:58:06.720" v="1709" actId="20577"/>
          <ac:spMkLst>
            <pc:docMk/>
            <pc:sldMk cId="1382498032" sldId="268"/>
            <ac:spMk id="2" creationId="{C2268745-8435-20D7-B509-0AB3ED435334}"/>
          </ac:spMkLst>
        </pc:spChg>
        <pc:spChg chg="del">
          <ac:chgData name="srimanth mantripragada" userId="8ea4b86eef700ae5" providerId="LiveId" clId="{CD88FD58-F745-419B-BCE2-FEBA58EB2E94}" dt="2022-11-23T15:07:22.194" v="156" actId="21"/>
          <ac:spMkLst>
            <pc:docMk/>
            <pc:sldMk cId="1382498032" sldId="268"/>
            <ac:spMk id="3" creationId="{1660AA27-91DC-2A20-9798-87EFD58487D5}"/>
          </ac:spMkLst>
        </pc:spChg>
        <pc:spChg chg="add">
          <ac:chgData name="srimanth mantripragada" userId="8ea4b86eef700ae5" providerId="LiveId" clId="{CD88FD58-F745-419B-BCE2-FEBA58EB2E94}" dt="2022-11-23T15:07:35.819" v="161" actId="26606"/>
          <ac:spMkLst>
            <pc:docMk/>
            <pc:sldMk cId="1382498032" sldId="268"/>
            <ac:spMk id="38" creationId="{4EFE82FE-7465-AE46-88DF-34D347E83B84}"/>
          </ac:spMkLst>
        </pc:spChg>
        <pc:grpChg chg="add">
          <ac:chgData name="srimanth mantripragada" userId="8ea4b86eef700ae5" providerId="LiveId" clId="{CD88FD58-F745-419B-BCE2-FEBA58EB2E94}" dt="2022-11-23T15:07:35.819" v="161" actId="26606"/>
          <ac:grpSpMkLst>
            <pc:docMk/>
            <pc:sldMk cId="1382498032" sldId="268"/>
            <ac:grpSpMk id="10" creationId="{EB46B8FB-F6A2-5F47-A6CD-A7E17E69270F}"/>
          </ac:grpSpMkLst>
        </pc:grpChg>
        <pc:grpChg chg="add">
          <ac:chgData name="srimanth mantripragada" userId="8ea4b86eef700ae5" providerId="LiveId" clId="{CD88FD58-F745-419B-BCE2-FEBA58EB2E94}" dt="2022-11-23T15:07:35.819" v="161" actId="26606"/>
          <ac:grpSpMkLst>
            <pc:docMk/>
            <pc:sldMk cId="1382498032" sldId="268"/>
            <ac:grpSpMk id="40" creationId="{BCFFF971-DAC9-F44B-9F22-4B030B6B61B3}"/>
          </ac:grpSpMkLst>
        </pc:grpChg>
        <pc:picChg chg="add mod">
          <ac:chgData name="srimanth mantripragada" userId="8ea4b86eef700ae5" providerId="LiveId" clId="{CD88FD58-F745-419B-BCE2-FEBA58EB2E94}" dt="2022-11-23T15:08:12.709" v="170" actId="14100"/>
          <ac:picMkLst>
            <pc:docMk/>
            <pc:sldMk cId="1382498032" sldId="268"/>
            <ac:picMk id="5" creationId="{4330F7DE-6FEA-9497-165F-D2ADB2C36280}"/>
          </ac:picMkLst>
        </pc:picChg>
        <pc:cxnChg chg="add">
          <ac:chgData name="srimanth mantripragada" userId="8ea4b86eef700ae5" providerId="LiveId" clId="{CD88FD58-F745-419B-BCE2-FEBA58EB2E94}" dt="2022-11-23T15:07:35.819" v="161" actId="26606"/>
          <ac:cxnSpMkLst>
            <pc:docMk/>
            <pc:sldMk cId="1382498032" sldId="268"/>
            <ac:cxnSpMk id="36" creationId="{D33A3282-0389-C547-8CA6-7F3E7F27B34D}"/>
          </ac:cxnSpMkLst>
        </pc:cxnChg>
        <pc:cxnChg chg="add">
          <ac:chgData name="srimanth mantripragada" userId="8ea4b86eef700ae5" providerId="LiveId" clId="{CD88FD58-F745-419B-BCE2-FEBA58EB2E94}" dt="2022-11-23T15:07:35.819" v="161" actId="26606"/>
          <ac:cxnSpMkLst>
            <pc:docMk/>
            <pc:sldMk cId="1382498032" sldId="268"/>
            <ac:cxnSpMk id="46" creationId="{51D4F49C-5EE1-6C4F-858E-AE02CC2CD5BB}"/>
          </ac:cxnSpMkLst>
        </pc:cxnChg>
      </pc:sldChg>
      <pc:sldChg chg="addSp delSp modSp new mod setBg modAnim">
        <pc:chgData name="srimanth mantripragada" userId="8ea4b86eef700ae5" providerId="LiveId" clId="{CD88FD58-F745-419B-BCE2-FEBA58EB2E94}" dt="2022-11-25T14:02:22.336" v="1728" actId="20577"/>
        <pc:sldMkLst>
          <pc:docMk/>
          <pc:sldMk cId="3288194242" sldId="269"/>
        </pc:sldMkLst>
        <pc:spChg chg="mod">
          <ac:chgData name="srimanth mantripragada" userId="8ea4b86eef700ae5" providerId="LiveId" clId="{CD88FD58-F745-419B-BCE2-FEBA58EB2E94}" dt="2022-11-25T14:02:22.336" v="1728" actId="20577"/>
          <ac:spMkLst>
            <pc:docMk/>
            <pc:sldMk cId="3288194242" sldId="269"/>
            <ac:spMk id="2" creationId="{56B497C8-4868-EC76-9737-9D78E173FEEC}"/>
          </ac:spMkLst>
        </pc:spChg>
        <pc:spChg chg="mod">
          <ac:chgData name="srimanth mantripragada" userId="8ea4b86eef700ae5" providerId="LiveId" clId="{CD88FD58-F745-419B-BCE2-FEBA58EB2E94}" dt="2022-11-25T13:47:07.034" v="1202" actId="20577"/>
          <ac:spMkLst>
            <pc:docMk/>
            <pc:sldMk cId="3288194242" sldId="269"/>
            <ac:spMk id="3" creationId="{A0AB5C80-DFEF-978C-B6E9-F0F1D6CD66D1}"/>
          </ac:spMkLst>
        </pc:spChg>
        <pc:spChg chg="add del">
          <ac:chgData name="srimanth mantripragada" userId="8ea4b86eef700ae5" providerId="LiveId" clId="{CD88FD58-F745-419B-BCE2-FEBA58EB2E94}" dt="2022-11-25T05:09:30.966" v="333" actId="26606"/>
          <ac:spMkLst>
            <pc:docMk/>
            <pc:sldMk cId="3288194242" sldId="269"/>
            <ac:spMk id="8" creationId="{4EFE82FE-7465-AE46-88DF-34D347E83B84}"/>
          </ac:spMkLst>
        </pc:spChg>
        <pc:spChg chg="add">
          <ac:chgData name="srimanth mantripragada" userId="8ea4b86eef700ae5" providerId="LiveId" clId="{CD88FD58-F745-419B-BCE2-FEBA58EB2E94}" dt="2022-11-25T05:09:30.975" v="334" actId="26606"/>
          <ac:spMkLst>
            <pc:docMk/>
            <pc:sldMk cId="3288194242" sldId="269"/>
            <ac:spMk id="38" creationId="{4EFE82FE-7465-AE46-88DF-34D347E83B84}"/>
          </ac:spMkLst>
        </pc:spChg>
        <pc:grpChg chg="add del">
          <ac:chgData name="srimanth mantripragada" userId="8ea4b86eef700ae5" providerId="LiveId" clId="{CD88FD58-F745-419B-BCE2-FEBA58EB2E94}" dt="2022-11-25T05:09:30.966" v="333" actId="26606"/>
          <ac:grpSpMkLst>
            <pc:docMk/>
            <pc:sldMk cId="3288194242" sldId="269"/>
            <ac:grpSpMk id="12" creationId="{A6B8E30F-B99D-4646-9EF5-E882312911A7}"/>
          </ac:grpSpMkLst>
        </pc:grpChg>
        <pc:grpChg chg="add">
          <ac:chgData name="srimanth mantripragada" userId="8ea4b86eef700ae5" providerId="LiveId" clId="{CD88FD58-F745-419B-BCE2-FEBA58EB2E94}" dt="2022-11-25T05:09:30.975" v="334" actId="26606"/>
          <ac:grpSpMkLst>
            <pc:docMk/>
            <pc:sldMk cId="3288194242" sldId="269"/>
            <ac:grpSpMk id="40" creationId="{75BEF7CB-BB00-3345-8542-8F0FAFE1C48B}"/>
          </ac:grpSpMkLst>
        </pc:grpChg>
        <pc:cxnChg chg="add del">
          <ac:chgData name="srimanth mantripragada" userId="8ea4b86eef700ae5" providerId="LiveId" clId="{CD88FD58-F745-419B-BCE2-FEBA58EB2E94}" dt="2022-11-25T05:09:30.966" v="333" actId="26606"/>
          <ac:cxnSpMkLst>
            <pc:docMk/>
            <pc:sldMk cId="3288194242" sldId="269"/>
            <ac:cxnSpMk id="10" creationId="{EEA70831-9A8D-3B4D-8EA5-EE32F93E94E9}"/>
          </ac:cxnSpMkLst>
        </pc:cxnChg>
        <pc:cxnChg chg="add">
          <ac:chgData name="srimanth mantripragada" userId="8ea4b86eef700ae5" providerId="LiveId" clId="{CD88FD58-F745-419B-BCE2-FEBA58EB2E94}" dt="2022-11-25T05:09:30.975" v="334" actId="26606"/>
          <ac:cxnSpMkLst>
            <pc:docMk/>
            <pc:sldMk cId="3288194242" sldId="269"/>
            <ac:cxnSpMk id="39" creationId="{BA7C2670-8081-9C42-82A1-23BBFAEAAABC}"/>
          </ac:cxnSpMkLst>
        </pc:cxnChg>
      </pc:sldChg>
      <pc:sldChg chg="modSp new mod modAnim">
        <pc:chgData name="srimanth mantripragada" userId="8ea4b86eef700ae5" providerId="LiveId" clId="{CD88FD58-F745-419B-BCE2-FEBA58EB2E94}" dt="2022-11-25T11:32:22.997" v="774" actId="123"/>
        <pc:sldMkLst>
          <pc:docMk/>
          <pc:sldMk cId="1321843451" sldId="270"/>
        </pc:sldMkLst>
        <pc:spChg chg="mod">
          <ac:chgData name="srimanth mantripragada" userId="8ea4b86eef700ae5" providerId="LiveId" clId="{CD88FD58-F745-419B-BCE2-FEBA58EB2E94}" dt="2022-11-25T11:32:22.997" v="774" actId="123"/>
          <ac:spMkLst>
            <pc:docMk/>
            <pc:sldMk cId="1321843451" sldId="270"/>
            <ac:spMk id="2" creationId="{7A43DA62-3F18-47A2-BCC0-D6368D7E3453}"/>
          </ac:spMkLst>
        </pc:spChg>
        <pc:spChg chg="mod">
          <ac:chgData name="srimanth mantripragada" userId="8ea4b86eef700ae5" providerId="LiveId" clId="{CD88FD58-F745-419B-BCE2-FEBA58EB2E94}" dt="2022-11-25T11:32:20.558" v="773" actId="123"/>
          <ac:spMkLst>
            <pc:docMk/>
            <pc:sldMk cId="1321843451" sldId="270"/>
            <ac:spMk id="3" creationId="{EB26B166-FFD7-4193-3526-384B52021FE7}"/>
          </ac:spMkLst>
        </pc:spChg>
      </pc:sldChg>
      <pc:sldChg chg="addSp modSp new mod setBg modAnim">
        <pc:chgData name="srimanth mantripragada" userId="8ea4b86eef700ae5" providerId="LiveId" clId="{CD88FD58-F745-419B-BCE2-FEBA58EB2E94}" dt="2022-11-25T13:57:44.313" v="1707" actId="20577"/>
        <pc:sldMkLst>
          <pc:docMk/>
          <pc:sldMk cId="3174241264" sldId="271"/>
        </pc:sldMkLst>
        <pc:spChg chg="mod">
          <ac:chgData name="srimanth mantripragada" userId="8ea4b86eef700ae5" providerId="LiveId" clId="{CD88FD58-F745-419B-BCE2-FEBA58EB2E94}" dt="2022-11-25T13:57:44.313" v="1707" actId="20577"/>
          <ac:spMkLst>
            <pc:docMk/>
            <pc:sldMk cId="3174241264" sldId="271"/>
            <ac:spMk id="2" creationId="{8B77C67E-B586-D4A4-03AC-4EBDCDA4AD99}"/>
          </ac:spMkLst>
        </pc:spChg>
        <pc:spChg chg="mod">
          <ac:chgData name="srimanth mantripragada" userId="8ea4b86eef700ae5" providerId="LiveId" clId="{CD88FD58-F745-419B-BCE2-FEBA58EB2E94}" dt="2022-11-25T13:57:21.355" v="1705" actId="27636"/>
          <ac:spMkLst>
            <pc:docMk/>
            <pc:sldMk cId="3174241264" sldId="271"/>
            <ac:spMk id="3" creationId="{517C95D5-FA0A-7020-7BC1-2C45C711BDC6}"/>
          </ac:spMkLst>
        </pc:spChg>
        <pc:spChg chg="add">
          <ac:chgData name="srimanth mantripragada" userId="8ea4b86eef700ae5" providerId="LiveId" clId="{CD88FD58-F745-419B-BCE2-FEBA58EB2E94}" dt="2022-11-25T11:30:10.909" v="739" actId="26606"/>
          <ac:spMkLst>
            <pc:docMk/>
            <pc:sldMk cId="3174241264" sldId="271"/>
            <ac:spMk id="8" creationId="{4EFE82FE-7465-AE46-88DF-34D347E83B84}"/>
          </ac:spMkLst>
        </pc:spChg>
        <pc:grpChg chg="add">
          <ac:chgData name="srimanth mantripragada" userId="8ea4b86eef700ae5" providerId="LiveId" clId="{CD88FD58-F745-419B-BCE2-FEBA58EB2E94}" dt="2022-11-25T11:30:10.909" v="739" actId="26606"/>
          <ac:grpSpMkLst>
            <pc:docMk/>
            <pc:sldMk cId="3174241264" sldId="271"/>
            <ac:grpSpMk id="12" creationId="{75BEF7CB-BB00-3345-8542-8F0FAFE1C48B}"/>
          </ac:grpSpMkLst>
        </pc:grpChg>
        <pc:cxnChg chg="add">
          <ac:chgData name="srimanth mantripragada" userId="8ea4b86eef700ae5" providerId="LiveId" clId="{CD88FD58-F745-419B-BCE2-FEBA58EB2E94}" dt="2022-11-25T11:30:10.909" v="739" actId="26606"/>
          <ac:cxnSpMkLst>
            <pc:docMk/>
            <pc:sldMk cId="3174241264" sldId="271"/>
            <ac:cxnSpMk id="10" creationId="{BA7C2670-8081-9C42-82A1-23BBFAEAAABC}"/>
          </ac:cxnSpMkLst>
        </pc:cxnChg>
      </pc:sldChg>
      <pc:sldChg chg="new del">
        <pc:chgData name="srimanth mantripragada" userId="8ea4b86eef700ae5" providerId="LiveId" clId="{CD88FD58-F745-419B-BCE2-FEBA58EB2E94}" dt="2022-11-25T13:40:18.221" v="1116" actId="47"/>
        <pc:sldMkLst>
          <pc:docMk/>
          <pc:sldMk cId="79556771" sldId="272"/>
        </pc:sldMkLst>
      </pc:sldChg>
      <pc:sldChg chg="addSp delSp modSp new mod setBg addAnim modAnim">
        <pc:chgData name="srimanth mantripragada" userId="8ea4b86eef700ae5" providerId="LiveId" clId="{CD88FD58-F745-419B-BCE2-FEBA58EB2E94}" dt="2022-11-25T14:02:55.315" v="1732" actId="26606"/>
        <pc:sldMkLst>
          <pc:docMk/>
          <pc:sldMk cId="3336216534" sldId="272"/>
        </pc:sldMkLst>
        <pc:spChg chg="mod">
          <ac:chgData name="srimanth mantripragada" userId="8ea4b86eef700ae5" providerId="LiveId" clId="{CD88FD58-F745-419B-BCE2-FEBA58EB2E94}" dt="2022-11-25T14:02:55.315" v="1732" actId="26606"/>
          <ac:spMkLst>
            <pc:docMk/>
            <pc:sldMk cId="3336216534" sldId="272"/>
            <ac:spMk id="2" creationId="{417DE133-F3F2-B902-2914-65A441F95707}"/>
          </ac:spMkLst>
        </pc:spChg>
        <pc:spChg chg="mod">
          <ac:chgData name="srimanth mantripragada" userId="8ea4b86eef700ae5" providerId="LiveId" clId="{CD88FD58-F745-419B-BCE2-FEBA58EB2E94}" dt="2022-11-25T14:02:55.315" v="1732" actId="26606"/>
          <ac:spMkLst>
            <pc:docMk/>
            <pc:sldMk cId="3336216534" sldId="272"/>
            <ac:spMk id="3" creationId="{FF54B49B-5A18-4044-7C5A-23D891130067}"/>
          </ac:spMkLst>
        </pc:spChg>
        <pc:spChg chg="add del">
          <ac:chgData name="srimanth mantripragada" userId="8ea4b86eef700ae5" providerId="LiveId" clId="{CD88FD58-F745-419B-BCE2-FEBA58EB2E94}" dt="2022-11-25T14:02:55.315" v="1732" actId="26606"/>
          <ac:spMkLst>
            <pc:docMk/>
            <pc:sldMk cId="3336216534" sldId="272"/>
            <ac:spMk id="8" creationId="{4EFE82FE-7465-AE46-88DF-34D347E83B84}"/>
          </ac:spMkLst>
        </pc:spChg>
        <pc:spChg chg="add">
          <ac:chgData name="srimanth mantripragada" userId="8ea4b86eef700ae5" providerId="LiveId" clId="{CD88FD58-F745-419B-BCE2-FEBA58EB2E94}" dt="2022-11-25T14:02:55.315" v="1732" actId="26606"/>
          <ac:spMkLst>
            <pc:docMk/>
            <pc:sldMk cId="3336216534" sldId="272"/>
            <ac:spMk id="25" creationId="{C7F2E4D6-EF46-1C43-8F3E-3620C3C83F36}"/>
          </ac:spMkLst>
        </pc:spChg>
        <pc:grpChg chg="add del">
          <ac:chgData name="srimanth mantripragada" userId="8ea4b86eef700ae5" providerId="LiveId" clId="{CD88FD58-F745-419B-BCE2-FEBA58EB2E94}" dt="2022-11-25T14:02:55.315" v="1732" actId="26606"/>
          <ac:grpSpMkLst>
            <pc:docMk/>
            <pc:sldMk cId="3336216534" sldId="272"/>
            <ac:grpSpMk id="12" creationId="{75BEF7CB-BB00-3345-8542-8F0FAFE1C48B}"/>
          </ac:grpSpMkLst>
        </pc:grpChg>
        <pc:grpChg chg="add">
          <ac:chgData name="srimanth mantripragada" userId="8ea4b86eef700ae5" providerId="LiveId" clId="{CD88FD58-F745-419B-BCE2-FEBA58EB2E94}" dt="2022-11-25T14:02:55.315" v="1732" actId="26606"/>
          <ac:grpSpMkLst>
            <pc:docMk/>
            <pc:sldMk cId="3336216534" sldId="272"/>
            <ac:grpSpMk id="27" creationId="{7A00BDF4-7643-A942-A588-F24E4E09AADE}"/>
          </ac:grpSpMkLst>
        </pc:grpChg>
        <pc:picChg chg="add">
          <ac:chgData name="srimanth mantripragada" userId="8ea4b86eef700ae5" providerId="LiveId" clId="{CD88FD58-F745-419B-BCE2-FEBA58EB2E94}" dt="2022-11-25T14:02:55.315" v="1732" actId="26606"/>
          <ac:picMkLst>
            <pc:docMk/>
            <pc:sldMk cId="3336216534" sldId="272"/>
            <ac:picMk id="21" creationId="{A1EB6DE6-7C61-1D4F-3288-E93A8250C539}"/>
          </ac:picMkLst>
        </pc:picChg>
        <pc:cxnChg chg="add del">
          <ac:chgData name="srimanth mantripragada" userId="8ea4b86eef700ae5" providerId="LiveId" clId="{CD88FD58-F745-419B-BCE2-FEBA58EB2E94}" dt="2022-11-25T14:02:55.315" v="1732" actId="26606"/>
          <ac:cxnSpMkLst>
            <pc:docMk/>
            <pc:sldMk cId="3336216534" sldId="272"/>
            <ac:cxnSpMk id="10" creationId="{BA7C2670-8081-9C42-82A1-23BBFAEAAABC}"/>
          </ac:cxnSpMkLst>
        </pc:cxnChg>
        <pc:cxnChg chg="add">
          <ac:chgData name="srimanth mantripragada" userId="8ea4b86eef700ae5" providerId="LiveId" clId="{CD88FD58-F745-419B-BCE2-FEBA58EB2E94}" dt="2022-11-25T14:02:55.315" v="1732" actId="26606"/>
          <ac:cxnSpMkLst>
            <pc:docMk/>
            <pc:sldMk cId="3336216534" sldId="272"/>
            <ac:cxnSpMk id="33" creationId="{BF3CF3DF-4809-5B42-9F22-981391379297}"/>
          </ac:cxnSpMkLst>
        </pc:cxnChg>
      </pc:sldChg>
    </pc:docChg>
  </pc:docChgLst>
  <pc:docChgLst>
    <pc:chgData name="srimanth mantripragada" userId="8ea4b86eef700ae5" providerId="LiveId" clId="{788B3904-598C-44BE-918B-F4B0A0B03AE8}"/>
    <pc:docChg chg="undo custSel addSld delSld modSld addMainMaster delMainMaster">
      <pc:chgData name="srimanth mantripragada" userId="8ea4b86eef700ae5" providerId="LiveId" clId="{788B3904-598C-44BE-918B-F4B0A0B03AE8}" dt="2022-11-08T16:06:55.475" v="1611"/>
      <pc:docMkLst>
        <pc:docMk/>
      </pc:docMkLst>
      <pc:sldChg chg="addSp modSp new mod setBg modClrScheme modAnim chgLayout">
        <pc:chgData name="srimanth mantripragada" userId="8ea4b86eef700ae5" providerId="LiveId" clId="{788B3904-598C-44BE-918B-F4B0A0B03AE8}" dt="2022-11-08T09:14:15.792" v="1523" actId="20577"/>
        <pc:sldMkLst>
          <pc:docMk/>
          <pc:sldMk cId="1456294652" sldId="256"/>
        </pc:sldMkLst>
        <pc:spChg chg="mod">
          <ac:chgData name="srimanth mantripragada" userId="8ea4b86eef700ae5" providerId="LiveId" clId="{788B3904-598C-44BE-918B-F4B0A0B03AE8}" dt="2022-11-08T09:13:32.185" v="1522" actId="115"/>
          <ac:spMkLst>
            <pc:docMk/>
            <pc:sldMk cId="1456294652" sldId="256"/>
            <ac:spMk id="2" creationId="{686E4DF6-B271-A2B1-3422-23FC7057763D}"/>
          </ac:spMkLst>
        </pc:spChg>
        <pc:spChg chg="mod">
          <ac:chgData name="srimanth mantripragada" userId="8ea4b86eef700ae5" providerId="LiveId" clId="{788B3904-598C-44BE-918B-F4B0A0B03AE8}" dt="2022-11-08T09:14:15.792" v="1523" actId="20577"/>
          <ac:spMkLst>
            <pc:docMk/>
            <pc:sldMk cId="1456294652" sldId="256"/>
            <ac:spMk id="3" creationId="{17FF462A-5555-7D6D-64E5-0E1E728EE49A}"/>
          </ac:spMkLst>
        </pc:spChg>
        <pc:spChg chg="add">
          <ac:chgData name="srimanth mantripragada" userId="8ea4b86eef700ae5" providerId="LiveId" clId="{788B3904-598C-44BE-918B-F4B0A0B03AE8}" dt="2022-11-08T05:12:49.501" v="124" actId="26606"/>
          <ac:spMkLst>
            <pc:docMk/>
            <pc:sldMk cId="1456294652" sldId="256"/>
            <ac:spMk id="9" creationId="{4EFE82FE-7465-AE46-88DF-34D347E83B84}"/>
          </ac:spMkLst>
        </pc:spChg>
        <pc:grpChg chg="add">
          <ac:chgData name="srimanth mantripragada" userId="8ea4b86eef700ae5" providerId="LiveId" clId="{788B3904-598C-44BE-918B-F4B0A0B03AE8}" dt="2022-11-08T05:12:49.501" v="124" actId="26606"/>
          <ac:grpSpMkLst>
            <pc:docMk/>
            <pc:sldMk cId="1456294652" sldId="256"/>
            <ac:grpSpMk id="11" creationId="{66F2B51C-9578-EB41-A17E-FFF9D491ADA0}"/>
          </ac:grpSpMkLst>
        </pc:grpChg>
        <pc:picChg chg="add">
          <ac:chgData name="srimanth mantripragada" userId="8ea4b86eef700ae5" providerId="LiveId" clId="{788B3904-598C-44BE-918B-F4B0A0B03AE8}" dt="2022-11-08T05:12:49.501" v="124" actId="26606"/>
          <ac:picMkLst>
            <pc:docMk/>
            <pc:sldMk cId="1456294652" sldId="256"/>
            <ac:picMk id="4" creationId="{8284C40B-817C-4644-E71B-FE7C68347EBF}"/>
          </ac:picMkLst>
        </pc:picChg>
        <pc:cxnChg chg="add">
          <ac:chgData name="srimanth mantripragada" userId="8ea4b86eef700ae5" providerId="LiveId" clId="{788B3904-598C-44BE-918B-F4B0A0B03AE8}" dt="2022-11-08T05:12:49.501" v="124" actId="26606"/>
          <ac:cxnSpMkLst>
            <pc:docMk/>
            <pc:sldMk cId="1456294652" sldId="256"/>
            <ac:cxnSpMk id="20" creationId="{EEA70831-9A8D-3B4D-8EA5-EE32F93E94E9}"/>
          </ac:cxnSpMkLst>
        </pc:cxnChg>
      </pc:sldChg>
      <pc:sldChg chg="addSp delSp modSp new del mod setBg modClrScheme addAnim chgLayout">
        <pc:chgData name="srimanth mantripragada" userId="8ea4b86eef700ae5" providerId="LiveId" clId="{788B3904-598C-44BE-918B-F4B0A0B03AE8}" dt="2022-11-08T05:12:29.493" v="120" actId="2696"/>
        <pc:sldMkLst>
          <pc:docMk/>
          <pc:sldMk cId="3499710974" sldId="256"/>
        </pc:sldMkLst>
        <pc:spChg chg="mod">
          <ac:chgData name="srimanth mantripragada" userId="8ea4b86eef700ae5" providerId="LiveId" clId="{788B3904-598C-44BE-918B-F4B0A0B03AE8}" dt="2022-11-08T05:10:31.148" v="101" actId="26606"/>
          <ac:spMkLst>
            <pc:docMk/>
            <pc:sldMk cId="3499710974" sldId="256"/>
            <ac:spMk id="2" creationId="{EB02DE79-7E76-2C43-8BF2-DB99FBEA3365}"/>
          </ac:spMkLst>
        </pc:spChg>
        <pc:spChg chg="add del mod ord">
          <ac:chgData name="srimanth mantripragada" userId="8ea4b86eef700ae5" providerId="LiveId" clId="{788B3904-598C-44BE-918B-F4B0A0B03AE8}" dt="2022-11-08T05:12:23.310" v="119" actId="20577"/>
          <ac:spMkLst>
            <pc:docMk/>
            <pc:sldMk cId="3499710974" sldId="256"/>
            <ac:spMk id="3" creationId="{2806D4AC-53DD-13BD-4FB9-0518EA068DB0}"/>
          </ac:spMkLst>
        </pc:spChg>
        <pc:spChg chg="add del">
          <ac:chgData name="srimanth mantripragada" userId="8ea4b86eef700ae5" providerId="LiveId" clId="{788B3904-598C-44BE-918B-F4B0A0B03AE8}" dt="2022-11-08T05:08:54.624" v="18" actId="26606"/>
          <ac:spMkLst>
            <pc:docMk/>
            <pc:sldMk cId="3499710974" sldId="256"/>
            <ac:spMk id="5" creationId="{60220DBA-8988-4873-8FCD-3FFAC3CF13F6}"/>
          </ac:spMkLst>
        </pc:spChg>
        <pc:spChg chg="add del">
          <ac:chgData name="srimanth mantripragada" userId="8ea4b86eef700ae5" providerId="LiveId" clId="{788B3904-598C-44BE-918B-F4B0A0B03AE8}" dt="2022-11-08T05:07:58.596" v="10" actId="26606"/>
          <ac:spMkLst>
            <pc:docMk/>
            <pc:sldMk cId="3499710974" sldId="256"/>
            <ac:spMk id="9" creationId="{9B7AD9F6-8CE7-4299-8FC6-328F4DCD3FF9}"/>
          </ac:spMkLst>
        </pc:spChg>
        <pc:spChg chg="add del">
          <ac:chgData name="srimanth mantripragada" userId="8ea4b86eef700ae5" providerId="LiveId" clId="{788B3904-598C-44BE-918B-F4B0A0B03AE8}" dt="2022-11-08T05:07:58.596" v="10" actId="26606"/>
          <ac:spMkLst>
            <pc:docMk/>
            <pc:sldMk cId="3499710974" sldId="256"/>
            <ac:spMk id="11" creationId="{F49775AF-8896-43EE-92C6-83497D6DC56F}"/>
          </ac:spMkLst>
        </pc:spChg>
        <pc:spChg chg="add del">
          <ac:chgData name="srimanth mantripragada" userId="8ea4b86eef700ae5" providerId="LiveId" clId="{788B3904-598C-44BE-918B-F4B0A0B03AE8}" dt="2022-11-08T05:08:35.590" v="16" actId="26606"/>
          <ac:spMkLst>
            <pc:docMk/>
            <pc:sldMk cId="3499710974" sldId="256"/>
            <ac:spMk id="14" creationId="{60220DBA-8988-4873-8FCD-3FFAC3CF13F6}"/>
          </ac:spMkLst>
        </pc:spChg>
        <pc:spChg chg="add del">
          <ac:chgData name="srimanth mantripragada" userId="8ea4b86eef700ae5" providerId="LiveId" clId="{788B3904-598C-44BE-918B-F4B0A0B03AE8}" dt="2022-11-08T05:08:58.717" v="20" actId="26606"/>
          <ac:spMkLst>
            <pc:docMk/>
            <pc:sldMk cId="3499710974" sldId="256"/>
            <ac:spMk id="43" creationId="{4187D111-0A9D-421B-84EB-FC5811C3A931}"/>
          </ac:spMkLst>
        </pc:spChg>
        <pc:spChg chg="add del">
          <ac:chgData name="srimanth mantripragada" userId="8ea4b86eef700ae5" providerId="LiveId" clId="{788B3904-598C-44BE-918B-F4B0A0B03AE8}" dt="2022-11-08T05:08:58.717" v="20" actId="26606"/>
          <ac:spMkLst>
            <pc:docMk/>
            <pc:sldMk cId="3499710974" sldId="256"/>
            <ac:spMk id="44" creationId="{F0753E91-DF19-4FA4-BFBF-221696B8D779}"/>
          </ac:spMkLst>
        </pc:spChg>
        <pc:spChg chg="add del">
          <ac:chgData name="srimanth mantripragada" userId="8ea4b86eef700ae5" providerId="LiveId" clId="{788B3904-598C-44BE-918B-F4B0A0B03AE8}" dt="2022-11-08T05:10:31.148" v="101" actId="26606"/>
          <ac:spMkLst>
            <pc:docMk/>
            <pc:sldMk cId="3499710974" sldId="256"/>
            <ac:spMk id="53" creationId="{60220DBA-8988-4873-8FCD-3FFAC3CF13F6}"/>
          </ac:spMkLst>
        </pc:spChg>
        <pc:spChg chg="add">
          <ac:chgData name="srimanth mantripragada" userId="8ea4b86eef700ae5" providerId="LiveId" clId="{788B3904-598C-44BE-918B-F4B0A0B03AE8}" dt="2022-11-08T05:10:31.148" v="101" actId="26606"/>
          <ac:spMkLst>
            <pc:docMk/>
            <pc:sldMk cId="3499710974" sldId="256"/>
            <ac:spMk id="62" creationId="{DA9B06D8-F0B8-433D-814C-0A14E9E87025}"/>
          </ac:spMkLst>
        </pc:spChg>
        <pc:grpChg chg="add del">
          <ac:chgData name="srimanth mantripragada" userId="8ea4b86eef700ae5" providerId="LiveId" clId="{788B3904-598C-44BE-918B-F4B0A0B03AE8}" dt="2022-11-08T05:08:58.717" v="20" actId="26606"/>
          <ac:grpSpMkLst>
            <pc:docMk/>
            <pc:sldMk cId="3499710974" sldId="256"/>
            <ac:grpSpMk id="45" creationId="{015ECF02-0C11-4320-A868-5EC7DD53DEFD}"/>
          </ac:grpSpMkLst>
        </pc:grpChg>
        <pc:picChg chg="add del">
          <ac:chgData name="srimanth mantripragada" userId="8ea4b86eef700ae5" providerId="LiveId" clId="{788B3904-598C-44BE-918B-F4B0A0B03AE8}" dt="2022-11-08T05:07:58.596" v="10" actId="26606"/>
          <ac:picMkLst>
            <pc:docMk/>
            <pc:sldMk cId="3499710974" sldId="256"/>
            <ac:picMk id="4" creationId="{B75EF519-805E-ECD4-8DCA-1DA7704A4C25}"/>
          </ac:picMkLst>
        </pc:picChg>
        <pc:picChg chg="add del">
          <ac:chgData name="srimanth mantripragada" userId="8ea4b86eef700ae5" providerId="LiveId" clId="{788B3904-598C-44BE-918B-F4B0A0B03AE8}" dt="2022-11-08T05:08:54.624" v="18" actId="26606"/>
          <ac:picMkLst>
            <pc:docMk/>
            <pc:sldMk cId="3499710974" sldId="256"/>
            <ac:picMk id="6" creationId="{CCD4AE60-8455-BF9B-E784-CFEEF5D93B0C}"/>
          </ac:picMkLst>
        </pc:picChg>
        <pc:picChg chg="add del mod">
          <ac:chgData name="srimanth mantripragada" userId="8ea4b86eef700ae5" providerId="LiveId" clId="{788B3904-598C-44BE-918B-F4B0A0B03AE8}" dt="2022-11-08T05:08:35.590" v="16" actId="26606"/>
          <ac:picMkLst>
            <pc:docMk/>
            <pc:sldMk cId="3499710974" sldId="256"/>
            <ac:picMk id="16" creationId="{2DEBD36B-6080-A9F7-DF63-FDEB0638F40E}"/>
          </ac:picMkLst>
        </pc:picChg>
        <pc:picChg chg="add del">
          <ac:chgData name="srimanth mantripragada" userId="8ea4b86eef700ae5" providerId="LiveId" clId="{788B3904-598C-44BE-918B-F4B0A0B03AE8}" dt="2022-11-08T05:08:58.717" v="20" actId="26606"/>
          <ac:picMkLst>
            <pc:docMk/>
            <pc:sldMk cId="3499710974" sldId="256"/>
            <ac:picMk id="51" creationId="{FCF1D38A-83EC-75D0-3E26-0628B16152B5}"/>
          </ac:picMkLst>
        </pc:picChg>
        <pc:picChg chg="add del mod">
          <ac:chgData name="srimanth mantripragada" userId="8ea4b86eef700ae5" providerId="LiveId" clId="{788B3904-598C-44BE-918B-F4B0A0B03AE8}" dt="2022-11-08T05:10:31.148" v="101" actId="26606"/>
          <ac:picMkLst>
            <pc:docMk/>
            <pc:sldMk cId="3499710974" sldId="256"/>
            <ac:picMk id="54" creationId="{CCD4AE60-8455-BF9B-E784-CFEEF5D93B0C}"/>
          </ac:picMkLst>
        </pc:picChg>
        <pc:cxnChg chg="add del">
          <ac:chgData name="srimanth mantripragada" userId="8ea4b86eef700ae5" providerId="LiveId" clId="{788B3904-598C-44BE-918B-F4B0A0B03AE8}" dt="2022-11-08T05:08:54.624" v="18" actId="26606"/>
          <ac:cxnSpMkLst>
            <pc:docMk/>
            <pc:sldMk cId="3499710974" sldId="256"/>
            <ac:cxnSpMk id="7" creationId="{F1981B13-F880-47D1-BA19-C2C84FC75451}"/>
          </ac:cxnSpMkLst>
        </pc:cxnChg>
        <pc:cxnChg chg="add del">
          <ac:chgData name="srimanth mantripragada" userId="8ea4b86eef700ae5" providerId="LiveId" clId="{788B3904-598C-44BE-918B-F4B0A0B03AE8}" dt="2022-11-08T05:08:54.624" v="18" actId="26606"/>
          <ac:cxnSpMkLst>
            <pc:docMk/>
            <pc:sldMk cId="3499710974" sldId="256"/>
            <ac:cxnSpMk id="8" creationId="{D9889C86-81F5-4E2B-A1BF-3DC57716B53F}"/>
          </ac:cxnSpMkLst>
        </pc:cxnChg>
        <pc:cxnChg chg="add del">
          <ac:chgData name="srimanth mantripragada" userId="8ea4b86eef700ae5" providerId="LiveId" clId="{788B3904-598C-44BE-918B-F4B0A0B03AE8}" dt="2022-11-08T05:08:54.624" v="18" actId="26606"/>
          <ac:cxnSpMkLst>
            <pc:docMk/>
            <pc:sldMk cId="3499710974" sldId="256"/>
            <ac:cxnSpMk id="10" creationId="{0D1651B2-663F-4ED2-A7D2-9D74A5DFD19E}"/>
          </ac:cxnSpMkLst>
        </pc:cxnChg>
        <pc:cxnChg chg="add del">
          <ac:chgData name="srimanth mantripragada" userId="8ea4b86eef700ae5" providerId="LiveId" clId="{788B3904-598C-44BE-918B-F4B0A0B03AE8}" dt="2022-11-08T05:08:35.590" v="16" actId="26606"/>
          <ac:cxnSpMkLst>
            <pc:docMk/>
            <pc:sldMk cId="3499710974" sldId="256"/>
            <ac:cxnSpMk id="13" creationId="{D9889C86-81F5-4E2B-A1BF-3DC57716B53F}"/>
          </ac:cxnSpMkLst>
        </pc:cxnChg>
        <pc:cxnChg chg="add del">
          <ac:chgData name="srimanth mantripragada" userId="8ea4b86eef700ae5" providerId="LiveId" clId="{788B3904-598C-44BE-918B-F4B0A0B03AE8}" dt="2022-11-08T05:08:35.590" v="16" actId="26606"/>
          <ac:cxnSpMkLst>
            <pc:docMk/>
            <pc:sldMk cId="3499710974" sldId="256"/>
            <ac:cxnSpMk id="15" creationId="{0D1651B2-663F-4ED2-A7D2-9D74A5DFD19E}"/>
          </ac:cxnSpMkLst>
        </pc:cxnChg>
        <pc:cxnChg chg="add del">
          <ac:chgData name="srimanth mantripragada" userId="8ea4b86eef700ae5" providerId="LiveId" clId="{788B3904-598C-44BE-918B-F4B0A0B03AE8}" dt="2022-11-08T05:08:35.590" v="16" actId="26606"/>
          <ac:cxnSpMkLst>
            <pc:docMk/>
            <pc:sldMk cId="3499710974" sldId="256"/>
            <ac:cxnSpMk id="17" creationId="{F1981B13-F880-47D1-BA19-C2C84FC75451}"/>
          </ac:cxnSpMkLst>
        </pc:cxnChg>
        <pc:cxnChg chg="add del">
          <ac:chgData name="srimanth mantripragada" userId="8ea4b86eef700ae5" providerId="LiveId" clId="{788B3904-598C-44BE-918B-F4B0A0B03AE8}" dt="2022-11-08T05:10:31.148" v="101" actId="26606"/>
          <ac:cxnSpMkLst>
            <pc:docMk/>
            <pc:sldMk cId="3499710974" sldId="256"/>
            <ac:cxnSpMk id="55" creationId="{F1981B13-F880-47D1-BA19-C2C84FC75451}"/>
          </ac:cxnSpMkLst>
        </pc:cxnChg>
        <pc:cxnChg chg="add del">
          <ac:chgData name="srimanth mantripragada" userId="8ea4b86eef700ae5" providerId="LiveId" clId="{788B3904-598C-44BE-918B-F4B0A0B03AE8}" dt="2022-11-08T05:10:31.148" v="101" actId="26606"/>
          <ac:cxnSpMkLst>
            <pc:docMk/>
            <pc:sldMk cId="3499710974" sldId="256"/>
            <ac:cxnSpMk id="56" creationId="{D9889C86-81F5-4E2B-A1BF-3DC57716B53F}"/>
          </ac:cxnSpMkLst>
        </pc:cxnChg>
        <pc:cxnChg chg="add del">
          <ac:chgData name="srimanth mantripragada" userId="8ea4b86eef700ae5" providerId="LiveId" clId="{788B3904-598C-44BE-918B-F4B0A0B03AE8}" dt="2022-11-08T05:10:31.148" v="101" actId="26606"/>
          <ac:cxnSpMkLst>
            <pc:docMk/>
            <pc:sldMk cId="3499710974" sldId="256"/>
            <ac:cxnSpMk id="57" creationId="{0D1651B2-663F-4ED2-A7D2-9D74A5DFD19E}"/>
          </ac:cxnSpMkLst>
        </pc:cxnChg>
      </pc:sldChg>
      <pc:sldChg chg="modSp new mod modAnim">
        <pc:chgData name="srimanth mantripragada" userId="8ea4b86eef700ae5" providerId="LiveId" clId="{788B3904-598C-44BE-918B-F4B0A0B03AE8}" dt="2022-11-08T09:13:28.153" v="1521" actId="115"/>
        <pc:sldMkLst>
          <pc:docMk/>
          <pc:sldMk cId="2879617458" sldId="257"/>
        </pc:sldMkLst>
        <pc:spChg chg="mod">
          <ac:chgData name="srimanth mantripragada" userId="8ea4b86eef700ae5" providerId="LiveId" clId="{788B3904-598C-44BE-918B-F4B0A0B03AE8}" dt="2022-11-08T09:13:28.153" v="1521" actId="115"/>
          <ac:spMkLst>
            <pc:docMk/>
            <pc:sldMk cId="2879617458" sldId="257"/>
            <ac:spMk id="2" creationId="{E2C2ACDC-C338-537E-E8F1-191CB1EE098F}"/>
          </ac:spMkLst>
        </pc:spChg>
        <pc:spChg chg="mod">
          <ac:chgData name="srimanth mantripragada" userId="8ea4b86eef700ae5" providerId="LiveId" clId="{788B3904-598C-44BE-918B-F4B0A0B03AE8}" dt="2022-11-08T05:23:26.350" v="476" actId="14100"/>
          <ac:spMkLst>
            <pc:docMk/>
            <pc:sldMk cId="2879617458" sldId="257"/>
            <ac:spMk id="3" creationId="{5DB67BF2-4C47-E6C7-33BA-9833E329525E}"/>
          </ac:spMkLst>
        </pc:spChg>
      </pc:sldChg>
      <pc:sldChg chg="new del">
        <pc:chgData name="srimanth mantripragada" userId="8ea4b86eef700ae5" providerId="LiveId" clId="{788B3904-598C-44BE-918B-F4B0A0B03AE8}" dt="2022-11-08T05:12:31.470" v="121" actId="2696"/>
        <pc:sldMkLst>
          <pc:docMk/>
          <pc:sldMk cId="3624687360" sldId="257"/>
        </pc:sldMkLst>
      </pc:sldChg>
      <pc:sldChg chg="modSp new mod modAnim">
        <pc:chgData name="srimanth mantripragada" userId="8ea4b86eef700ae5" providerId="LiveId" clId="{788B3904-598C-44BE-918B-F4B0A0B03AE8}" dt="2022-11-08T09:13:24.160" v="1520" actId="115"/>
        <pc:sldMkLst>
          <pc:docMk/>
          <pc:sldMk cId="916491645" sldId="258"/>
        </pc:sldMkLst>
        <pc:spChg chg="mod">
          <ac:chgData name="srimanth mantripragada" userId="8ea4b86eef700ae5" providerId="LiveId" clId="{788B3904-598C-44BE-918B-F4B0A0B03AE8}" dt="2022-11-08T09:13:24.160" v="1520" actId="115"/>
          <ac:spMkLst>
            <pc:docMk/>
            <pc:sldMk cId="916491645" sldId="258"/>
            <ac:spMk id="2" creationId="{08CDB68D-96EF-27B3-9C99-9F94462C2F7A}"/>
          </ac:spMkLst>
        </pc:spChg>
        <pc:spChg chg="mod">
          <ac:chgData name="srimanth mantripragada" userId="8ea4b86eef700ae5" providerId="LiveId" clId="{788B3904-598C-44BE-918B-F4B0A0B03AE8}" dt="2022-11-08T05:48:02.377" v="1229" actId="20577"/>
          <ac:spMkLst>
            <pc:docMk/>
            <pc:sldMk cId="916491645" sldId="258"/>
            <ac:spMk id="3" creationId="{C5B65F21-3DA1-EF95-61CC-64EFDA78C69E}"/>
          </ac:spMkLst>
        </pc:spChg>
      </pc:sldChg>
      <pc:sldChg chg="modSp new mod modAnim">
        <pc:chgData name="srimanth mantripragada" userId="8ea4b86eef700ae5" providerId="LiveId" clId="{788B3904-598C-44BE-918B-F4B0A0B03AE8}" dt="2022-11-08T09:13:21.033" v="1519" actId="115"/>
        <pc:sldMkLst>
          <pc:docMk/>
          <pc:sldMk cId="908426272" sldId="259"/>
        </pc:sldMkLst>
        <pc:spChg chg="mod">
          <ac:chgData name="srimanth mantripragada" userId="8ea4b86eef700ae5" providerId="LiveId" clId="{788B3904-598C-44BE-918B-F4B0A0B03AE8}" dt="2022-11-08T09:13:21.033" v="1519" actId="115"/>
          <ac:spMkLst>
            <pc:docMk/>
            <pc:sldMk cId="908426272" sldId="259"/>
            <ac:spMk id="2" creationId="{043F7C31-B349-5A63-024D-D6717FB5DCE3}"/>
          </ac:spMkLst>
        </pc:spChg>
        <pc:spChg chg="mod">
          <ac:chgData name="srimanth mantripragada" userId="8ea4b86eef700ae5" providerId="LiveId" clId="{788B3904-598C-44BE-918B-F4B0A0B03AE8}" dt="2022-11-08T05:35:20.909" v="569" actId="20577"/>
          <ac:spMkLst>
            <pc:docMk/>
            <pc:sldMk cId="908426272" sldId="259"/>
            <ac:spMk id="3" creationId="{B8B1845A-84CF-2AD1-65A8-FE1C33EF50F1}"/>
          </ac:spMkLst>
        </pc:spChg>
      </pc:sldChg>
      <pc:sldChg chg="modSp new mod modAnim">
        <pc:chgData name="srimanth mantripragada" userId="8ea4b86eef700ae5" providerId="LiveId" clId="{788B3904-598C-44BE-918B-F4B0A0B03AE8}" dt="2022-11-08T09:13:17.776" v="1518" actId="115"/>
        <pc:sldMkLst>
          <pc:docMk/>
          <pc:sldMk cId="2735371135" sldId="260"/>
        </pc:sldMkLst>
        <pc:spChg chg="mod">
          <ac:chgData name="srimanth mantripragada" userId="8ea4b86eef700ae5" providerId="LiveId" clId="{788B3904-598C-44BE-918B-F4B0A0B03AE8}" dt="2022-11-08T09:13:17.776" v="1518" actId="115"/>
          <ac:spMkLst>
            <pc:docMk/>
            <pc:sldMk cId="2735371135" sldId="260"/>
            <ac:spMk id="2" creationId="{5C92D85F-5CE1-103B-D083-BB0EB54BBC76}"/>
          </ac:spMkLst>
        </pc:spChg>
        <pc:spChg chg="mod">
          <ac:chgData name="srimanth mantripragada" userId="8ea4b86eef700ae5" providerId="LiveId" clId="{788B3904-598C-44BE-918B-F4B0A0B03AE8}" dt="2022-11-08T05:49:15.398" v="1234" actId="20577"/>
          <ac:spMkLst>
            <pc:docMk/>
            <pc:sldMk cId="2735371135" sldId="260"/>
            <ac:spMk id="3" creationId="{825DBE30-CA37-4D42-3A70-908ADCBD6CB0}"/>
          </ac:spMkLst>
        </pc:spChg>
      </pc:sldChg>
      <pc:sldChg chg="modSp new mod modAnim">
        <pc:chgData name="srimanth mantripragada" userId="8ea4b86eef700ae5" providerId="LiveId" clId="{788B3904-598C-44BE-918B-F4B0A0B03AE8}" dt="2022-11-08T09:13:14.449" v="1517" actId="115"/>
        <pc:sldMkLst>
          <pc:docMk/>
          <pc:sldMk cId="3178803392" sldId="261"/>
        </pc:sldMkLst>
        <pc:spChg chg="mod">
          <ac:chgData name="srimanth mantripragada" userId="8ea4b86eef700ae5" providerId="LiveId" clId="{788B3904-598C-44BE-918B-F4B0A0B03AE8}" dt="2022-11-08T09:13:14.449" v="1517" actId="115"/>
          <ac:spMkLst>
            <pc:docMk/>
            <pc:sldMk cId="3178803392" sldId="261"/>
            <ac:spMk id="2" creationId="{2C3EDD61-758A-E8AB-019D-9E9A35FEB5D8}"/>
          </ac:spMkLst>
        </pc:spChg>
        <pc:spChg chg="mod">
          <ac:chgData name="srimanth mantripragada" userId="8ea4b86eef700ae5" providerId="LiveId" clId="{788B3904-598C-44BE-918B-F4B0A0B03AE8}" dt="2022-11-08T05:50:56.046" v="1481" actId="1076"/>
          <ac:spMkLst>
            <pc:docMk/>
            <pc:sldMk cId="3178803392" sldId="261"/>
            <ac:spMk id="3" creationId="{6C04FD5C-85D7-257B-8F83-70E9DF638B76}"/>
          </ac:spMkLst>
        </pc:spChg>
      </pc:sldChg>
      <pc:sldChg chg="addSp delSp modSp new mod setBg modAnim">
        <pc:chgData name="srimanth mantripragada" userId="8ea4b86eef700ae5" providerId="LiveId" clId="{788B3904-598C-44BE-918B-F4B0A0B03AE8}" dt="2022-11-08T09:15:01.673" v="1529"/>
        <pc:sldMkLst>
          <pc:docMk/>
          <pc:sldMk cId="1964012265" sldId="262"/>
        </pc:sldMkLst>
        <pc:spChg chg="mod">
          <ac:chgData name="srimanth mantripragada" userId="8ea4b86eef700ae5" providerId="LiveId" clId="{788B3904-598C-44BE-918B-F4B0A0B03AE8}" dt="2022-11-08T09:13:09.754" v="1516" actId="115"/>
          <ac:spMkLst>
            <pc:docMk/>
            <pc:sldMk cId="1964012265" sldId="262"/>
            <ac:spMk id="2" creationId="{55A71020-2341-E4B7-6234-76CC25380875}"/>
          </ac:spMkLst>
        </pc:spChg>
        <pc:spChg chg="del">
          <ac:chgData name="srimanth mantripragada" userId="8ea4b86eef700ae5" providerId="LiveId" clId="{788B3904-598C-44BE-918B-F4B0A0B03AE8}" dt="2022-11-08T09:11:55.174" v="1496" actId="931"/>
          <ac:spMkLst>
            <pc:docMk/>
            <pc:sldMk cId="1964012265" sldId="262"/>
            <ac:spMk id="3" creationId="{7054C435-3892-CE80-7B45-F37489605AF3}"/>
          </ac:spMkLst>
        </pc:spChg>
        <pc:spChg chg="add del">
          <ac:chgData name="srimanth mantripragada" userId="8ea4b86eef700ae5" providerId="LiveId" clId="{788B3904-598C-44BE-918B-F4B0A0B03AE8}" dt="2022-11-08T09:12:27.009" v="1506" actId="26606"/>
          <ac:spMkLst>
            <pc:docMk/>
            <pc:sldMk cId="1964012265" sldId="262"/>
            <ac:spMk id="38" creationId="{4EFE82FE-7465-AE46-88DF-34D347E83B84}"/>
          </ac:spMkLst>
        </pc:spChg>
        <pc:spChg chg="add del">
          <ac:chgData name="srimanth mantripragada" userId="8ea4b86eef700ae5" providerId="LiveId" clId="{788B3904-598C-44BE-918B-F4B0A0B03AE8}" dt="2022-11-08T09:12:28.691" v="1508" actId="26606"/>
          <ac:spMkLst>
            <pc:docMk/>
            <pc:sldMk cId="1964012265" sldId="262"/>
            <ac:spMk id="74" creationId="{4EFE82FE-7465-AE46-88DF-34D347E83B84}"/>
          </ac:spMkLst>
        </pc:spChg>
        <pc:spChg chg="add">
          <ac:chgData name="srimanth mantripragada" userId="8ea4b86eef700ae5" providerId="LiveId" clId="{788B3904-598C-44BE-918B-F4B0A0B03AE8}" dt="2022-11-08T09:12:28.708" v="1509" actId="26606"/>
          <ac:spMkLst>
            <pc:docMk/>
            <pc:sldMk cId="1964012265" sldId="262"/>
            <ac:spMk id="84" creationId="{4EFE82FE-7465-AE46-88DF-34D347E83B84}"/>
          </ac:spMkLst>
        </pc:spChg>
        <pc:grpChg chg="add del">
          <ac:chgData name="srimanth mantripragada" userId="8ea4b86eef700ae5" providerId="LiveId" clId="{788B3904-598C-44BE-918B-F4B0A0B03AE8}" dt="2022-11-08T09:12:27.009" v="1506" actId="26606"/>
          <ac:grpSpMkLst>
            <pc:docMk/>
            <pc:sldMk cId="1964012265" sldId="262"/>
            <ac:grpSpMk id="10" creationId="{EB46B8FB-F6A2-5F47-A6CD-A7E17E69270F}"/>
          </ac:grpSpMkLst>
        </pc:grpChg>
        <pc:grpChg chg="add del">
          <ac:chgData name="srimanth mantripragada" userId="8ea4b86eef700ae5" providerId="LiveId" clId="{788B3904-598C-44BE-918B-F4B0A0B03AE8}" dt="2022-11-08T09:12:27.009" v="1506" actId="26606"/>
          <ac:grpSpMkLst>
            <pc:docMk/>
            <pc:sldMk cId="1964012265" sldId="262"/>
            <ac:grpSpMk id="40" creationId="{BCFFF971-DAC9-F44B-9F22-4B030B6B61B3}"/>
          </ac:grpSpMkLst>
        </pc:grpChg>
        <pc:grpChg chg="add del">
          <ac:chgData name="srimanth mantripragada" userId="8ea4b86eef700ae5" providerId="LiveId" clId="{788B3904-598C-44BE-918B-F4B0A0B03AE8}" dt="2022-11-08T09:12:28.691" v="1508" actId="26606"/>
          <ac:grpSpMkLst>
            <pc:docMk/>
            <pc:sldMk cId="1964012265" sldId="262"/>
            <ac:grpSpMk id="48" creationId="{EB46B8FB-F6A2-5F47-A6CD-A7E17E69270F}"/>
          </ac:grpSpMkLst>
        </pc:grpChg>
        <pc:grpChg chg="add del">
          <ac:chgData name="srimanth mantripragada" userId="8ea4b86eef700ae5" providerId="LiveId" clId="{788B3904-598C-44BE-918B-F4B0A0B03AE8}" dt="2022-11-08T09:12:28.691" v="1508" actId="26606"/>
          <ac:grpSpMkLst>
            <pc:docMk/>
            <pc:sldMk cId="1964012265" sldId="262"/>
            <ac:grpSpMk id="75" creationId="{BCFFF971-DAC9-F44B-9F22-4B030B6B61B3}"/>
          </ac:grpSpMkLst>
        </pc:grpChg>
        <pc:grpChg chg="add">
          <ac:chgData name="srimanth mantripragada" userId="8ea4b86eef700ae5" providerId="LiveId" clId="{788B3904-598C-44BE-918B-F4B0A0B03AE8}" dt="2022-11-08T09:12:28.708" v="1509" actId="26606"/>
          <ac:grpSpMkLst>
            <pc:docMk/>
            <pc:sldMk cId="1964012265" sldId="262"/>
            <ac:grpSpMk id="82" creationId="{EB46B8FB-F6A2-5F47-A6CD-A7E17E69270F}"/>
          </ac:grpSpMkLst>
        </pc:grpChg>
        <pc:grpChg chg="add">
          <ac:chgData name="srimanth mantripragada" userId="8ea4b86eef700ae5" providerId="LiveId" clId="{788B3904-598C-44BE-918B-F4B0A0B03AE8}" dt="2022-11-08T09:12:28.708" v="1509" actId="26606"/>
          <ac:grpSpMkLst>
            <pc:docMk/>
            <pc:sldMk cId="1964012265" sldId="262"/>
            <ac:grpSpMk id="85" creationId="{BCFFF971-DAC9-F44B-9F22-4B030B6B61B3}"/>
          </ac:grpSpMkLst>
        </pc:grpChg>
        <pc:picChg chg="add mod">
          <ac:chgData name="srimanth mantripragada" userId="8ea4b86eef700ae5" providerId="LiveId" clId="{788B3904-598C-44BE-918B-F4B0A0B03AE8}" dt="2022-11-08T09:12:28.708" v="1509" actId="26606"/>
          <ac:picMkLst>
            <pc:docMk/>
            <pc:sldMk cId="1964012265" sldId="262"/>
            <ac:picMk id="5" creationId="{2F844660-7B17-1E72-C8F1-2902EDE540CC}"/>
          </ac:picMkLst>
        </pc:picChg>
        <pc:cxnChg chg="add del">
          <ac:chgData name="srimanth mantripragada" userId="8ea4b86eef700ae5" providerId="LiveId" clId="{788B3904-598C-44BE-918B-F4B0A0B03AE8}" dt="2022-11-08T09:12:27.009" v="1506" actId="26606"/>
          <ac:cxnSpMkLst>
            <pc:docMk/>
            <pc:sldMk cId="1964012265" sldId="262"/>
            <ac:cxnSpMk id="36" creationId="{D33A3282-0389-C547-8CA6-7F3E7F27B34D}"/>
          </ac:cxnSpMkLst>
        </pc:cxnChg>
        <pc:cxnChg chg="add del">
          <ac:chgData name="srimanth mantripragada" userId="8ea4b86eef700ae5" providerId="LiveId" clId="{788B3904-598C-44BE-918B-F4B0A0B03AE8}" dt="2022-11-08T09:12:27.009" v="1506" actId="26606"/>
          <ac:cxnSpMkLst>
            <pc:docMk/>
            <pc:sldMk cId="1964012265" sldId="262"/>
            <ac:cxnSpMk id="46" creationId="{51D4F49C-5EE1-6C4F-858E-AE02CC2CD5BB}"/>
          </ac:cxnSpMkLst>
        </pc:cxnChg>
        <pc:cxnChg chg="add del">
          <ac:chgData name="srimanth mantripragada" userId="8ea4b86eef700ae5" providerId="LiveId" clId="{788B3904-598C-44BE-918B-F4B0A0B03AE8}" dt="2022-11-08T09:12:28.691" v="1508" actId="26606"/>
          <ac:cxnSpMkLst>
            <pc:docMk/>
            <pc:sldMk cId="1964012265" sldId="262"/>
            <ac:cxnSpMk id="73" creationId="{D33A3282-0389-C547-8CA6-7F3E7F27B34D}"/>
          </ac:cxnSpMkLst>
        </pc:cxnChg>
        <pc:cxnChg chg="add del">
          <ac:chgData name="srimanth mantripragada" userId="8ea4b86eef700ae5" providerId="LiveId" clId="{788B3904-598C-44BE-918B-F4B0A0B03AE8}" dt="2022-11-08T09:12:28.691" v="1508" actId="26606"/>
          <ac:cxnSpMkLst>
            <pc:docMk/>
            <pc:sldMk cId="1964012265" sldId="262"/>
            <ac:cxnSpMk id="80" creationId="{51D4F49C-5EE1-6C4F-858E-AE02CC2CD5BB}"/>
          </ac:cxnSpMkLst>
        </pc:cxnChg>
        <pc:cxnChg chg="add">
          <ac:chgData name="srimanth mantripragada" userId="8ea4b86eef700ae5" providerId="LiveId" clId="{788B3904-598C-44BE-918B-F4B0A0B03AE8}" dt="2022-11-08T09:12:28.708" v="1509" actId="26606"/>
          <ac:cxnSpMkLst>
            <pc:docMk/>
            <pc:sldMk cId="1964012265" sldId="262"/>
            <ac:cxnSpMk id="83" creationId="{D33A3282-0389-C547-8CA6-7F3E7F27B34D}"/>
          </ac:cxnSpMkLst>
        </pc:cxnChg>
        <pc:cxnChg chg="add">
          <ac:chgData name="srimanth mantripragada" userId="8ea4b86eef700ae5" providerId="LiveId" clId="{788B3904-598C-44BE-918B-F4B0A0B03AE8}" dt="2022-11-08T09:12:28.708" v="1509" actId="26606"/>
          <ac:cxnSpMkLst>
            <pc:docMk/>
            <pc:sldMk cId="1964012265" sldId="262"/>
            <ac:cxnSpMk id="86" creationId="{51D4F49C-5EE1-6C4F-858E-AE02CC2CD5BB}"/>
          </ac:cxnSpMkLst>
        </pc:cxnChg>
      </pc:sldChg>
      <pc:sldChg chg="delSp modSp new mod modAnim">
        <pc:chgData name="srimanth mantripragada" userId="8ea4b86eef700ae5" providerId="LiveId" clId="{788B3904-598C-44BE-918B-F4B0A0B03AE8}" dt="2022-11-08T09:28:14.181" v="1589" actId="1076"/>
        <pc:sldMkLst>
          <pc:docMk/>
          <pc:sldMk cId="1339567242" sldId="263"/>
        </pc:sldMkLst>
        <pc:spChg chg="mod">
          <ac:chgData name="srimanth mantripragada" userId="8ea4b86eef700ae5" providerId="LiveId" clId="{788B3904-598C-44BE-918B-F4B0A0B03AE8}" dt="2022-11-08T09:28:14.181" v="1589" actId="1076"/>
          <ac:spMkLst>
            <pc:docMk/>
            <pc:sldMk cId="1339567242" sldId="263"/>
            <ac:spMk id="2" creationId="{021F3F4A-1F8F-0545-4BD8-C5F385B14468}"/>
          </ac:spMkLst>
        </pc:spChg>
        <pc:spChg chg="del">
          <ac:chgData name="srimanth mantripragada" userId="8ea4b86eef700ae5" providerId="LiveId" clId="{788B3904-598C-44BE-918B-F4B0A0B03AE8}" dt="2022-11-08T09:26:25.726" v="1557" actId="21"/>
          <ac:spMkLst>
            <pc:docMk/>
            <pc:sldMk cId="1339567242" sldId="263"/>
            <ac:spMk id="3" creationId="{92B7AB00-23AC-90CC-CB08-9A9E924C5553}"/>
          </ac:spMkLst>
        </pc:spChg>
      </pc:sldChg>
      <pc:sldChg chg="addSp delSp modSp new del mod">
        <pc:chgData name="srimanth mantripragada" userId="8ea4b86eef700ae5" providerId="LiveId" clId="{788B3904-598C-44BE-918B-F4B0A0B03AE8}" dt="2022-11-08T09:26:10.348" v="1555" actId="2696"/>
        <pc:sldMkLst>
          <pc:docMk/>
          <pc:sldMk cId="3981668854" sldId="263"/>
        </pc:sldMkLst>
        <pc:picChg chg="add del mod">
          <ac:chgData name="srimanth mantripragada" userId="8ea4b86eef700ae5" providerId="LiveId" clId="{788B3904-598C-44BE-918B-F4B0A0B03AE8}" dt="2022-11-08T09:26:07.672" v="1554" actId="21"/>
          <ac:picMkLst>
            <pc:docMk/>
            <pc:sldMk cId="3981668854" sldId="263"/>
            <ac:picMk id="3" creationId="{97E3838C-20F3-32DB-5D0C-5B0B81A640C1}"/>
          </ac:picMkLst>
        </pc:picChg>
      </pc:sldChg>
      <pc:sldChg chg="addSp delSp modSp new del mod">
        <pc:chgData name="srimanth mantripragada" userId="8ea4b86eef700ae5" providerId="LiveId" clId="{788B3904-598C-44BE-918B-F4B0A0B03AE8}" dt="2022-11-08T09:25:03.124" v="1540" actId="2696"/>
        <pc:sldMkLst>
          <pc:docMk/>
          <pc:sldMk cId="3983162013" sldId="263"/>
        </pc:sldMkLst>
        <pc:spChg chg="del">
          <ac:chgData name="srimanth mantripragada" userId="8ea4b86eef700ae5" providerId="LiveId" clId="{788B3904-598C-44BE-918B-F4B0A0B03AE8}" dt="2022-11-08T09:24:28.934" v="1531" actId="21"/>
          <ac:spMkLst>
            <pc:docMk/>
            <pc:sldMk cId="3983162013" sldId="263"/>
            <ac:spMk id="2" creationId="{9B64E588-340D-DEE5-5BBB-CF226C4AB4A3}"/>
          </ac:spMkLst>
        </pc:spChg>
        <pc:spChg chg="del mod">
          <ac:chgData name="srimanth mantripragada" userId="8ea4b86eef700ae5" providerId="LiveId" clId="{788B3904-598C-44BE-918B-F4B0A0B03AE8}" dt="2022-11-08T09:24:34.595" v="1533" actId="21"/>
          <ac:spMkLst>
            <pc:docMk/>
            <pc:sldMk cId="3983162013" sldId="263"/>
            <ac:spMk id="3" creationId="{6C2EC3DA-9581-7F59-470F-63B9692B4377}"/>
          </ac:spMkLst>
        </pc:spChg>
        <pc:picChg chg="add mod">
          <ac:chgData name="srimanth mantripragada" userId="8ea4b86eef700ae5" providerId="LiveId" clId="{788B3904-598C-44BE-918B-F4B0A0B03AE8}" dt="2022-11-08T09:24:59.639" v="1539" actId="14100"/>
          <ac:picMkLst>
            <pc:docMk/>
            <pc:sldMk cId="3983162013" sldId="263"/>
            <ac:picMk id="5" creationId="{F418B2A7-C7DF-B55B-6A1A-5601B7F569E8}"/>
          </ac:picMkLst>
        </pc:picChg>
      </pc:sldChg>
      <pc:sldChg chg="addSp delSp modSp new mod setBg modClrScheme modAnim setClrOvrMap chgLayout">
        <pc:chgData name="srimanth mantripragada" userId="8ea4b86eef700ae5" providerId="LiveId" clId="{788B3904-598C-44BE-918B-F4B0A0B03AE8}" dt="2022-11-08T16:06:55.475" v="1611"/>
        <pc:sldMkLst>
          <pc:docMk/>
          <pc:sldMk cId="1658598431" sldId="264"/>
        </pc:sldMkLst>
        <pc:spChg chg="add del">
          <ac:chgData name="srimanth mantripragada" userId="8ea4b86eef700ae5" providerId="LiveId" clId="{788B3904-598C-44BE-918B-F4B0A0B03AE8}" dt="2022-11-08T16:05:57.973" v="1596" actId="21"/>
          <ac:spMkLst>
            <pc:docMk/>
            <pc:sldMk cId="1658598431" sldId="264"/>
            <ac:spMk id="2" creationId="{010CA53B-D199-8E07-7D4C-9803F8D04E42}"/>
          </ac:spMkLst>
        </pc:spChg>
        <pc:spChg chg="add del">
          <ac:chgData name="srimanth mantripragada" userId="8ea4b86eef700ae5" providerId="LiveId" clId="{788B3904-598C-44BE-918B-F4B0A0B03AE8}" dt="2022-11-08T16:05:52.089" v="1593" actId="931"/>
          <ac:spMkLst>
            <pc:docMk/>
            <pc:sldMk cId="1658598431" sldId="264"/>
            <ac:spMk id="3" creationId="{A2E99CC2-03D7-F136-4E50-3B099738ED10}"/>
          </ac:spMkLst>
        </pc:spChg>
        <pc:spChg chg="add del">
          <ac:chgData name="srimanth mantripragada" userId="8ea4b86eef700ae5" providerId="LiveId" clId="{788B3904-598C-44BE-918B-F4B0A0B03AE8}" dt="2022-11-08T16:06:39.201" v="1606" actId="26606"/>
          <ac:spMkLst>
            <pc:docMk/>
            <pc:sldMk cId="1658598431" sldId="264"/>
            <ac:spMk id="9" creationId="{48B14D24-CAFD-71B6-F4FA-73218FBA5617}"/>
          </ac:spMkLst>
        </pc:spChg>
        <pc:spChg chg="add del">
          <ac:chgData name="srimanth mantripragada" userId="8ea4b86eef700ae5" providerId="LiveId" clId="{788B3904-598C-44BE-918B-F4B0A0B03AE8}" dt="2022-11-08T16:06:10.773" v="1598" actId="26606"/>
          <ac:spMkLst>
            <pc:docMk/>
            <pc:sldMk cId="1658598431" sldId="264"/>
            <ac:spMk id="10" creationId="{557B0AD7-E991-E343-BF68-F118815215C7}"/>
          </ac:spMkLst>
        </pc:spChg>
        <pc:spChg chg="add del">
          <ac:chgData name="srimanth mantripragada" userId="8ea4b86eef700ae5" providerId="LiveId" clId="{788B3904-598C-44BE-918B-F4B0A0B03AE8}" dt="2022-11-08T16:06:39.201" v="1606" actId="26606"/>
          <ac:spMkLst>
            <pc:docMk/>
            <pc:sldMk cId="1658598431" sldId="264"/>
            <ac:spMk id="12" creationId="{C7F2E4D6-EF46-1C43-8F3E-3620C3C83F36}"/>
          </ac:spMkLst>
        </pc:spChg>
        <pc:spChg chg="add del">
          <ac:chgData name="srimanth mantripragada" userId="8ea4b86eef700ae5" providerId="LiveId" clId="{788B3904-598C-44BE-918B-F4B0A0B03AE8}" dt="2022-11-08T16:06:38.263" v="1604" actId="26606"/>
          <ac:spMkLst>
            <pc:docMk/>
            <pc:sldMk cId="1658598431" sldId="264"/>
            <ac:spMk id="25" creationId="{557B0AD7-E991-E343-BF68-F118815215C7}"/>
          </ac:spMkLst>
        </pc:spChg>
        <pc:grpChg chg="add del">
          <ac:chgData name="srimanth mantripragada" userId="8ea4b86eef700ae5" providerId="LiveId" clId="{788B3904-598C-44BE-918B-F4B0A0B03AE8}" dt="2022-11-08T16:06:39.201" v="1606" actId="26606"/>
          <ac:grpSpMkLst>
            <pc:docMk/>
            <pc:sldMk cId="1658598431" sldId="264"/>
            <ac:grpSpMk id="14" creationId="{D77D276D-CA9B-9446-A765-86D888D1FA18}"/>
          </ac:grpSpMkLst>
        </pc:grpChg>
        <pc:picChg chg="add mod">
          <ac:chgData name="srimanth mantripragada" userId="8ea4b86eef700ae5" providerId="LiveId" clId="{788B3904-598C-44BE-918B-F4B0A0B03AE8}" dt="2022-11-08T16:06:52.232" v="1610" actId="14100"/>
          <ac:picMkLst>
            <pc:docMk/>
            <pc:sldMk cId="1658598431" sldId="264"/>
            <ac:picMk id="5" creationId="{46ECD46D-9A16-4CEF-5A13-17EACF28EF17}"/>
          </ac:picMkLst>
        </pc:picChg>
        <pc:cxnChg chg="add del">
          <ac:chgData name="srimanth mantripragada" userId="8ea4b86eef700ae5" providerId="LiveId" clId="{788B3904-598C-44BE-918B-F4B0A0B03AE8}" dt="2022-11-08T16:06:39.201" v="1606" actId="26606"/>
          <ac:cxnSpMkLst>
            <pc:docMk/>
            <pc:sldMk cId="1658598431" sldId="264"/>
            <ac:cxnSpMk id="20" creationId="{BF3CF3DF-4809-5B42-9F22-981391379297}"/>
          </ac:cxnSpMkLst>
        </pc:cxnChg>
      </pc:sldChg>
      <pc:sldMasterChg chg="add del addSldLayout delSldLayout">
        <pc:chgData name="srimanth mantripragada" userId="8ea4b86eef700ae5" providerId="LiveId" clId="{788B3904-598C-44BE-918B-F4B0A0B03AE8}" dt="2022-11-08T05:08:58.763" v="21" actId="26606"/>
        <pc:sldMasterMkLst>
          <pc:docMk/>
          <pc:sldMasterMk cId="2159602888" sldId="2147483786"/>
        </pc:sldMasterMkLst>
        <pc:sldLayoutChg chg="add del">
          <pc:chgData name="srimanth mantripragada" userId="8ea4b86eef700ae5" providerId="LiveId" clId="{788B3904-598C-44BE-918B-F4B0A0B03AE8}" dt="2022-11-08T05:08:58.763" v="21" actId="26606"/>
          <pc:sldLayoutMkLst>
            <pc:docMk/>
            <pc:sldMasterMk cId="2159602888" sldId="2147483786"/>
            <pc:sldLayoutMk cId="878432126" sldId="2147483787"/>
          </pc:sldLayoutMkLst>
        </pc:sldLayoutChg>
        <pc:sldLayoutChg chg="add del">
          <pc:chgData name="srimanth mantripragada" userId="8ea4b86eef700ae5" providerId="LiveId" clId="{788B3904-598C-44BE-918B-F4B0A0B03AE8}" dt="2022-11-08T05:08:58.763" v="21" actId="26606"/>
          <pc:sldLayoutMkLst>
            <pc:docMk/>
            <pc:sldMasterMk cId="2159602888" sldId="2147483786"/>
            <pc:sldLayoutMk cId="285121960" sldId="2147483788"/>
          </pc:sldLayoutMkLst>
        </pc:sldLayoutChg>
        <pc:sldLayoutChg chg="add del">
          <pc:chgData name="srimanth mantripragada" userId="8ea4b86eef700ae5" providerId="LiveId" clId="{788B3904-598C-44BE-918B-F4B0A0B03AE8}" dt="2022-11-08T05:08:58.763" v="21" actId="26606"/>
          <pc:sldLayoutMkLst>
            <pc:docMk/>
            <pc:sldMasterMk cId="2159602888" sldId="2147483786"/>
            <pc:sldLayoutMk cId="1242040649" sldId="2147483789"/>
          </pc:sldLayoutMkLst>
        </pc:sldLayoutChg>
        <pc:sldLayoutChg chg="add del">
          <pc:chgData name="srimanth mantripragada" userId="8ea4b86eef700ae5" providerId="LiveId" clId="{788B3904-598C-44BE-918B-F4B0A0B03AE8}" dt="2022-11-08T05:08:58.763" v="21" actId="26606"/>
          <pc:sldLayoutMkLst>
            <pc:docMk/>
            <pc:sldMasterMk cId="2159602888" sldId="2147483786"/>
            <pc:sldLayoutMk cId="3419756481" sldId="2147483790"/>
          </pc:sldLayoutMkLst>
        </pc:sldLayoutChg>
        <pc:sldLayoutChg chg="add del">
          <pc:chgData name="srimanth mantripragada" userId="8ea4b86eef700ae5" providerId="LiveId" clId="{788B3904-598C-44BE-918B-F4B0A0B03AE8}" dt="2022-11-08T05:08:58.763" v="21" actId="26606"/>
          <pc:sldLayoutMkLst>
            <pc:docMk/>
            <pc:sldMasterMk cId="2159602888" sldId="2147483786"/>
            <pc:sldLayoutMk cId="986059847" sldId="2147483791"/>
          </pc:sldLayoutMkLst>
        </pc:sldLayoutChg>
        <pc:sldLayoutChg chg="add del">
          <pc:chgData name="srimanth mantripragada" userId="8ea4b86eef700ae5" providerId="LiveId" clId="{788B3904-598C-44BE-918B-F4B0A0B03AE8}" dt="2022-11-08T05:08:58.763" v="21" actId="26606"/>
          <pc:sldLayoutMkLst>
            <pc:docMk/>
            <pc:sldMasterMk cId="2159602888" sldId="2147483786"/>
            <pc:sldLayoutMk cId="370565335" sldId="2147483792"/>
          </pc:sldLayoutMkLst>
        </pc:sldLayoutChg>
        <pc:sldLayoutChg chg="add del">
          <pc:chgData name="srimanth mantripragada" userId="8ea4b86eef700ae5" providerId="LiveId" clId="{788B3904-598C-44BE-918B-F4B0A0B03AE8}" dt="2022-11-08T05:08:58.763" v="21" actId="26606"/>
          <pc:sldLayoutMkLst>
            <pc:docMk/>
            <pc:sldMasterMk cId="2159602888" sldId="2147483786"/>
            <pc:sldLayoutMk cId="3688403210" sldId="2147483793"/>
          </pc:sldLayoutMkLst>
        </pc:sldLayoutChg>
        <pc:sldLayoutChg chg="add del">
          <pc:chgData name="srimanth mantripragada" userId="8ea4b86eef700ae5" providerId="LiveId" clId="{788B3904-598C-44BE-918B-F4B0A0B03AE8}" dt="2022-11-08T05:08:58.763" v="21" actId="26606"/>
          <pc:sldLayoutMkLst>
            <pc:docMk/>
            <pc:sldMasterMk cId="2159602888" sldId="2147483786"/>
            <pc:sldLayoutMk cId="4011957779" sldId="2147483794"/>
          </pc:sldLayoutMkLst>
        </pc:sldLayoutChg>
        <pc:sldLayoutChg chg="add del">
          <pc:chgData name="srimanth mantripragada" userId="8ea4b86eef700ae5" providerId="LiveId" clId="{788B3904-598C-44BE-918B-F4B0A0B03AE8}" dt="2022-11-08T05:08:58.763" v="21" actId="26606"/>
          <pc:sldLayoutMkLst>
            <pc:docMk/>
            <pc:sldMasterMk cId="2159602888" sldId="2147483786"/>
            <pc:sldLayoutMk cId="2318372074" sldId="2147483795"/>
          </pc:sldLayoutMkLst>
        </pc:sldLayoutChg>
        <pc:sldLayoutChg chg="add del">
          <pc:chgData name="srimanth mantripragada" userId="8ea4b86eef700ae5" providerId="LiveId" clId="{788B3904-598C-44BE-918B-F4B0A0B03AE8}" dt="2022-11-08T05:08:58.763" v="21" actId="26606"/>
          <pc:sldLayoutMkLst>
            <pc:docMk/>
            <pc:sldMasterMk cId="2159602888" sldId="2147483786"/>
            <pc:sldLayoutMk cId="514916995" sldId="2147483796"/>
          </pc:sldLayoutMkLst>
        </pc:sldLayoutChg>
        <pc:sldLayoutChg chg="add del">
          <pc:chgData name="srimanth mantripragada" userId="8ea4b86eef700ae5" providerId="LiveId" clId="{788B3904-598C-44BE-918B-F4B0A0B03AE8}" dt="2022-11-08T05:08:58.763" v="21" actId="26606"/>
          <pc:sldLayoutMkLst>
            <pc:docMk/>
            <pc:sldMasterMk cId="2159602888" sldId="2147483786"/>
            <pc:sldLayoutMk cId="2088160700" sldId="2147483797"/>
          </pc:sldLayoutMkLst>
        </pc:sldLayoutChg>
      </pc:sldMasterChg>
      <pc:sldMasterChg chg="add del replId addSldLayout delSldLayout">
        <pc:chgData name="srimanth mantripragada" userId="8ea4b86eef700ae5" providerId="LiveId" clId="{788B3904-598C-44BE-918B-F4B0A0B03AE8}" dt="2022-11-08T05:07:58.596" v="10" actId="26606"/>
        <pc:sldMasterMkLst>
          <pc:docMk/>
          <pc:sldMasterMk cId="638375576" sldId="2147483798"/>
        </pc:sldMasterMkLst>
        <pc:sldLayoutChg chg="add del">
          <pc:chgData name="srimanth mantripragada" userId="8ea4b86eef700ae5" providerId="LiveId" clId="{788B3904-598C-44BE-918B-F4B0A0B03AE8}" dt="2022-11-08T05:07:58.596" v="10" actId="26606"/>
          <pc:sldLayoutMkLst>
            <pc:docMk/>
            <pc:sldMasterMk cId="638375576" sldId="2147483798"/>
            <pc:sldLayoutMk cId="2830767809" sldId="2147483799"/>
          </pc:sldLayoutMkLst>
        </pc:sldLayoutChg>
        <pc:sldLayoutChg chg="add del replId">
          <pc:chgData name="srimanth mantripragada" userId="8ea4b86eef700ae5" providerId="LiveId" clId="{788B3904-598C-44BE-918B-F4B0A0B03AE8}" dt="2022-11-08T05:07:58.596" v="10" actId="26606"/>
          <pc:sldLayoutMkLst>
            <pc:docMk/>
            <pc:sldMasterMk cId="638375576" sldId="2147483798"/>
            <pc:sldLayoutMk cId="2413563458" sldId="2147483800"/>
          </pc:sldLayoutMkLst>
        </pc:sldLayoutChg>
        <pc:sldLayoutChg chg="add del replId">
          <pc:chgData name="srimanth mantripragada" userId="8ea4b86eef700ae5" providerId="LiveId" clId="{788B3904-598C-44BE-918B-F4B0A0B03AE8}" dt="2022-11-08T05:07:58.596" v="10" actId="26606"/>
          <pc:sldLayoutMkLst>
            <pc:docMk/>
            <pc:sldMasterMk cId="638375576" sldId="2147483798"/>
            <pc:sldLayoutMk cId="581514450" sldId="2147483801"/>
          </pc:sldLayoutMkLst>
        </pc:sldLayoutChg>
        <pc:sldLayoutChg chg="add del replId">
          <pc:chgData name="srimanth mantripragada" userId="8ea4b86eef700ae5" providerId="LiveId" clId="{788B3904-598C-44BE-918B-F4B0A0B03AE8}" dt="2022-11-08T05:07:58.596" v="10" actId="26606"/>
          <pc:sldLayoutMkLst>
            <pc:docMk/>
            <pc:sldMasterMk cId="638375576" sldId="2147483798"/>
            <pc:sldLayoutMk cId="487913598" sldId="2147483802"/>
          </pc:sldLayoutMkLst>
        </pc:sldLayoutChg>
        <pc:sldLayoutChg chg="add del replId">
          <pc:chgData name="srimanth mantripragada" userId="8ea4b86eef700ae5" providerId="LiveId" clId="{788B3904-598C-44BE-918B-F4B0A0B03AE8}" dt="2022-11-08T05:07:58.596" v="10" actId="26606"/>
          <pc:sldLayoutMkLst>
            <pc:docMk/>
            <pc:sldMasterMk cId="638375576" sldId="2147483798"/>
            <pc:sldLayoutMk cId="2898912487" sldId="2147483803"/>
          </pc:sldLayoutMkLst>
        </pc:sldLayoutChg>
        <pc:sldLayoutChg chg="add del replId">
          <pc:chgData name="srimanth mantripragada" userId="8ea4b86eef700ae5" providerId="LiveId" clId="{788B3904-598C-44BE-918B-F4B0A0B03AE8}" dt="2022-11-08T05:07:58.596" v="10" actId="26606"/>
          <pc:sldLayoutMkLst>
            <pc:docMk/>
            <pc:sldMasterMk cId="638375576" sldId="2147483798"/>
            <pc:sldLayoutMk cId="3844884114" sldId="2147483804"/>
          </pc:sldLayoutMkLst>
        </pc:sldLayoutChg>
        <pc:sldLayoutChg chg="add del replId">
          <pc:chgData name="srimanth mantripragada" userId="8ea4b86eef700ae5" providerId="LiveId" clId="{788B3904-598C-44BE-918B-F4B0A0B03AE8}" dt="2022-11-08T05:07:58.596" v="10" actId="26606"/>
          <pc:sldLayoutMkLst>
            <pc:docMk/>
            <pc:sldMasterMk cId="638375576" sldId="2147483798"/>
            <pc:sldLayoutMk cId="2293764974" sldId="2147483805"/>
          </pc:sldLayoutMkLst>
        </pc:sldLayoutChg>
        <pc:sldLayoutChg chg="add del replId">
          <pc:chgData name="srimanth mantripragada" userId="8ea4b86eef700ae5" providerId="LiveId" clId="{788B3904-598C-44BE-918B-F4B0A0B03AE8}" dt="2022-11-08T05:07:58.596" v="10" actId="26606"/>
          <pc:sldLayoutMkLst>
            <pc:docMk/>
            <pc:sldMasterMk cId="638375576" sldId="2147483798"/>
            <pc:sldLayoutMk cId="3289722621" sldId="2147483806"/>
          </pc:sldLayoutMkLst>
        </pc:sldLayoutChg>
        <pc:sldLayoutChg chg="add del replId">
          <pc:chgData name="srimanth mantripragada" userId="8ea4b86eef700ae5" providerId="LiveId" clId="{788B3904-598C-44BE-918B-F4B0A0B03AE8}" dt="2022-11-08T05:07:58.596" v="10" actId="26606"/>
          <pc:sldLayoutMkLst>
            <pc:docMk/>
            <pc:sldMasterMk cId="638375576" sldId="2147483798"/>
            <pc:sldLayoutMk cId="1609031600" sldId="2147483807"/>
          </pc:sldLayoutMkLst>
        </pc:sldLayoutChg>
        <pc:sldLayoutChg chg="add del replId">
          <pc:chgData name="srimanth mantripragada" userId="8ea4b86eef700ae5" providerId="LiveId" clId="{788B3904-598C-44BE-918B-F4B0A0B03AE8}" dt="2022-11-08T05:07:58.596" v="10" actId="26606"/>
          <pc:sldLayoutMkLst>
            <pc:docMk/>
            <pc:sldMasterMk cId="638375576" sldId="2147483798"/>
            <pc:sldLayoutMk cId="1058782995" sldId="2147483808"/>
          </pc:sldLayoutMkLst>
        </pc:sldLayoutChg>
        <pc:sldLayoutChg chg="add del replId">
          <pc:chgData name="srimanth mantripragada" userId="8ea4b86eef700ae5" providerId="LiveId" clId="{788B3904-598C-44BE-918B-F4B0A0B03AE8}" dt="2022-11-08T05:07:58.596" v="10" actId="26606"/>
          <pc:sldLayoutMkLst>
            <pc:docMk/>
            <pc:sldMasterMk cId="638375576" sldId="2147483798"/>
            <pc:sldLayoutMk cId="1467600674" sldId="2147483809"/>
          </pc:sldLayoutMkLst>
        </pc:sldLayoutChg>
      </pc:sldMasterChg>
      <pc:sldMasterChg chg="add del addSldLayout delSldLayout">
        <pc:chgData name="srimanth mantripragada" userId="8ea4b86eef700ae5" providerId="LiveId" clId="{788B3904-598C-44BE-918B-F4B0A0B03AE8}" dt="2022-11-08T05:08:58.717" v="20" actId="26606"/>
        <pc:sldMasterMkLst>
          <pc:docMk/>
          <pc:sldMasterMk cId="1588454463" sldId="2147483850"/>
        </pc:sldMasterMkLst>
        <pc:sldLayoutChg chg="add del">
          <pc:chgData name="srimanth mantripragada" userId="8ea4b86eef700ae5" providerId="LiveId" clId="{788B3904-598C-44BE-918B-F4B0A0B03AE8}" dt="2022-11-08T05:08:58.717" v="20" actId="26606"/>
          <pc:sldLayoutMkLst>
            <pc:docMk/>
            <pc:sldMasterMk cId="1588454463" sldId="2147483850"/>
            <pc:sldLayoutMk cId="2944513030" sldId="2147483839"/>
          </pc:sldLayoutMkLst>
        </pc:sldLayoutChg>
        <pc:sldLayoutChg chg="add del">
          <pc:chgData name="srimanth mantripragada" userId="8ea4b86eef700ae5" providerId="LiveId" clId="{788B3904-598C-44BE-918B-F4B0A0B03AE8}" dt="2022-11-08T05:08:58.717" v="20" actId="26606"/>
          <pc:sldLayoutMkLst>
            <pc:docMk/>
            <pc:sldMasterMk cId="1588454463" sldId="2147483850"/>
            <pc:sldLayoutMk cId="1295496851" sldId="2147483840"/>
          </pc:sldLayoutMkLst>
        </pc:sldLayoutChg>
        <pc:sldLayoutChg chg="add del">
          <pc:chgData name="srimanth mantripragada" userId="8ea4b86eef700ae5" providerId="LiveId" clId="{788B3904-598C-44BE-918B-F4B0A0B03AE8}" dt="2022-11-08T05:08:58.717" v="20" actId="26606"/>
          <pc:sldLayoutMkLst>
            <pc:docMk/>
            <pc:sldMasterMk cId="1588454463" sldId="2147483850"/>
            <pc:sldLayoutMk cId="1233003895" sldId="2147483841"/>
          </pc:sldLayoutMkLst>
        </pc:sldLayoutChg>
        <pc:sldLayoutChg chg="add del">
          <pc:chgData name="srimanth mantripragada" userId="8ea4b86eef700ae5" providerId="LiveId" clId="{788B3904-598C-44BE-918B-F4B0A0B03AE8}" dt="2022-11-08T05:08:58.717" v="20" actId="26606"/>
          <pc:sldLayoutMkLst>
            <pc:docMk/>
            <pc:sldMasterMk cId="1588454463" sldId="2147483850"/>
            <pc:sldLayoutMk cId="9735312" sldId="2147483842"/>
          </pc:sldLayoutMkLst>
        </pc:sldLayoutChg>
        <pc:sldLayoutChg chg="add del">
          <pc:chgData name="srimanth mantripragada" userId="8ea4b86eef700ae5" providerId="LiveId" clId="{788B3904-598C-44BE-918B-F4B0A0B03AE8}" dt="2022-11-08T05:08:58.717" v="20" actId="26606"/>
          <pc:sldLayoutMkLst>
            <pc:docMk/>
            <pc:sldMasterMk cId="1588454463" sldId="2147483850"/>
            <pc:sldLayoutMk cId="2099660418" sldId="2147483843"/>
          </pc:sldLayoutMkLst>
        </pc:sldLayoutChg>
        <pc:sldLayoutChg chg="add del">
          <pc:chgData name="srimanth mantripragada" userId="8ea4b86eef700ae5" providerId="LiveId" clId="{788B3904-598C-44BE-918B-F4B0A0B03AE8}" dt="2022-11-08T05:08:58.717" v="20" actId="26606"/>
          <pc:sldLayoutMkLst>
            <pc:docMk/>
            <pc:sldMasterMk cId="1588454463" sldId="2147483850"/>
            <pc:sldLayoutMk cId="1885417639" sldId="2147483844"/>
          </pc:sldLayoutMkLst>
        </pc:sldLayoutChg>
        <pc:sldLayoutChg chg="add del">
          <pc:chgData name="srimanth mantripragada" userId="8ea4b86eef700ae5" providerId="LiveId" clId="{788B3904-598C-44BE-918B-F4B0A0B03AE8}" dt="2022-11-08T05:08:58.717" v="20" actId="26606"/>
          <pc:sldLayoutMkLst>
            <pc:docMk/>
            <pc:sldMasterMk cId="1588454463" sldId="2147483850"/>
            <pc:sldLayoutMk cId="2729887654" sldId="2147483845"/>
          </pc:sldLayoutMkLst>
        </pc:sldLayoutChg>
        <pc:sldLayoutChg chg="add del">
          <pc:chgData name="srimanth mantripragada" userId="8ea4b86eef700ae5" providerId="LiveId" clId="{788B3904-598C-44BE-918B-F4B0A0B03AE8}" dt="2022-11-08T05:08:58.717" v="20" actId="26606"/>
          <pc:sldLayoutMkLst>
            <pc:docMk/>
            <pc:sldMasterMk cId="1588454463" sldId="2147483850"/>
            <pc:sldLayoutMk cId="2035195342" sldId="2147483846"/>
          </pc:sldLayoutMkLst>
        </pc:sldLayoutChg>
        <pc:sldLayoutChg chg="add del">
          <pc:chgData name="srimanth mantripragada" userId="8ea4b86eef700ae5" providerId="LiveId" clId="{788B3904-598C-44BE-918B-F4B0A0B03AE8}" dt="2022-11-08T05:08:58.717" v="20" actId="26606"/>
          <pc:sldLayoutMkLst>
            <pc:docMk/>
            <pc:sldMasterMk cId="1588454463" sldId="2147483850"/>
            <pc:sldLayoutMk cId="1470872150" sldId="2147483847"/>
          </pc:sldLayoutMkLst>
        </pc:sldLayoutChg>
        <pc:sldLayoutChg chg="add del">
          <pc:chgData name="srimanth mantripragada" userId="8ea4b86eef700ae5" providerId="LiveId" clId="{788B3904-598C-44BE-918B-F4B0A0B03AE8}" dt="2022-11-08T05:08:58.717" v="20" actId="26606"/>
          <pc:sldLayoutMkLst>
            <pc:docMk/>
            <pc:sldMasterMk cId="1588454463" sldId="2147483850"/>
            <pc:sldLayoutMk cId="3500021546" sldId="2147483848"/>
          </pc:sldLayoutMkLst>
        </pc:sldLayoutChg>
        <pc:sldLayoutChg chg="add del">
          <pc:chgData name="srimanth mantripragada" userId="8ea4b86eef700ae5" providerId="LiveId" clId="{788B3904-598C-44BE-918B-F4B0A0B03AE8}" dt="2022-11-08T05:08:58.717" v="20" actId="26606"/>
          <pc:sldLayoutMkLst>
            <pc:docMk/>
            <pc:sldMasterMk cId="1588454463" sldId="2147483850"/>
            <pc:sldLayoutMk cId="934737702" sldId="2147483849"/>
          </pc:sldLayoutMkLst>
        </pc:sldLayoutChg>
      </pc:sldMasterChg>
      <pc:sldMasterChg chg="add del addSldLayout delSldLayout">
        <pc:chgData name="srimanth mantripragada" userId="8ea4b86eef700ae5" providerId="LiveId" clId="{788B3904-598C-44BE-918B-F4B0A0B03AE8}" dt="2022-11-08T05:08:35.590" v="16" actId="26606"/>
        <pc:sldMasterMkLst>
          <pc:docMk/>
          <pc:sldMasterMk cId="1777176980" sldId="2147483876"/>
        </pc:sldMasterMkLst>
        <pc:sldLayoutChg chg="add del">
          <pc:chgData name="srimanth mantripragada" userId="8ea4b86eef700ae5" providerId="LiveId" clId="{788B3904-598C-44BE-918B-F4B0A0B03AE8}" dt="2022-11-08T05:08:35.590" v="16" actId="26606"/>
          <pc:sldLayoutMkLst>
            <pc:docMk/>
            <pc:sldMasterMk cId="1777176980" sldId="2147483876"/>
            <pc:sldLayoutMk cId="420385410" sldId="2147483865"/>
          </pc:sldLayoutMkLst>
        </pc:sldLayoutChg>
        <pc:sldLayoutChg chg="add del">
          <pc:chgData name="srimanth mantripragada" userId="8ea4b86eef700ae5" providerId="LiveId" clId="{788B3904-598C-44BE-918B-F4B0A0B03AE8}" dt="2022-11-08T05:08:35.590" v="16" actId="26606"/>
          <pc:sldLayoutMkLst>
            <pc:docMk/>
            <pc:sldMasterMk cId="1777176980" sldId="2147483876"/>
            <pc:sldLayoutMk cId="2614877470" sldId="2147483866"/>
          </pc:sldLayoutMkLst>
        </pc:sldLayoutChg>
        <pc:sldLayoutChg chg="add del">
          <pc:chgData name="srimanth mantripragada" userId="8ea4b86eef700ae5" providerId="LiveId" clId="{788B3904-598C-44BE-918B-F4B0A0B03AE8}" dt="2022-11-08T05:08:35.590" v="16" actId="26606"/>
          <pc:sldLayoutMkLst>
            <pc:docMk/>
            <pc:sldMasterMk cId="1777176980" sldId="2147483876"/>
            <pc:sldLayoutMk cId="1421298443" sldId="2147483867"/>
          </pc:sldLayoutMkLst>
        </pc:sldLayoutChg>
        <pc:sldLayoutChg chg="add del">
          <pc:chgData name="srimanth mantripragada" userId="8ea4b86eef700ae5" providerId="LiveId" clId="{788B3904-598C-44BE-918B-F4B0A0B03AE8}" dt="2022-11-08T05:08:35.590" v="16" actId="26606"/>
          <pc:sldLayoutMkLst>
            <pc:docMk/>
            <pc:sldMasterMk cId="1777176980" sldId="2147483876"/>
            <pc:sldLayoutMk cId="1668474585" sldId="2147483868"/>
          </pc:sldLayoutMkLst>
        </pc:sldLayoutChg>
        <pc:sldLayoutChg chg="add del">
          <pc:chgData name="srimanth mantripragada" userId="8ea4b86eef700ae5" providerId="LiveId" clId="{788B3904-598C-44BE-918B-F4B0A0B03AE8}" dt="2022-11-08T05:08:35.590" v="16" actId="26606"/>
          <pc:sldLayoutMkLst>
            <pc:docMk/>
            <pc:sldMasterMk cId="1777176980" sldId="2147483876"/>
            <pc:sldLayoutMk cId="922856433" sldId="2147483869"/>
          </pc:sldLayoutMkLst>
        </pc:sldLayoutChg>
        <pc:sldLayoutChg chg="add del">
          <pc:chgData name="srimanth mantripragada" userId="8ea4b86eef700ae5" providerId="LiveId" clId="{788B3904-598C-44BE-918B-F4B0A0B03AE8}" dt="2022-11-08T05:08:35.590" v="16" actId="26606"/>
          <pc:sldLayoutMkLst>
            <pc:docMk/>
            <pc:sldMasterMk cId="1777176980" sldId="2147483876"/>
            <pc:sldLayoutMk cId="1057409279" sldId="2147483870"/>
          </pc:sldLayoutMkLst>
        </pc:sldLayoutChg>
        <pc:sldLayoutChg chg="add del">
          <pc:chgData name="srimanth mantripragada" userId="8ea4b86eef700ae5" providerId="LiveId" clId="{788B3904-598C-44BE-918B-F4B0A0B03AE8}" dt="2022-11-08T05:08:35.590" v="16" actId="26606"/>
          <pc:sldLayoutMkLst>
            <pc:docMk/>
            <pc:sldMasterMk cId="1777176980" sldId="2147483876"/>
            <pc:sldLayoutMk cId="2964754808" sldId="2147483871"/>
          </pc:sldLayoutMkLst>
        </pc:sldLayoutChg>
        <pc:sldLayoutChg chg="add del">
          <pc:chgData name="srimanth mantripragada" userId="8ea4b86eef700ae5" providerId="LiveId" clId="{788B3904-598C-44BE-918B-F4B0A0B03AE8}" dt="2022-11-08T05:08:35.590" v="16" actId="26606"/>
          <pc:sldLayoutMkLst>
            <pc:docMk/>
            <pc:sldMasterMk cId="1777176980" sldId="2147483876"/>
            <pc:sldLayoutMk cId="1352968983" sldId="2147483872"/>
          </pc:sldLayoutMkLst>
        </pc:sldLayoutChg>
        <pc:sldLayoutChg chg="add del">
          <pc:chgData name="srimanth mantripragada" userId="8ea4b86eef700ae5" providerId="LiveId" clId="{788B3904-598C-44BE-918B-F4B0A0B03AE8}" dt="2022-11-08T05:08:35.590" v="16" actId="26606"/>
          <pc:sldLayoutMkLst>
            <pc:docMk/>
            <pc:sldMasterMk cId="1777176980" sldId="2147483876"/>
            <pc:sldLayoutMk cId="3809625207" sldId="2147483873"/>
          </pc:sldLayoutMkLst>
        </pc:sldLayoutChg>
        <pc:sldLayoutChg chg="add del">
          <pc:chgData name="srimanth mantripragada" userId="8ea4b86eef700ae5" providerId="LiveId" clId="{788B3904-598C-44BE-918B-F4B0A0B03AE8}" dt="2022-11-08T05:08:35.590" v="16" actId="26606"/>
          <pc:sldLayoutMkLst>
            <pc:docMk/>
            <pc:sldMasterMk cId="1777176980" sldId="2147483876"/>
            <pc:sldLayoutMk cId="2121362679" sldId="2147483874"/>
          </pc:sldLayoutMkLst>
        </pc:sldLayoutChg>
        <pc:sldLayoutChg chg="add del">
          <pc:chgData name="srimanth mantripragada" userId="8ea4b86eef700ae5" providerId="LiveId" clId="{788B3904-598C-44BE-918B-F4B0A0B03AE8}" dt="2022-11-08T05:08:35.590" v="16" actId="26606"/>
          <pc:sldLayoutMkLst>
            <pc:docMk/>
            <pc:sldMasterMk cId="1777176980" sldId="2147483876"/>
            <pc:sldLayoutMk cId="1057598882" sldId="2147483875"/>
          </pc:sldLayoutMkLst>
        </pc:sldLayoutChg>
      </pc:sldMasterChg>
      <pc:sldMasterChg chg="add del addSldLayout delSldLayout">
        <pc:chgData name="srimanth mantripragada" userId="8ea4b86eef700ae5" providerId="LiveId" clId="{788B3904-598C-44BE-918B-F4B0A0B03AE8}" dt="2022-11-08T05:10:31.148" v="101" actId="26606"/>
        <pc:sldMasterMkLst>
          <pc:docMk/>
          <pc:sldMasterMk cId="2543706631" sldId="2147483876"/>
        </pc:sldMasterMkLst>
        <pc:sldLayoutChg chg="add del">
          <pc:chgData name="srimanth mantripragada" userId="8ea4b86eef700ae5" providerId="LiveId" clId="{788B3904-598C-44BE-918B-F4B0A0B03AE8}" dt="2022-11-08T05:10:31.148" v="101" actId="26606"/>
          <pc:sldLayoutMkLst>
            <pc:docMk/>
            <pc:sldMasterMk cId="2543706631" sldId="2147483876"/>
            <pc:sldLayoutMk cId="2394349686" sldId="2147483865"/>
          </pc:sldLayoutMkLst>
        </pc:sldLayoutChg>
        <pc:sldLayoutChg chg="add del">
          <pc:chgData name="srimanth mantripragada" userId="8ea4b86eef700ae5" providerId="LiveId" clId="{788B3904-598C-44BE-918B-F4B0A0B03AE8}" dt="2022-11-08T05:10:31.148" v="101" actId="26606"/>
          <pc:sldLayoutMkLst>
            <pc:docMk/>
            <pc:sldMasterMk cId="2543706631" sldId="2147483876"/>
            <pc:sldLayoutMk cId="2401953979" sldId="2147483866"/>
          </pc:sldLayoutMkLst>
        </pc:sldLayoutChg>
        <pc:sldLayoutChg chg="add del">
          <pc:chgData name="srimanth mantripragada" userId="8ea4b86eef700ae5" providerId="LiveId" clId="{788B3904-598C-44BE-918B-F4B0A0B03AE8}" dt="2022-11-08T05:10:31.148" v="101" actId="26606"/>
          <pc:sldLayoutMkLst>
            <pc:docMk/>
            <pc:sldMasterMk cId="2543706631" sldId="2147483876"/>
            <pc:sldLayoutMk cId="3430932562" sldId="2147483867"/>
          </pc:sldLayoutMkLst>
        </pc:sldLayoutChg>
        <pc:sldLayoutChg chg="add del">
          <pc:chgData name="srimanth mantripragada" userId="8ea4b86eef700ae5" providerId="LiveId" clId="{788B3904-598C-44BE-918B-F4B0A0B03AE8}" dt="2022-11-08T05:10:31.148" v="101" actId="26606"/>
          <pc:sldLayoutMkLst>
            <pc:docMk/>
            <pc:sldMasterMk cId="2543706631" sldId="2147483876"/>
            <pc:sldLayoutMk cId="3341506248" sldId="2147483868"/>
          </pc:sldLayoutMkLst>
        </pc:sldLayoutChg>
        <pc:sldLayoutChg chg="add del">
          <pc:chgData name="srimanth mantripragada" userId="8ea4b86eef700ae5" providerId="LiveId" clId="{788B3904-598C-44BE-918B-F4B0A0B03AE8}" dt="2022-11-08T05:10:31.148" v="101" actId="26606"/>
          <pc:sldLayoutMkLst>
            <pc:docMk/>
            <pc:sldMasterMk cId="2543706631" sldId="2147483876"/>
            <pc:sldLayoutMk cId="1295262911" sldId="2147483869"/>
          </pc:sldLayoutMkLst>
        </pc:sldLayoutChg>
        <pc:sldLayoutChg chg="add del">
          <pc:chgData name="srimanth mantripragada" userId="8ea4b86eef700ae5" providerId="LiveId" clId="{788B3904-598C-44BE-918B-F4B0A0B03AE8}" dt="2022-11-08T05:10:31.148" v="101" actId="26606"/>
          <pc:sldLayoutMkLst>
            <pc:docMk/>
            <pc:sldMasterMk cId="2543706631" sldId="2147483876"/>
            <pc:sldLayoutMk cId="4225722707" sldId="2147483870"/>
          </pc:sldLayoutMkLst>
        </pc:sldLayoutChg>
        <pc:sldLayoutChg chg="add del">
          <pc:chgData name="srimanth mantripragada" userId="8ea4b86eef700ae5" providerId="LiveId" clId="{788B3904-598C-44BE-918B-F4B0A0B03AE8}" dt="2022-11-08T05:10:31.148" v="101" actId="26606"/>
          <pc:sldLayoutMkLst>
            <pc:docMk/>
            <pc:sldMasterMk cId="2543706631" sldId="2147483876"/>
            <pc:sldLayoutMk cId="4183734495" sldId="2147483871"/>
          </pc:sldLayoutMkLst>
        </pc:sldLayoutChg>
        <pc:sldLayoutChg chg="add del">
          <pc:chgData name="srimanth mantripragada" userId="8ea4b86eef700ae5" providerId="LiveId" clId="{788B3904-598C-44BE-918B-F4B0A0B03AE8}" dt="2022-11-08T05:10:31.148" v="101" actId="26606"/>
          <pc:sldLayoutMkLst>
            <pc:docMk/>
            <pc:sldMasterMk cId="2543706631" sldId="2147483876"/>
            <pc:sldLayoutMk cId="4131057792" sldId="2147483872"/>
          </pc:sldLayoutMkLst>
        </pc:sldLayoutChg>
        <pc:sldLayoutChg chg="add del">
          <pc:chgData name="srimanth mantripragada" userId="8ea4b86eef700ae5" providerId="LiveId" clId="{788B3904-598C-44BE-918B-F4B0A0B03AE8}" dt="2022-11-08T05:10:31.148" v="101" actId="26606"/>
          <pc:sldLayoutMkLst>
            <pc:docMk/>
            <pc:sldMasterMk cId="2543706631" sldId="2147483876"/>
            <pc:sldLayoutMk cId="548928062" sldId="2147483873"/>
          </pc:sldLayoutMkLst>
        </pc:sldLayoutChg>
        <pc:sldLayoutChg chg="add del">
          <pc:chgData name="srimanth mantripragada" userId="8ea4b86eef700ae5" providerId="LiveId" clId="{788B3904-598C-44BE-918B-F4B0A0B03AE8}" dt="2022-11-08T05:10:31.148" v="101" actId="26606"/>
          <pc:sldLayoutMkLst>
            <pc:docMk/>
            <pc:sldMasterMk cId="2543706631" sldId="2147483876"/>
            <pc:sldLayoutMk cId="423622663" sldId="2147483874"/>
          </pc:sldLayoutMkLst>
        </pc:sldLayoutChg>
        <pc:sldLayoutChg chg="add del">
          <pc:chgData name="srimanth mantripragada" userId="8ea4b86eef700ae5" providerId="LiveId" clId="{788B3904-598C-44BE-918B-F4B0A0B03AE8}" dt="2022-11-08T05:10:31.148" v="101" actId="26606"/>
          <pc:sldLayoutMkLst>
            <pc:docMk/>
            <pc:sldMasterMk cId="2543706631" sldId="2147483876"/>
            <pc:sldLayoutMk cId="2748034041" sldId="2147483875"/>
          </pc:sldLayoutMkLst>
        </pc:sldLayoutChg>
      </pc:sldMasterChg>
      <pc:sldMasterChg chg="add addSldLayout">
        <pc:chgData name="srimanth mantripragada" userId="8ea4b86eef700ae5" providerId="LiveId" clId="{788B3904-598C-44BE-918B-F4B0A0B03AE8}" dt="2022-11-08T05:10:31.148" v="101" actId="26606"/>
        <pc:sldMasterMkLst>
          <pc:docMk/>
          <pc:sldMasterMk cId="3994717108" sldId="2147483926"/>
        </pc:sldMasterMkLst>
        <pc:sldLayoutChg chg="add">
          <pc:chgData name="srimanth mantripragada" userId="8ea4b86eef700ae5" providerId="LiveId" clId="{788B3904-598C-44BE-918B-F4B0A0B03AE8}" dt="2022-11-08T05:10:31.148" v="101" actId="26606"/>
          <pc:sldLayoutMkLst>
            <pc:docMk/>
            <pc:sldMasterMk cId="3994717108" sldId="2147483926"/>
            <pc:sldLayoutMk cId="3566199755" sldId="2147483915"/>
          </pc:sldLayoutMkLst>
        </pc:sldLayoutChg>
        <pc:sldLayoutChg chg="add">
          <pc:chgData name="srimanth mantripragada" userId="8ea4b86eef700ae5" providerId="LiveId" clId="{788B3904-598C-44BE-918B-F4B0A0B03AE8}" dt="2022-11-08T05:10:31.148" v="101" actId="26606"/>
          <pc:sldLayoutMkLst>
            <pc:docMk/>
            <pc:sldMasterMk cId="3994717108" sldId="2147483926"/>
            <pc:sldLayoutMk cId="1827633096" sldId="2147483916"/>
          </pc:sldLayoutMkLst>
        </pc:sldLayoutChg>
        <pc:sldLayoutChg chg="add">
          <pc:chgData name="srimanth mantripragada" userId="8ea4b86eef700ae5" providerId="LiveId" clId="{788B3904-598C-44BE-918B-F4B0A0B03AE8}" dt="2022-11-08T05:10:31.148" v="101" actId="26606"/>
          <pc:sldLayoutMkLst>
            <pc:docMk/>
            <pc:sldMasterMk cId="3994717108" sldId="2147483926"/>
            <pc:sldLayoutMk cId="1964455033" sldId="2147483917"/>
          </pc:sldLayoutMkLst>
        </pc:sldLayoutChg>
        <pc:sldLayoutChg chg="add">
          <pc:chgData name="srimanth mantripragada" userId="8ea4b86eef700ae5" providerId="LiveId" clId="{788B3904-598C-44BE-918B-F4B0A0B03AE8}" dt="2022-11-08T05:10:31.148" v="101" actId="26606"/>
          <pc:sldLayoutMkLst>
            <pc:docMk/>
            <pc:sldMasterMk cId="3994717108" sldId="2147483926"/>
            <pc:sldLayoutMk cId="173194256" sldId="2147483918"/>
          </pc:sldLayoutMkLst>
        </pc:sldLayoutChg>
        <pc:sldLayoutChg chg="add">
          <pc:chgData name="srimanth mantripragada" userId="8ea4b86eef700ae5" providerId="LiveId" clId="{788B3904-598C-44BE-918B-F4B0A0B03AE8}" dt="2022-11-08T05:10:31.148" v="101" actId="26606"/>
          <pc:sldLayoutMkLst>
            <pc:docMk/>
            <pc:sldMasterMk cId="3994717108" sldId="2147483926"/>
            <pc:sldLayoutMk cId="3960321605" sldId="2147483919"/>
          </pc:sldLayoutMkLst>
        </pc:sldLayoutChg>
        <pc:sldLayoutChg chg="add">
          <pc:chgData name="srimanth mantripragada" userId="8ea4b86eef700ae5" providerId="LiveId" clId="{788B3904-598C-44BE-918B-F4B0A0B03AE8}" dt="2022-11-08T05:10:31.148" v="101" actId="26606"/>
          <pc:sldLayoutMkLst>
            <pc:docMk/>
            <pc:sldMasterMk cId="3994717108" sldId="2147483926"/>
            <pc:sldLayoutMk cId="2887375219" sldId="2147483920"/>
          </pc:sldLayoutMkLst>
        </pc:sldLayoutChg>
        <pc:sldLayoutChg chg="add">
          <pc:chgData name="srimanth mantripragada" userId="8ea4b86eef700ae5" providerId="LiveId" clId="{788B3904-598C-44BE-918B-F4B0A0B03AE8}" dt="2022-11-08T05:10:31.148" v="101" actId="26606"/>
          <pc:sldLayoutMkLst>
            <pc:docMk/>
            <pc:sldMasterMk cId="3994717108" sldId="2147483926"/>
            <pc:sldLayoutMk cId="3531711355" sldId="2147483921"/>
          </pc:sldLayoutMkLst>
        </pc:sldLayoutChg>
        <pc:sldLayoutChg chg="add">
          <pc:chgData name="srimanth mantripragada" userId="8ea4b86eef700ae5" providerId="LiveId" clId="{788B3904-598C-44BE-918B-F4B0A0B03AE8}" dt="2022-11-08T05:10:31.148" v="101" actId="26606"/>
          <pc:sldLayoutMkLst>
            <pc:docMk/>
            <pc:sldMasterMk cId="3994717108" sldId="2147483926"/>
            <pc:sldLayoutMk cId="3547007322" sldId="2147483922"/>
          </pc:sldLayoutMkLst>
        </pc:sldLayoutChg>
        <pc:sldLayoutChg chg="add">
          <pc:chgData name="srimanth mantripragada" userId="8ea4b86eef700ae5" providerId="LiveId" clId="{788B3904-598C-44BE-918B-F4B0A0B03AE8}" dt="2022-11-08T05:10:31.148" v="101" actId="26606"/>
          <pc:sldLayoutMkLst>
            <pc:docMk/>
            <pc:sldMasterMk cId="3994717108" sldId="2147483926"/>
            <pc:sldLayoutMk cId="2162723448" sldId="2147483923"/>
          </pc:sldLayoutMkLst>
        </pc:sldLayoutChg>
        <pc:sldLayoutChg chg="add">
          <pc:chgData name="srimanth mantripragada" userId="8ea4b86eef700ae5" providerId="LiveId" clId="{788B3904-598C-44BE-918B-F4B0A0B03AE8}" dt="2022-11-08T05:10:31.148" v="101" actId="26606"/>
          <pc:sldLayoutMkLst>
            <pc:docMk/>
            <pc:sldMasterMk cId="3994717108" sldId="2147483926"/>
            <pc:sldLayoutMk cId="753808054" sldId="2147483924"/>
          </pc:sldLayoutMkLst>
        </pc:sldLayoutChg>
        <pc:sldLayoutChg chg="add">
          <pc:chgData name="srimanth mantripragada" userId="8ea4b86eef700ae5" providerId="LiveId" clId="{788B3904-598C-44BE-918B-F4B0A0B03AE8}" dt="2022-11-08T05:10:31.148" v="101" actId="26606"/>
          <pc:sldLayoutMkLst>
            <pc:docMk/>
            <pc:sldMasterMk cId="3994717108" sldId="2147483926"/>
            <pc:sldLayoutMk cId="287347386" sldId="2147483925"/>
          </pc:sldLayoutMkLst>
        </pc:sldLayoutChg>
      </pc:sldMasterChg>
      <pc:sldMasterChg chg="del delSldLayout">
        <pc:chgData name="srimanth mantripragada" userId="8ea4b86eef700ae5" providerId="LiveId" clId="{788B3904-598C-44BE-918B-F4B0A0B03AE8}" dt="2022-11-08T05:12:49.501" v="124" actId="26606"/>
        <pc:sldMasterMkLst>
          <pc:docMk/>
          <pc:sldMasterMk cId="365196191" sldId="2147483927"/>
        </pc:sldMasterMkLst>
        <pc:sldLayoutChg chg="del">
          <pc:chgData name="srimanth mantripragada" userId="8ea4b86eef700ae5" providerId="LiveId" clId="{788B3904-598C-44BE-918B-F4B0A0B03AE8}" dt="2022-11-08T05:12:49.501" v="124" actId="26606"/>
          <pc:sldLayoutMkLst>
            <pc:docMk/>
            <pc:sldMasterMk cId="365196191" sldId="2147483927"/>
            <pc:sldLayoutMk cId="280888009" sldId="2147483928"/>
          </pc:sldLayoutMkLst>
        </pc:sldLayoutChg>
        <pc:sldLayoutChg chg="del">
          <pc:chgData name="srimanth mantripragada" userId="8ea4b86eef700ae5" providerId="LiveId" clId="{788B3904-598C-44BE-918B-F4B0A0B03AE8}" dt="2022-11-08T05:12:49.501" v="124" actId="26606"/>
          <pc:sldLayoutMkLst>
            <pc:docMk/>
            <pc:sldMasterMk cId="365196191" sldId="2147483927"/>
            <pc:sldLayoutMk cId="1555345388" sldId="2147483929"/>
          </pc:sldLayoutMkLst>
        </pc:sldLayoutChg>
        <pc:sldLayoutChg chg="del">
          <pc:chgData name="srimanth mantripragada" userId="8ea4b86eef700ae5" providerId="LiveId" clId="{788B3904-598C-44BE-918B-F4B0A0B03AE8}" dt="2022-11-08T05:12:49.501" v="124" actId="26606"/>
          <pc:sldLayoutMkLst>
            <pc:docMk/>
            <pc:sldMasterMk cId="365196191" sldId="2147483927"/>
            <pc:sldLayoutMk cId="3201878344" sldId="2147483930"/>
          </pc:sldLayoutMkLst>
        </pc:sldLayoutChg>
        <pc:sldLayoutChg chg="del">
          <pc:chgData name="srimanth mantripragada" userId="8ea4b86eef700ae5" providerId="LiveId" clId="{788B3904-598C-44BE-918B-F4B0A0B03AE8}" dt="2022-11-08T05:12:49.501" v="124" actId="26606"/>
          <pc:sldLayoutMkLst>
            <pc:docMk/>
            <pc:sldMasterMk cId="365196191" sldId="2147483927"/>
            <pc:sldLayoutMk cId="1746979160" sldId="2147483931"/>
          </pc:sldLayoutMkLst>
        </pc:sldLayoutChg>
        <pc:sldLayoutChg chg="del">
          <pc:chgData name="srimanth mantripragada" userId="8ea4b86eef700ae5" providerId="LiveId" clId="{788B3904-598C-44BE-918B-F4B0A0B03AE8}" dt="2022-11-08T05:12:49.501" v="124" actId="26606"/>
          <pc:sldLayoutMkLst>
            <pc:docMk/>
            <pc:sldMasterMk cId="365196191" sldId="2147483927"/>
            <pc:sldLayoutMk cId="2262519446" sldId="2147483932"/>
          </pc:sldLayoutMkLst>
        </pc:sldLayoutChg>
        <pc:sldLayoutChg chg="del">
          <pc:chgData name="srimanth mantripragada" userId="8ea4b86eef700ae5" providerId="LiveId" clId="{788B3904-598C-44BE-918B-F4B0A0B03AE8}" dt="2022-11-08T05:12:49.501" v="124" actId="26606"/>
          <pc:sldLayoutMkLst>
            <pc:docMk/>
            <pc:sldMasterMk cId="365196191" sldId="2147483927"/>
            <pc:sldLayoutMk cId="3726084390" sldId="2147483933"/>
          </pc:sldLayoutMkLst>
        </pc:sldLayoutChg>
        <pc:sldLayoutChg chg="del">
          <pc:chgData name="srimanth mantripragada" userId="8ea4b86eef700ae5" providerId="LiveId" clId="{788B3904-598C-44BE-918B-F4B0A0B03AE8}" dt="2022-11-08T05:12:49.501" v="124" actId="26606"/>
          <pc:sldLayoutMkLst>
            <pc:docMk/>
            <pc:sldMasterMk cId="365196191" sldId="2147483927"/>
            <pc:sldLayoutMk cId="3027526967" sldId="2147483934"/>
          </pc:sldLayoutMkLst>
        </pc:sldLayoutChg>
        <pc:sldLayoutChg chg="del">
          <pc:chgData name="srimanth mantripragada" userId="8ea4b86eef700ae5" providerId="LiveId" clId="{788B3904-598C-44BE-918B-F4B0A0B03AE8}" dt="2022-11-08T05:12:49.501" v="124" actId="26606"/>
          <pc:sldLayoutMkLst>
            <pc:docMk/>
            <pc:sldMasterMk cId="365196191" sldId="2147483927"/>
            <pc:sldLayoutMk cId="3123629299" sldId="2147483935"/>
          </pc:sldLayoutMkLst>
        </pc:sldLayoutChg>
        <pc:sldLayoutChg chg="del">
          <pc:chgData name="srimanth mantripragada" userId="8ea4b86eef700ae5" providerId="LiveId" clId="{788B3904-598C-44BE-918B-F4B0A0B03AE8}" dt="2022-11-08T05:12:49.501" v="124" actId="26606"/>
          <pc:sldLayoutMkLst>
            <pc:docMk/>
            <pc:sldMasterMk cId="365196191" sldId="2147483927"/>
            <pc:sldLayoutMk cId="2122240753" sldId="2147483936"/>
          </pc:sldLayoutMkLst>
        </pc:sldLayoutChg>
        <pc:sldLayoutChg chg="del">
          <pc:chgData name="srimanth mantripragada" userId="8ea4b86eef700ae5" providerId="LiveId" clId="{788B3904-598C-44BE-918B-F4B0A0B03AE8}" dt="2022-11-08T05:12:49.501" v="124" actId="26606"/>
          <pc:sldLayoutMkLst>
            <pc:docMk/>
            <pc:sldMasterMk cId="365196191" sldId="2147483927"/>
            <pc:sldLayoutMk cId="3497431287" sldId="2147483937"/>
          </pc:sldLayoutMkLst>
        </pc:sldLayoutChg>
        <pc:sldLayoutChg chg="del">
          <pc:chgData name="srimanth mantripragada" userId="8ea4b86eef700ae5" providerId="LiveId" clId="{788B3904-598C-44BE-918B-F4B0A0B03AE8}" dt="2022-11-08T05:12:49.501" v="124" actId="26606"/>
          <pc:sldLayoutMkLst>
            <pc:docMk/>
            <pc:sldMasterMk cId="365196191" sldId="2147483927"/>
            <pc:sldLayoutMk cId="1360136976" sldId="2147483938"/>
          </pc:sldLayoutMkLst>
        </pc:sldLayoutChg>
        <pc:sldLayoutChg chg="del">
          <pc:chgData name="srimanth mantripragada" userId="8ea4b86eef700ae5" providerId="LiveId" clId="{788B3904-598C-44BE-918B-F4B0A0B03AE8}" dt="2022-11-08T05:12:49.501" v="124" actId="26606"/>
          <pc:sldLayoutMkLst>
            <pc:docMk/>
            <pc:sldMasterMk cId="365196191" sldId="2147483927"/>
            <pc:sldLayoutMk cId="4031605837" sldId="2147483939"/>
          </pc:sldLayoutMkLst>
        </pc:sldLayoutChg>
        <pc:sldLayoutChg chg="del">
          <pc:chgData name="srimanth mantripragada" userId="8ea4b86eef700ae5" providerId="LiveId" clId="{788B3904-598C-44BE-918B-F4B0A0B03AE8}" dt="2022-11-08T05:12:49.501" v="124" actId="26606"/>
          <pc:sldLayoutMkLst>
            <pc:docMk/>
            <pc:sldMasterMk cId="365196191" sldId="2147483927"/>
            <pc:sldLayoutMk cId="2265720322" sldId="2147483940"/>
          </pc:sldLayoutMkLst>
        </pc:sldLayoutChg>
        <pc:sldLayoutChg chg="del">
          <pc:chgData name="srimanth mantripragada" userId="8ea4b86eef700ae5" providerId="LiveId" clId="{788B3904-598C-44BE-918B-F4B0A0B03AE8}" dt="2022-11-08T05:12:49.501" v="124" actId="26606"/>
          <pc:sldLayoutMkLst>
            <pc:docMk/>
            <pc:sldMasterMk cId="365196191" sldId="2147483927"/>
            <pc:sldLayoutMk cId="4056162715" sldId="2147483941"/>
          </pc:sldLayoutMkLst>
        </pc:sldLayoutChg>
        <pc:sldLayoutChg chg="del">
          <pc:chgData name="srimanth mantripragada" userId="8ea4b86eef700ae5" providerId="LiveId" clId="{788B3904-598C-44BE-918B-F4B0A0B03AE8}" dt="2022-11-08T05:12:49.501" v="124" actId="26606"/>
          <pc:sldLayoutMkLst>
            <pc:docMk/>
            <pc:sldMasterMk cId="365196191" sldId="2147483927"/>
            <pc:sldLayoutMk cId="2859884934" sldId="2147483942"/>
          </pc:sldLayoutMkLst>
        </pc:sldLayoutChg>
        <pc:sldLayoutChg chg="del">
          <pc:chgData name="srimanth mantripragada" userId="8ea4b86eef700ae5" providerId="LiveId" clId="{788B3904-598C-44BE-918B-F4B0A0B03AE8}" dt="2022-11-08T05:12:49.501" v="124" actId="26606"/>
          <pc:sldLayoutMkLst>
            <pc:docMk/>
            <pc:sldMasterMk cId="365196191" sldId="2147483927"/>
            <pc:sldLayoutMk cId="669757804" sldId="2147483943"/>
          </pc:sldLayoutMkLst>
        </pc:sldLayoutChg>
        <pc:sldLayoutChg chg="del">
          <pc:chgData name="srimanth mantripragada" userId="8ea4b86eef700ae5" providerId="LiveId" clId="{788B3904-598C-44BE-918B-F4B0A0B03AE8}" dt="2022-11-08T05:12:49.501" v="124" actId="26606"/>
          <pc:sldLayoutMkLst>
            <pc:docMk/>
            <pc:sldMasterMk cId="365196191" sldId="2147483927"/>
            <pc:sldLayoutMk cId="1996811242" sldId="2147483944"/>
          </pc:sldLayoutMkLst>
        </pc:sldLayoutChg>
      </pc:sldMasterChg>
      <pc:sldMasterChg chg="add replId addSldLayout">
        <pc:chgData name="srimanth mantripragada" userId="8ea4b86eef700ae5" providerId="LiveId" clId="{788B3904-598C-44BE-918B-F4B0A0B03AE8}" dt="2022-11-08T05:12:49.501" v="124" actId="26606"/>
        <pc:sldMasterMkLst>
          <pc:docMk/>
          <pc:sldMasterMk cId="408194156" sldId="2147483945"/>
        </pc:sldMasterMkLst>
        <pc:sldLayoutChg chg="add replId">
          <pc:chgData name="srimanth mantripragada" userId="8ea4b86eef700ae5" providerId="LiveId" clId="{788B3904-598C-44BE-918B-F4B0A0B03AE8}" dt="2022-11-08T05:12:49.501" v="124" actId="26606"/>
          <pc:sldLayoutMkLst>
            <pc:docMk/>
            <pc:sldMasterMk cId="408194156" sldId="2147483945"/>
            <pc:sldLayoutMk cId="498900163" sldId="2147483946"/>
          </pc:sldLayoutMkLst>
        </pc:sldLayoutChg>
        <pc:sldLayoutChg chg="add replId">
          <pc:chgData name="srimanth mantripragada" userId="8ea4b86eef700ae5" providerId="LiveId" clId="{788B3904-598C-44BE-918B-F4B0A0B03AE8}" dt="2022-11-08T05:12:49.501" v="124" actId="26606"/>
          <pc:sldLayoutMkLst>
            <pc:docMk/>
            <pc:sldMasterMk cId="408194156" sldId="2147483945"/>
            <pc:sldLayoutMk cId="358792041" sldId="2147483947"/>
          </pc:sldLayoutMkLst>
        </pc:sldLayoutChg>
        <pc:sldLayoutChg chg="add replId">
          <pc:chgData name="srimanth mantripragada" userId="8ea4b86eef700ae5" providerId="LiveId" clId="{788B3904-598C-44BE-918B-F4B0A0B03AE8}" dt="2022-11-08T05:12:49.501" v="124" actId="26606"/>
          <pc:sldLayoutMkLst>
            <pc:docMk/>
            <pc:sldMasterMk cId="408194156" sldId="2147483945"/>
            <pc:sldLayoutMk cId="2716177356" sldId="2147483948"/>
          </pc:sldLayoutMkLst>
        </pc:sldLayoutChg>
        <pc:sldLayoutChg chg="add replId">
          <pc:chgData name="srimanth mantripragada" userId="8ea4b86eef700ae5" providerId="LiveId" clId="{788B3904-598C-44BE-918B-F4B0A0B03AE8}" dt="2022-11-08T05:12:49.501" v="124" actId="26606"/>
          <pc:sldLayoutMkLst>
            <pc:docMk/>
            <pc:sldMasterMk cId="408194156" sldId="2147483945"/>
            <pc:sldLayoutMk cId="105360541" sldId="2147483949"/>
          </pc:sldLayoutMkLst>
        </pc:sldLayoutChg>
        <pc:sldLayoutChg chg="add replId">
          <pc:chgData name="srimanth mantripragada" userId="8ea4b86eef700ae5" providerId="LiveId" clId="{788B3904-598C-44BE-918B-F4B0A0B03AE8}" dt="2022-11-08T05:12:49.501" v="124" actId="26606"/>
          <pc:sldLayoutMkLst>
            <pc:docMk/>
            <pc:sldMasterMk cId="408194156" sldId="2147483945"/>
            <pc:sldLayoutMk cId="1824453228" sldId="2147483950"/>
          </pc:sldLayoutMkLst>
        </pc:sldLayoutChg>
        <pc:sldLayoutChg chg="add replId">
          <pc:chgData name="srimanth mantripragada" userId="8ea4b86eef700ae5" providerId="LiveId" clId="{788B3904-598C-44BE-918B-F4B0A0B03AE8}" dt="2022-11-08T05:12:49.501" v="124" actId="26606"/>
          <pc:sldLayoutMkLst>
            <pc:docMk/>
            <pc:sldMasterMk cId="408194156" sldId="2147483945"/>
            <pc:sldLayoutMk cId="3410702852" sldId="2147483951"/>
          </pc:sldLayoutMkLst>
        </pc:sldLayoutChg>
        <pc:sldLayoutChg chg="add replId">
          <pc:chgData name="srimanth mantripragada" userId="8ea4b86eef700ae5" providerId="LiveId" clId="{788B3904-598C-44BE-918B-F4B0A0B03AE8}" dt="2022-11-08T05:12:49.501" v="124" actId="26606"/>
          <pc:sldLayoutMkLst>
            <pc:docMk/>
            <pc:sldMasterMk cId="408194156" sldId="2147483945"/>
            <pc:sldLayoutMk cId="233481887" sldId="2147483952"/>
          </pc:sldLayoutMkLst>
        </pc:sldLayoutChg>
        <pc:sldLayoutChg chg="add replId">
          <pc:chgData name="srimanth mantripragada" userId="8ea4b86eef700ae5" providerId="LiveId" clId="{788B3904-598C-44BE-918B-F4B0A0B03AE8}" dt="2022-11-08T05:12:49.501" v="124" actId="26606"/>
          <pc:sldLayoutMkLst>
            <pc:docMk/>
            <pc:sldMasterMk cId="408194156" sldId="2147483945"/>
            <pc:sldLayoutMk cId="495038381" sldId="2147483953"/>
          </pc:sldLayoutMkLst>
        </pc:sldLayoutChg>
        <pc:sldLayoutChg chg="add replId">
          <pc:chgData name="srimanth mantripragada" userId="8ea4b86eef700ae5" providerId="LiveId" clId="{788B3904-598C-44BE-918B-F4B0A0B03AE8}" dt="2022-11-08T05:12:49.501" v="124" actId="26606"/>
          <pc:sldLayoutMkLst>
            <pc:docMk/>
            <pc:sldMasterMk cId="408194156" sldId="2147483945"/>
            <pc:sldLayoutMk cId="1834185501" sldId="2147483954"/>
          </pc:sldLayoutMkLst>
        </pc:sldLayoutChg>
        <pc:sldLayoutChg chg="add replId">
          <pc:chgData name="srimanth mantripragada" userId="8ea4b86eef700ae5" providerId="LiveId" clId="{788B3904-598C-44BE-918B-F4B0A0B03AE8}" dt="2022-11-08T05:12:49.501" v="124" actId="26606"/>
          <pc:sldLayoutMkLst>
            <pc:docMk/>
            <pc:sldMasterMk cId="408194156" sldId="2147483945"/>
            <pc:sldLayoutMk cId="3361949873" sldId="2147483955"/>
          </pc:sldLayoutMkLst>
        </pc:sldLayoutChg>
        <pc:sldLayoutChg chg="add replId">
          <pc:chgData name="srimanth mantripragada" userId="8ea4b86eef700ae5" providerId="LiveId" clId="{788B3904-598C-44BE-918B-F4B0A0B03AE8}" dt="2022-11-08T05:12:49.501" v="124" actId="26606"/>
          <pc:sldLayoutMkLst>
            <pc:docMk/>
            <pc:sldMasterMk cId="408194156" sldId="2147483945"/>
            <pc:sldLayoutMk cId="3699901080" sldId="2147483956"/>
          </pc:sldLayoutMkLst>
        </pc:sldLayoutChg>
      </pc:sldMasterChg>
    </pc:docChg>
  </pc:docChgLst>
  <pc:docChgLst>
    <pc:chgData name="srimanth mantripragada" userId="8ea4b86eef700ae5" providerId="LiveId" clId="{F2868584-6261-4A14-ABFD-2157E54F66F4}"/>
    <pc:docChg chg="undo custSel addSld modSld sldOrd">
      <pc:chgData name="srimanth mantripragada" userId="8ea4b86eef700ae5" providerId="LiveId" clId="{F2868584-6261-4A14-ABFD-2157E54F66F4}" dt="2023-01-05T06:16:34.245" v="264"/>
      <pc:docMkLst>
        <pc:docMk/>
      </pc:docMkLst>
      <pc:sldChg chg="modSp mod modAnim">
        <pc:chgData name="srimanth mantripragada" userId="8ea4b86eef700ae5" providerId="LiveId" clId="{F2868584-6261-4A14-ABFD-2157E54F66F4}" dt="2023-01-05T06:06:16.415" v="227"/>
        <pc:sldMkLst>
          <pc:docMk/>
          <pc:sldMk cId="3336216534" sldId="272"/>
        </pc:sldMkLst>
        <pc:spChg chg="mod">
          <ac:chgData name="srimanth mantripragada" userId="8ea4b86eef700ae5" providerId="LiveId" clId="{F2868584-6261-4A14-ABFD-2157E54F66F4}" dt="2023-01-05T06:03:08.058" v="204" actId="14100"/>
          <ac:spMkLst>
            <pc:docMk/>
            <pc:sldMk cId="3336216534" sldId="272"/>
            <ac:spMk id="2" creationId="{417DE133-F3F2-B902-2914-65A441F95707}"/>
          </ac:spMkLst>
        </pc:spChg>
        <pc:spChg chg="mod">
          <ac:chgData name="srimanth mantripragada" userId="8ea4b86eef700ae5" providerId="LiveId" clId="{F2868584-6261-4A14-ABFD-2157E54F66F4}" dt="2023-01-05T06:06:09.434" v="226" actId="27636"/>
          <ac:spMkLst>
            <pc:docMk/>
            <pc:sldMk cId="3336216534" sldId="272"/>
            <ac:spMk id="3" creationId="{FF54B49B-5A18-4044-7C5A-23D891130067}"/>
          </ac:spMkLst>
        </pc:spChg>
      </pc:sldChg>
      <pc:sldChg chg="addSp delSp modSp new mod modAnim addCm delCm">
        <pc:chgData name="srimanth mantripragada" userId="8ea4b86eef700ae5" providerId="LiveId" clId="{F2868584-6261-4A14-ABFD-2157E54F66F4}" dt="2023-01-05T06:01:22.566" v="175"/>
        <pc:sldMkLst>
          <pc:docMk/>
          <pc:sldMk cId="552962439" sldId="273"/>
        </pc:sldMkLst>
        <pc:spChg chg="mod">
          <ac:chgData name="srimanth mantripragada" userId="8ea4b86eef700ae5" providerId="LiveId" clId="{F2868584-6261-4A14-ABFD-2157E54F66F4}" dt="2023-01-05T05:37:12.052" v="22" actId="1076"/>
          <ac:spMkLst>
            <pc:docMk/>
            <pc:sldMk cId="552962439" sldId="273"/>
            <ac:spMk id="2" creationId="{02BDE8BA-96CF-42EE-BD25-A061A78FE175}"/>
          </ac:spMkLst>
        </pc:spChg>
        <pc:spChg chg="del">
          <ac:chgData name="srimanth mantripragada" userId="8ea4b86eef700ae5" providerId="LiveId" clId="{F2868584-6261-4A14-ABFD-2157E54F66F4}" dt="2023-01-05T05:37:25.921" v="23"/>
          <ac:spMkLst>
            <pc:docMk/>
            <pc:sldMk cId="552962439" sldId="273"/>
            <ac:spMk id="3" creationId="{99473D13-0F5C-408C-8F0D-22B4168471C9}"/>
          </ac:spMkLst>
        </pc:spChg>
        <pc:spChg chg="add mod">
          <ac:chgData name="srimanth mantripragada" userId="8ea4b86eef700ae5" providerId="LiveId" clId="{F2868584-6261-4A14-ABFD-2157E54F66F4}" dt="2023-01-05T05:58:02.963" v="171" actId="1076"/>
          <ac:spMkLst>
            <pc:docMk/>
            <pc:sldMk cId="552962439" sldId="273"/>
            <ac:spMk id="5" creationId="{EF369D22-CB58-4A17-B4E7-74A228C30A30}"/>
          </ac:spMkLst>
        </pc:spChg>
        <pc:spChg chg="add del mod">
          <ac:chgData name="srimanth mantripragada" userId="8ea4b86eef700ae5" providerId="LiveId" clId="{F2868584-6261-4A14-ABFD-2157E54F66F4}" dt="2023-01-05T05:52:27.728" v="30" actId="478"/>
          <ac:spMkLst>
            <pc:docMk/>
            <pc:sldMk cId="552962439" sldId="273"/>
            <ac:spMk id="6" creationId="{7147F951-46C7-463A-9733-E6D6E496A071}"/>
          </ac:spMkLst>
        </pc:spChg>
        <pc:picChg chg="add del mod">
          <ac:chgData name="srimanth mantripragada" userId="8ea4b86eef700ae5" providerId="LiveId" clId="{F2868584-6261-4A14-ABFD-2157E54F66F4}" dt="2023-01-05T05:51:56.944" v="27"/>
          <ac:picMkLst>
            <pc:docMk/>
            <pc:sldMk cId="552962439" sldId="273"/>
            <ac:picMk id="3" creationId="{32AD2923-5A72-44A3-8531-E8046D680DDC}"/>
          </ac:picMkLst>
        </pc:picChg>
        <pc:picChg chg="add del mod">
          <ac:chgData name="srimanth mantripragada" userId="8ea4b86eef700ae5" providerId="LiveId" clId="{F2868584-6261-4A14-ABFD-2157E54F66F4}" dt="2023-01-05T05:37:31.896" v="25" actId="21"/>
          <ac:picMkLst>
            <pc:docMk/>
            <pc:sldMk cId="552962439" sldId="273"/>
            <ac:picMk id="4" creationId="{0C84B7CC-72D3-4140-B23B-0C396288AA71}"/>
          </ac:picMkLst>
        </pc:picChg>
        <pc:picChg chg="add del mod">
          <ac:chgData name="srimanth mantripragada" userId="8ea4b86eef700ae5" providerId="LiveId" clId="{F2868584-6261-4A14-ABFD-2157E54F66F4}" dt="2023-01-05T05:56:59.317" v="163" actId="478"/>
          <ac:picMkLst>
            <pc:docMk/>
            <pc:sldMk cId="552962439" sldId="273"/>
            <ac:picMk id="4" creationId="{43CAC3AD-7E52-47EF-9098-7DF3601BAD82}"/>
          </ac:picMkLst>
        </pc:picChg>
        <pc:picChg chg="add mod">
          <ac:chgData name="srimanth mantripragada" userId="8ea4b86eef700ae5" providerId="LiveId" clId="{F2868584-6261-4A14-ABFD-2157E54F66F4}" dt="2023-01-05T05:57:45.166" v="170" actId="14100"/>
          <ac:picMkLst>
            <pc:docMk/>
            <pc:sldMk cId="552962439" sldId="273"/>
            <ac:picMk id="7" creationId="{6ED35FF4-4E5A-443F-A2C0-F71D86273E7D}"/>
          </ac:picMkLst>
        </pc:picChg>
      </pc:sldChg>
      <pc:sldChg chg="addSp delSp modSp add mod modAnim">
        <pc:chgData name="srimanth mantripragada" userId="8ea4b86eef700ae5" providerId="LiveId" clId="{F2868584-6261-4A14-ABFD-2157E54F66F4}" dt="2023-01-05T06:01:35.696" v="178"/>
        <pc:sldMkLst>
          <pc:docMk/>
          <pc:sldMk cId="666738624" sldId="274"/>
        </pc:sldMkLst>
        <pc:spChg chg="del">
          <ac:chgData name="srimanth mantripragada" userId="8ea4b86eef700ae5" providerId="LiveId" clId="{F2868584-6261-4A14-ABFD-2157E54F66F4}" dt="2023-01-05T05:56:30.598" v="99" actId="478"/>
          <ac:spMkLst>
            <pc:docMk/>
            <pc:sldMk cId="666738624" sldId="274"/>
            <ac:spMk id="2" creationId="{02BDE8BA-96CF-42EE-BD25-A061A78FE175}"/>
          </ac:spMkLst>
        </pc:spChg>
        <pc:spChg chg="add del mod">
          <ac:chgData name="srimanth mantripragada" userId="8ea4b86eef700ae5" providerId="LiveId" clId="{F2868584-6261-4A14-ABFD-2157E54F66F4}" dt="2023-01-05T05:56:32.572" v="100" actId="478"/>
          <ac:spMkLst>
            <pc:docMk/>
            <pc:sldMk cId="666738624" sldId="274"/>
            <ac:spMk id="6" creationId="{5BBE80A5-3B89-4E60-BA9C-308A7841A081}"/>
          </ac:spMkLst>
        </pc:spChg>
      </pc:sldChg>
      <pc:sldChg chg="addSp delSp modSp add mod ord delAnim modAnim">
        <pc:chgData name="srimanth mantripragada" userId="8ea4b86eef700ae5" providerId="LiveId" clId="{F2868584-6261-4A14-ABFD-2157E54F66F4}" dt="2023-01-05T06:16:34.245" v="264"/>
        <pc:sldMkLst>
          <pc:docMk/>
          <pc:sldMk cId="1347481420" sldId="275"/>
        </pc:sldMkLst>
        <pc:spChg chg="mod">
          <ac:chgData name="srimanth mantripragada" userId="8ea4b86eef700ae5" providerId="LiveId" clId="{F2868584-6261-4A14-ABFD-2157E54F66F4}" dt="2023-01-05T06:16:14.895" v="258" actId="20577"/>
          <ac:spMkLst>
            <pc:docMk/>
            <pc:sldMk cId="1347481420" sldId="275"/>
            <ac:spMk id="5" creationId="{EF369D22-CB58-4A17-B4E7-74A228C30A30}"/>
          </ac:spMkLst>
        </pc:spChg>
        <pc:picChg chg="add mod">
          <ac:chgData name="srimanth mantripragada" userId="8ea4b86eef700ae5" providerId="LiveId" clId="{F2868584-6261-4A14-ABFD-2157E54F66F4}" dt="2023-01-05T06:16:01.722" v="234" actId="14100"/>
          <ac:picMkLst>
            <pc:docMk/>
            <pc:sldMk cId="1347481420" sldId="275"/>
            <ac:picMk id="2" creationId="{CF6FF4A6-1430-42E7-91B8-EE7FF0C69728}"/>
          </ac:picMkLst>
        </pc:picChg>
        <pc:picChg chg="del">
          <ac:chgData name="srimanth mantripragada" userId="8ea4b86eef700ae5" providerId="LiveId" clId="{F2868584-6261-4A14-ABFD-2157E54F66F4}" dt="2023-01-05T06:15:39.366" v="229" actId="478"/>
          <ac:picMkLst>
            <pc:docMk/>
            <pc:sldMk cId="1347481420" sldId="275"/>
            <ac:picMk id="4" creationId="{43CAC3AD-7E52-47EF-9098-7DF3601BAD8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3ED964-0C1B-4235-8DD6-00975FC47E70}" type="datetimeFigureOut">
              <a:rPr lang="en-IN" smtClean="0"/>
              <a:t>11-02-2023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42731D-2238-4575-B3DA-F8D646E7186F}" type="slidenum">
              <a:rPr lang="en-IN" smtClean="0"/>
              <a:t>‹#›</a:t>
            </a:fld>
            <a:endParaRPr lang="en-IN"/>
          </a:p>
        </p:txBody>
      </p:sp>
    </p:spTree>
    <p:extLst>
      <p:ext uri="{BB962C8B-B14F-4D97-AF65-F5344CB8AC3E}">
        <p14:creationId xmlns:p14="http://schemas.microsoft.com/office/powerpoint/2010/main" val="3326165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A42731D-2238-4575-B3DA-F8D646E7186F}" type="slidenum">
              <a:rPr lang="en-IN" smtClean="0"/>
              <a:t>14</a:t>
            </a:fld>
            <a:endParaRPr lang="en-IN"/>
          </a:p>
        </p:txBody>
      </p:sp>
    </p:spTree>
    <p:extLst>
      <p:ext uri="{BB962C8B-B14F-4D97-AF65-F5344CB8AC3E}">
        <p14:creationId xmlns:p14="http://schemas.microsoft.com/office/powerpoint/2010/main" val="525841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2/11/2023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901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2/11/2023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792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2/11/2023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8900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2/11/2023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1949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2/11/2023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4185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2/11/2023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5038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2/11/2023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481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2/11/2023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0702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2/11/2023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824453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2/11/2023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360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2/11/2023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6177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lIns="109728" tIns="109728" rIns="109728" bIns="91440" anchor="t"/>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lIns="109728" tIns="109728" rIns="109728" bIns="91440" anchor="ctr"/>
          <a:lstStyle>
            <a:lvl1pPr algn="l">
              <a:defRPr sz="1050" b="0" i="0">
                <a:solidFill>
                  <a:schemeClr val="tx1">
                    <a:tint val="75000"/>
                  </a:schemeClr>
                </a:solidFill>
                <a:latin typeface="+mn-lt"/>
              </a:defRPr>
            </a:lvl1pPr>
          </a:lstStyle>
          <a:p>
            <a:fld id="{A5B0A250-5CC0-1746-B209-08E8B0DAE6AF}" type="datetimeFigureOut">
              <a:rPr lang="en-US" smtClean="0"/>
              <a:pPr/>
              <a:t>2/11/2023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lIns="109728" tIns="109728" rIns="109728" bIns="9144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lIns="109728" tIns="109728" rIns="109728" bIns="9144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408194156"/>
      </p:ext>
    </p:extLst>
  </p:cSld>
  <p:clrMap bg1="lt1" tx1="dk1" bg2="lt2" tx2="dk2" accent1="accent1" accent2="accent2" accent3="accent3" accent4="accent4" accent5="accent5" accent6="accent6" hlink="hlink" folHlink="folHlink"/>
  <p:sldLayoutIdLst>
    <p:sldLayoutId id="2147483956" r:id="rId1"/>
    <p:sldLayoutId id="2147483955" r:id="rId2"/>
    <p:sldLayoutId id="2147483954" r:id="rId3"/>
    <p:sldLayoutId id="2147483953" r:id="rId4"/>
    <p:sldLayoutId id="2147483952" r:id="rId5"/>
    <p:sldLayoutId id="2147483951" r:id="rId6"/>
    <p:sldLayoutId id="2147483950" r:id="rId7"/>
    <p:sldLayoutId id="2147483949" r:id="rId8"/>
    <p:sldLayoutId id="2147483948" r:id="rId9"/>
    <p:sldLayoutId id="2147483947" r:id="rId10"/>
    <p:sldLayoutId id="2147483946" r:id="rId11"/>
  </p:sldLayoutIdLst>
  <p:txStyles>
    <p:titleStyle>
      <a:lvl1pPr algn="l" defTabSz="914400" rtl="0" eaLnBrk="1" latinLnBrk="0" hangingPunct="1">
        <a:lnSpc>
          <a:spcPct val="110000"/>
        </a:lnSpc>
        <a:spcBef>
          <a:spcPct val="0"/>
        </a:spcBef>
        <a:buNone/>
        <a:defRPr sz="4000" b="1" i="0" kern="1200" spc="150">
          <a:solidFill>
            <a:schemeClr val="tx1"/>
          </a:solidFill>
          <a:latin typeface="+mj-lt"/>
          <a:ea typeface="+mj-ea"/>
          <a:cs typeface="+mj-cs"/>
        </a:defRPr>
      </a:lvl1pPr>
    </p:titleStyle>
    <p:bodyStyle>
      <a:lvl1pPr marL="228600" indent="-228600" algn="l" defTabSz="914400" rtl="0" eaLnBrk="1" latinLnBrk="0" hangingPunct="1">
        <a:lnSpc>
          <a:spcPct val="113000"/>
        </a:lnSpc>
        <a:spcBef>
          <a:spcPts val="900"/>
        </a:spcBef>
        <a:buFont typeface="Arial" panose="020B0604020202020204" pitchFamily="34" charset="0"/>
        <a:buChar char="•"/>
        <a:defRPr sz="2400" b="0" i="0" kern="1200" spc="90">
          <a:solidFill>
            <a:schemeClr val="tx1"/>
          </a:solidFill>
          <a:latin typeface="+mn-lt"/>
          <a:ea typeface="+mn-ea"/>
          <a:cs typeface="+mn-cs"/>
        </a:defRPr>
      </a:lvl1pPr>
      <a:lvl2pPr marL="685800" indent="-228600" algn="l" defTabSz="914400" rtl="0" eaLnBrk="1" latinLnBrk="0" hangingPunct="1">
        <a:lnSpc>
          <a:spcPct val="113000"/>
        </a:lnSpc>
        <a:spcBef>
          <a:spcPts val="900"/>
        </a:spcBef>
        <a:buFont typeface="Arial" panose="020B0604020202020204" pitchFamily="34" charset="0"/>
        <a:buChar char="•"/>
        <a:defRPr sz="2000" b="0" i="0" kern="1200" spc="90">
          <a:solidFill>
            <a:schemeClr val="tx1"/>
          </a:solidFill>
          <a:latin typeface="+mn-lt"/>
          <a:ea typeface="+mn-ea"/>
          <a:cs typeface="+mn-cs"/>
        </a:defRPr>
      </a:lvl2pPr>
      <a:lvl3pPr marL="1143000" indent="-228600" algn="l" defTabSz="914400" rtl="0" eaLnBrk="1" latinLnBrk="0" hangingPunct="1">
        <a:lnSpc>
          <a:spcPct val="113000"/>
        </a:lnSpc>
        <a:spcBef>
          <a:spcPts val="900"/>
        </a:spcBef>
        <a:buFont typeface="Arial" panose="020B0604020202020204" pitchFamily="34" charset="0"/>
        <a:buChar char="•"/>
        <a:defRPr sz="1800" b="0" i="0" kern="1200" spc="90">
          <a:solidFill>
            <a:schemeClr val="tx1"/>
          </a:solidFill>
          <a:latin typeface="+mn-lt"/>
          <a:ea typeface="+mn-ea"/>
          <a:cs typeface="+mn-cs"/>
        </a:defRPr>
      </a:lvl3pPr>
      <a:lvl4pPr marL="1600200" indent="-228600" algn="l" defTabSz="914400" rtl="0" eaLnBrk="1" latinLnBrk="0" hangingPunct="1">
        <a:lnSpc>
          <a:spcPct val="113000"/>
        </a:lnSpc>
        <a:spcBef>
          <a:spcPts val="900"/>
        </a:spcBef>
        <a:buFont typeface="Arial" panose="020B0604020202020204" pitchFamily="34" charset="0"/>
        <a:buChar char="•"/>
        <a:defRPr sz="1600" b="0" i="0" kern="1200" spc="90">
          <a:solidFill>
            <a:schemeClr val="tx1"/>
          </a:solidFill>
          <a:latin typeface="+mn-lt"/>
          <a:ea typeface="+mn-ea"/>
          <a:cs typeface="+mn-cs"/>
        </a:defRPr>
      </a:lvl4pPr>
      <a:lvl5pPr marL="2057400" indent="-228600" algn="l" defTabSz="914400" rtl="0" eaLnBrk="1" latinLnBrk="0" hangingPunct="1">
        <a:lnSpc>
          <a:spcPct val="113000"/>
        </a:lnSpc>
        <a:spcBef>
          <a:spcPts val="900"/>
        </a:spcBef>
        <a:buFont typeface="Arial" panose="020B0604020202020204" pitchFamily="34" charset="0"/>
        <a:buChar char="•"/>
        <a:defRPr sz="1400" b="0" i="0" kern="1200" spc="9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kaggle.com/code/vencerlanz09/bird-classification-using-cnn-mobilenetv2" TargetMode="External"/><Relationship Id="rId2" Type="http://schemas.openxmlformats.org/officeDocument/2006/relationships/hyperlink" Target="https://towardsdatascience.com/bird-species-classification-with-machine-learning-914cbc0590b" TargetMode="External"/><Relationship Id="rId1" Type="http://schemas.openxmlformats.org/officeDocument/2006/relationships/slideLayout" Target="../slideLayouts/slideLayout2.xml"/><Relationship Id="rId5" Type="http://schemas.openxmlformats.org/officeDocument/2006/relationships/hyperlink" Target="https://towardsdatascience.com/a-comprehensive-guide-to-convolutional-neural-networks-the-eli5-way-3bd2b1164a53" TargetMode="External"/><Relationship Id="rId4" Type="http://schemas.openxmlformats.org/officeDocument/2006/relationships/hyperlink" Target="https://www.kaggle.com/datasets/gpiosenka/100-bird-speci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86E4DF6-B271-A2B1-3422-23FC7057763D}"/>
              </a:ext>
            </a:extLst>
          </p:cNvPr>
          <p:cNvSpPr>
            <a:spLocks noGrp="1"/>
          </p:cNvSpPr>
          <p:nvPr>
            <p:ph type="ctrTitle"/>
          </p:nvPr>
        </p:nvSpPr>
        <p:spPr>
          <a:xfrm>
            <a:off x="4661748" y="1234981"/>
            <a:ext cx="6479629" cy="1475178"/>
          </a:xfrm>
        </p:spPr>
        <p:txBody>
          <a:bodyPr>
            <a:normAutofit/>
          </a:bodyPr>
          <a:lstStyle/>
          <a:p>
            <a:r>
              <a:rPr lang="en-US" sz="3200" u="sng" dirty="0">
                <a:latin typeface="Times New Roman" panose="02020603050405020304" pitchFamily="18" charset="0"/>
                <a:cs typeface="Times New Roman" panose="02020603050405020304" pitchFamily="18" charset="0"/>
              </a:rPr>
              <a:t>IMAGE BASED BIRD SPECIES IDENTIFICATION</a:t>
            </a:r>
            <a:endParaRPr lang="en-IN" sz="3200"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7FF462A-5555-7D6D-64E5-0E1E728EE49A}"/>
              </a:ext>
            </a:extLst>
          </p:cNvPr>
          <p:cNvSpPr>
            <a:spLocks noGrp="1"/>
          </p:cNvSpPr>
          <p:nvPr>
            <p:ph type="subTitle" idx="1"/>
          </p:nvPr>
        </p:nvSpPr>
        <p:spPr>
          <a:xfrm>
            <a:off x="4739752" y="3049565"/>
            <a:ext cx="6479629" cy="3469029"/>
          </a:xfrm>
        </p:spPr>
        <p:txBody>
          <a:bodyPr>
            <a:normAutofit fontScale="85000" lnSpcReduction="20000"/>
          </a:bodyPr>
          <a:lstStyle/>
          <a:p>
            <a:pPr algn="ctr"/>
            <a:r>
              <a:rPr lang="en-US" dirty="0">
                <a:latin typeface="Times New Roman" panose="02020603050405020304" pitchFamily="18" charset="0"/>
                <a:cs typeface="Times New Roman" panose="02020603050405020304" pitchFamily="18" charset="0"/>
              </a:rPr>
              <a:t> PRESENTED BY :-</a:t>
            </a:r>
          </a:p>
          <a:p>
            <a:r>
              <a:rPr lang="en-US" dirty="0">
                <a:latin typeface="Times New Roman" panose="02020603050405020304" pitchFamily="18" charset="0"/>
                <a:cs typeface="Times New Roman" panose="02020603050405020304" pitchFamily="18" charset="0"/>
              </a:rPr>
              <a:t>KARTHIK P.                                        245320748039 </a:t>
            </a:r>
          </a:p>
          <a:p>
            <a:r>
              <a:rPr lang="en-US" dirty="0">
                <a:latin typeface="Times New Roman" panose="02020603050405020304" pitchFamily="18" charset="0"/>
                <a:cs typeface="Times New Roman" panose="02020603050405020304" pitchFamily="18" charset="0"/>
              </a:rPr>
              <a:t>SRIMANTH M.                                    245320748045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 SHYAMPREETH</a:t>
            </a:r>
            <a:r>
              <a:rPr lang="en-US" dirty="0">
                <a:latin typeface="Times New Roman" panose="02020603050405020304" pitchFamily="18" charset="0"/>
                <a:cs typeface="Times New Roman" panose="02020603050405020304" pitchFamily="18" charset="0"/>
              </a:rPr>
              <a:t>                              245320748051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pPr algn="ctr"/>
            <a:r>
              <a:rPr lang="en-IN" sz="2600" dirty="0">
                <a:latin typeface="Times New Roman" panose="02020603050405020304" pitchFamily="18" charset="0"/>
                <a:cs typeface="Times New Roman" panose="02020603050405020304" pitchFamily="18" charset="0"/>
              </a:rPr>
              <a:t>UNDER THE GUIDANCE OF:-</a:t>
            </a:r>
          </a:p>
          <a:p>
            <a:pPr algn="ctr"/>
            <a:r>
              <a:rPr lang="en-IN" sz="2600" dirty="0">
                <a:latin typeface="Times New Roman" panose="02020603050405020304" pitchFamily="18" charset="0"/>
                <a:cs typeface="Times New Roman" panose="02020603050405020304" pitchFamily="18" charset="0"/>
              </a:rPr>
              <a:t>Mrs. M. Deepika </a:t>
            </a:r>
          </a:p>
          <a:p>
            <a:pPr algn="ctr"/>
            <a:r>
              <a:rPr lang="en-IN" sz="2300" dirty="0">
                <a:latin typeface="Times New Roman" panose="02020603050405020304" pitchFamily="18" charset="0"/>
                <a:cs typeface="Times New Roman" panose="02020603050405020304" pitchFamily="18" charset="0"/>
              </a:rPr>
              <a:t>ASSISTANT PROFESSOR</a:t>
            </a:r>
            <a:endParaRPr lang="en-US" sz="2300" dirty="0">
              <a:latin typeface="Times New Roman" panose="02020603050405020304" pitchFamily="18" charset="0"/>
              <a:cs typeface="Times New Roman" panose="02020603050405020304" pitchFamily="18" charset="0"/>
            </a:endParaRPr>
          </a:p>
        </p:txBody>
      </p:sp>
      <p:pic>
        <p:nvPicPr>
          <p:cNvPr id="4" name="Picture 3" descr="A colorful light bulb with business icons">
            <a:extLst>
              <a:ext uri="{FF2B5EF4-FFF2-40B4-BE49-F238E27FC236}">
                <a16:creationId xmlns:a16="http://schemas.microsoft.com/office/drawing/2014/main" id="{8284C40B-817C-4644-E71B-FE7C68347EBF}"/>
              </a:ext>
            </a:extLst>
          </p:cNvPr>
          <p:cNvPicPr>
            <a:picLocks noChangeAspect="1"/>
          </p:cNvPicPr>
          <p:nvPr/>
        </p:nvPicPr>
        <p:blipFill rotWithShape="1">
          <a:blip r:embed="rId2"/>
          <a:srcRect l="24609" r="32794" b="1"/>
          <a:stretch/>
        </p:blipFill>
        <p:spPr>
          <a:xfrm>
            <a:off x="-23404" y="1586561"/>
            <a:ext cx="4173349" cy="5199476"/>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618FCFF-E86D-4945-461E-FF63E2381C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73923" y="157862"/>
            <a:ext cx="1445341" cy="1302354"/>
          </a:xfrm>
          <a:prstGeom prst="rect">
            <a:avLst/>
          </a:prstGeom>
          <a:noFill/>
        </p:spPr>
      </p:pic>
      <p:sp>
        <p:nvSpPr>
          <p:cNvPr id="6" name="TextBox 5">
            <a:extLst>
              <a:ext uri="{FF2B5EF4-FFF2-40B4-BE49-F238E27FC236}">
                <a16:creationId xmlns:a16="http://schemas.microsoft.com/office/drawing/2014/main" id="{AB03C4D3-82A4-100A-AA01-903FE5570BA6}"/>
              </a:ext>
            </a:extLst>
          </p:cNvPr>
          <p:cNvSpPr txBox="1"/>
          <p:nvPr/>
        </p:nvSpPr>
        <p:spPr>
          <a:xfrm>
            <a:off x="2936164" y="339406"/>
            <a:ext cx="7550658" cy="907749"/>
          </a:xfrm>
          <a:prstGeom prst="rect">
            <a:avLst/>
          </a:prstGeom>
          <a:noFill/>
        </p:spPr>
        <p:txBody>
          <a:bodyPr wrap="none" rtlCol="0">
            <a:spAutoFit/>
          </a:bodyPr>
          <a:lstStyle/>
          <a:p>
            <a:pPr algn="ctr">
              <a:lnSpc>
                <a:spcPct val="115000"/>
              </a:lnSpc>
            </a:pPr>
            <a:r>
              <a:rPr lang="en-US" sz="2400" b="1" dirty="0">
                <a:effectLst/>
                <a:latin typeface="Times New Roman" panose="02020603050405020304" pitchFamily="18" charset="0"/>
                <a:ea typeface="Times New Roman" panose="02020603050405020304" pitchFamily="18" charset="0"/>
              </a:rPr>
              <a:t>NEIL GOGTE INSTITUTE OF TECHNOLOGY</a:t>
            </a:r>
            <a:endParaRPr lang="en-IN" sz="2400" dirty="0">
              <a:effectLst/>
              <a:latin typeface="Times New Roman" panose="02020603050405020304" pitchFamily="18" charset="0"/>
              <a:ea typeface="Times New Roman" panose="02020603050405020304" pitchFamily="18" charset="0"/>
            </a:endParaRPr>
          </a:p>
          <a:p>
            <a:pPr algn="ctr">
              <a:lnSpc>
                <a:spcPct val="115000"/>
              </a:lnSpc>
            </a:pPr>
            <a:r>
              <a:rPr lang="en-US" sz="2400" dirty="0" err="1">
                <a:effectLst/>
                <a:latin typeface="Times New Roman" panose="02020603050405020304" pitchFamily="18" charset="0"/>
                <a:ea typeface="Times New Roman" panose="02020603050405020304" pitchFamily="18" charset="0"/>
              </a:rPr>
              <a:t>Kachavanisingaram</a:t>
            </a:r>
            <a:r>
              <a:rPr lang="en-US" sz="2400" dirty="0">
                <a:effectLst/>
                <a:latin typeface="Times New Roman" panose="02020603050405020304" pitchFamily="18" charset="0"/>
                <a:ea typeface="Times New Roman" panose="02020603050405020304" pitchFamily="18" charset="0"/>
              </a:rPr>
              <a:t> Village, Hyderabad, Telangana 500058</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70BB541B-740A-662D-9AAC-132BDDD0A623}"/>
              </a:ext>
            </a:extLst>
          </p:cNvPr>
          <p:cNvSpPr txBox="1"/>
          <p:nvPr/>
        </p:nvSpPr>
        <p:spPr>
          <a:xfrm>
            <a:off x="5987845" y="2497394"/>
            <a:ext cx="3657599" cy="369332"/>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DEPARTMENT OF CSE(AIML)</a:t>
            </a:r>
            <a:endParaRPr lang="en-IN"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629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fade">
                                      <p:cBhvr>
                                        <p:cTn id="26" dur="500"/>
                                        <p:tgtEl>
                                          <p:spTgt spid="3">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fade">
                                      <p:cBhvr>
                                        <p:cTn id="29" dur="500"/>
                                        <p:tgtEl>
                                          <p:spTgt spid="3">
                                            <p:txEl>
                                              <p:pRg st="1" end="1"/>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500"/>
                                        <p:tgtEl>
                                          <p:spTgt spid="3">
                                            <p:txEl>
                                              <p:pRg st="2" end="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500"/>
                                        <p:tgtEl>
                                          <p:spTgt spid="3">
                                            <p:txEl>
                                              <p:pRg st="3" end="3"/>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500"/>
                                        <p:tgtEl>
                                          <p:spTgt spid="3">
                                            <p:txEl>
                                              <p:pRg st="4" end="4"/>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500"/>
                                        <p:tgtEl>
                                          <p:spTgt spid="3">
                                            <p:txEl>
                                              <p:pRg st="7" end="7"/>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787CC-BD0A-5B38-8A52-63A91BEA2AEF}"/>
              </a:ext>
            </a:extLst>
          </p:cNvPr>
          <p:cNvSpPr>
            <a:spLocks noGrp="1"/>
          </p:cNvSpPr>
          <p:nvPr>
            <p:ph type="title"/>
          </p:nvPr>
        </p:nvSpPr>
        <p:spPr>
          <a:xfrm>
            <a:off x="462117" y="318606"/>
            <a:ext cx="8396748" cy="1268984"/>
          </a:xfrm>
        </p:spPr>
        <p:txBody>
          <a:bodyPr/>
          <a:lstStyle/>
          <a:p>
            <a:pPr algn="just"/>
            <a:r>
              <a:rPr lang="en-US" u="sng" dirty="0">
                <a:latin typeface="Times New Roman" panose="02020603050405020304" pitchFamily="18" charset="0"/>
                <a:cs typeface="Times New Roman" panose="02020603050405020304" pitchFamily="18" charset="0"/>
              </a:rPr>
              <a:t>OPERATING ENVIRONMENT</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48E3A6-E8F3-74F1-BECF-D8A79C4CA053}"/>
              </a:ext>
            </a:extLst>
          </p:cNvPr>
          <p:cNvSpPr>
            <a:spLocks noGrp="1"/>
          </p:cNvSpPr>
          <p:nvPr>
            <p:ph idx="1"/>
          </p:nvPr>
        </p:nvSpPr>
        <p:spPr>
          <a:xfrm>
            <a:off x="462117" y="1170038"/>
            <a:ext cx="8711380" cy="5801032"/>
          </a:xfrm>
        </p:spPr>
        <p:txBody>
          <a:bodyPr/>
          <a:lstStyle/>
          <a:p>
            <a:pPr indent="0" algn="just">
              <a:lnSpc>
                <a:spcPct val="150000"/>
              </a:lnSpc>
              <a:buNone/>
            </a:pPr>
            <a:r>
              <a:rPr lang="en-US" sz="1800" b="1" i="1" u="sng" dirty="0">
                <a:effectLst/>
                <a:latin typeface="Times New Roman" panose="02020603050405020304" pitchFamily="18" charset="0"/>
                <a:ea typeface="Times New Roman" panose="02020603050405020304" pitchFamily="18" charset="0"/>
              </a:rPr>
              <a:t>Software Requirements:</a:t>
            </a:r>
            <a:endParaRPr lang="en-IN" sz="1800" dirty="0">
              <a:effectLst/>
              <a:latin typeface="Times New Roman" panose="02020603050405020304" pitchFamily="18" charset="0"/>
              <a:ea typeface="Times New Roman" panose="02020603050405020304" pitchFamily="18" charset="0"/>
            </a:endParaRPr>
          </a:p>
          <a:p>
            <a:pPr marL="914400" algn="just">
              <a:lnSpc>
                <a:spcPct val="150000"/>
              </a:lnSpc>
            </a:pPr>
            <a:r>
              <a:rPr lang="en-US" sz="1600" dirty="0">
                <a:effectLst/>
                <a:latin typeface="Times New Roman" panose="02020603050405020304" pitchFamily="18" charset="0"/>
                <a:ea typeface="Times New Roman" panose="02020603050405020304" pitchFamily="18" charset="0"/>
              </a:rPr>
              <a:t>Operating System	:	Windows 7 (Min)</a:t>
            </a:r>
            <a:endParaRPr lang="en-IN" sz="1600" dirty="0">
              <a:effectLst/>
              <a:latin typeface="Times New Roman" panose="02020603050405020304" pitchFamily="18" charset="0"/>
              <a:ea typeface="Times New Roman" panose="02020603050405020304" pitchFamily="18" charset="0"/>
            </a:endParaRPr>
          </a:p>
          <a:p>
            <a:pPr marL="914400" algn="just">
              <a:lnSpc>
                <a:spcPct val="150000"/>
              </a:lnSpc>
            </a:pPr>
            <a:r>
              <a:rPr lang="en-US" sz="1600" dirty="0">
                <a:effectLst/>
                <a:latin typeface="Times New Roman" panose="02020603050405020304" pitchFamily="18" charset="0"/>
                <a:ea typeface="Times New Roman" panose="02020603050405020304" pitchFamily="18" charset="0"/>
              </a:rPr>
              <a:t>Front End	:	</a:t>
            </a:r>
            <a:r>
              <a:rPr lang="en-US" sz="1600" dirty="0" err="1">
                <a:latin typeface="Times New Roman" panose="02020603050405020304" pitchFamily="18" charset="0"/>
                <a:ea typeface="Times New Roman" panose="02020603050405020304" pitchFamily="18" charset="0"/>
              </a:rPr>
              <a:t>Streamlit</a:t>
            </a:r>
            <a:endParaRPr lang="en-IN" sz="1600" dirty="0">
              <a:effectLst/>
              <a:latin typeface="Times New Roman" panose="02020603050405020304" pitchFamily="18" charset="0"/>
              <a:ea typeface="Times New Roman" panose="02020603050405020304" pitchFamily="18" charset="0"/>
            </a:endParaRPr>
          </a:p>
          <a:p>
            <a:pPr marL="914400" algn="just">
              <a:lnSpc>
                <a:spcPct val="150000"/>
              </a:lnSpc>
            </a:pPr>
            <a:r>
              <a:rPr lang="en-US" sz="1600" dirty="0">
                <a:effectLst/>
                <a:latin typeface="Times New Roman" panose="02020603050405020304" pitchFamily="18" charset="0"/>
                <a:ea typeface="Times New Roman" panose="02020603050405020304" pitchFamily="18" charset="0"/>
              </a:rPr>
              <a:t>Back End 	: 	Python</a:t>
            </a:r>
            <a:endParaRPr lang="en-IN" sz="1600" dirty="0">
              <a:effectLst/>
              <a:latin typeface="Times New Roman" panose="02020603050405020304" pitchFamily="18" charset="0"/>
              <a:ea typeface="Times New Roman" panose="02020603050405020304" pitchFamily="18" charset="0"/>
            </a:endParaRPr>
          </a:p>
          <a:p>
            <a:pPr marL="914400" algn="just">
              <a:lnSpc>
                <a:spcPct val="150000"/>
              </a:lnSpc>
            </a:pPr>
            <a:r>
              <a:rPr lang="en-US" sz="1600" dirty="0">
                <a:effectLst/>
                <a:latin typeface="Times New Roman" panose="02020603050405020304" pitchFamily="18" charset="0"/>
                <a:ea typeface="Times New Roman" panose="02020603050405020304" pitchFamily="18" charset="0"/>
              </a:rPr>
              <a:t>Database 		:	</a:t>
            </a:r>
            <a:r>
              <a:rPr lang="en-US" sz="1600" dirty="0">
                <a:latin typeface="Times New Roman" panose="02020603050405020304" pitchFamily="18" charset="0"/>
                <a:ea typeface="Times New Roman" panose="02020603050405020304" pitchFamily="18" charset="0"/>
              </a:rPr>
              <a:t>File System</a:t>
            </a:r>
            <a:endParaRPr lang="en-IN" sz="1600" dirty="0">
              <a:effectLst/>
              <a:latin typeface="Times New Roman" panose="02020603050405020304" pitchFamily="18" charset="0"/>
              <a:ea typeface="Times New Roman" panose="02020603050405020304" pitchFamily="18" charset="0"/>
            </a:endParaRPr>
          </a:p>
          <a:p>
            <a:pPr indent="0" algn="just">
              <a:lnSpc>
                <a:spcPct val="150000"/>
              </a:lnSpc>
              <a:buNone/>
            </a:pPr>
            <a:r>
              <a:rPr lang="en-US" sz="1800" b="1" i="1" u="sng" dirty="0">
                <a:effectLst/>
                <a:latin typeface="Times New Roman" panose="02020603050405020304" pitchFamily="18" charset="0"/>
                <a:ea typeface="Times New Roman" panose="02020603050405020304" pitchFamily="18" charset="0"/>
              </a:rPr>
              <a:t>Hardware Requirements:</a:t>
            </a:r>
            <a:endParaRPr lang="en-IN" sz="1800" dirty="0">
              <a:effectLst/>
              <a:latin typeface="Times New Roman" panose="02020603050405020304" pitchFamily="18" charset="0"/>
              <a:ea typeface="Times New Roman" panose="02020603050405020304" pitchFamily="18" charset="0"/>
            </a:endParaRPr>
          </a:p>
          <a:p>
            <a:pPr marL="914400" algn="just">
              <a:lnSpc>
                <a:spcPct val="150000"/>
              </a:lnSpc>
            </a:pPr>
            <a:r>
              <a:rPr lang="en-US" sz="1600" dirty="0">
                <a:effectLst/>
                <a:latin typeface="Times New Roman" panose="02020603050405020304" pitchFamily="18" charset="0"/>
                <a:ea typeface="Times New Roman" panose="02020603050405020304" pitchFamily="18" charset="0"/>
              </a:rPr>
              <a:t>Processor		:	Intel Pentium® Dual Core Processor (Min)</a:t>
            </a:r>
            <a:endParaRPr lang="en-IN" sz="1600" dirty="0">
              <a:effectLst/>
              <a:latin typeface="Times New Roman" panose="02020603050405020304" pitchFamily="18" charset="0"/>
              <a:ea typeface="Times New Roman" panose="02020603050405020304" pitchFamily="18" charset="0"/>
            </a:endParaRPr>
          </a:p>
          <a:p>
            <a:pPr marL="914400" algn="just">
              <a:lnSpc>
                <a:spcPct val="150000"/>
              </a:lnSpc>
            </a:pPr>
            <a:r>
              <a:rPr lang="en-US" sz="1600" dirty="0">
                <a:effectLst/>
                <a:latin typeface="Times New Roman" panose="02020603050405020304" pitchFamily="18" charset="0"/>
                <a:ea typeface="Times New Roman" panose="02020603050405020304" pitchFamily="18" charset="0"/>
              </a:rPr>
              <a:t>Speed		:	2.9 GHz (Min)</a:t>
            </a:r>
            <a:endParaRPr lang="en-IN" sz="1600" dirty="0">
              <a:effectLst/>
              <a:latin typeface="Times New Roman" panose="02020603050405020304" pitchFamily="18" charset="0"/>
              <a:ea typeface="Times New Roman" panose="02020603050405020304" pitchFamily="18" charset="0"/>
            </a:endParaRPr>
          </a:p>
          <a:p>
            <a:pPr marL="914400" algn="just">
              <a:lnSpc>
                <a:spcPct val="150000"/>
              </a:lnSpc>
            </a:pPr>
            <a:r>
              <a:rPr lang="en-US" sz="1600" dirty="0">
                <a:effectLst/>
                <a:latin typeface="Times New Roman" panose="02020603050405020304" pitchFamily="18" charset="0"/>
                <a:ea typeface="Times New Roman" panose="02020603050405020304" pitchFamily="18" charset="0"/>
              </a:rPr>
              <a:t>RAM		:	2 GB (Min)</a:t>
            </a:r>
            <a:endParaRPr lang="en-IN" sz="1600" dirty="0">
              <a:effectLst/>
              <a:latin typeface="Times New Roman" panose="02020603050405020304" pitchFamily="18" charset="0"/>
              <a:ea typeface="Times New Roman" panose="02020603050405020304" pitchFamily="18" charset="0"/>
            </a:endParaRPr>
          </a:p>
          <a:p>
            <a:pPr marL="914400" algn="just">
              <a:lnSpc>
                <a:spcPct val="150000"/>
              </a:lnSpc>
            </a:pPr>
            <a:r>
              <a:rPr lang="en-US" sz="1600" dirty="0">
                <a:effectLst/>
                <a:latin typeface="Times New Roman" panose="02020603050405020304" pitchFamily="18" charset="0"/>
                <a:ea typeface="Times New Roman" panose="02020603050405020304" pitchFamily="18" charset="0"/>
              </a:rPr>
              <a:t>Hard Disk	:	2 GB (Min)</a:t>
            </a:r>
            <a:endParaRPr lang="en-IN" sz="1600" dirty="0">
              <a:effectLst/>
              <a:latin typeface="Times New Roman" panose="02020603050405020304" pitchFamily="18" charset="0"/>
              <a:ea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429221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B497C8-4868-EC76-9737-9D78E173FEEC}"/>
              </a:ext>
            </a:extLst>
          </p:cNvPr>
          <p:cNvSpPr>
            <a:spLocks noGrp="1"/>
          </p:cNvSpPr>
          <p:nvPr>
            <p:ph type="title"/>
          </p:nvPr>
        </p:nvSpPr>
        <p:spPr>
          <a:xfrm>
            <a:off x="761129" y="456258"/>
            <a:ext cx="9198761" cy="1268984"/>
          </a:xfrm>
        </p:spPr>
        <p:txBody>
          <a:bodyPr>
            <a:normAutofit/>
          </a:bodyPr>
          <a:lstStyle/>
          <a:p>
            <a:pPr algn="just"/>
            <a:r>
              <a:rPr lang="en-US" u="sng" dirty="0">
                <a:latin typeface="Times New Roman" panose="02020603050405020304" pitchFamily="18" charset="0"/>
                <a:cs typeface="Times New Roman" panose="02020603050405020304" pitchFamily="18" charset="0"/>
              </a:rPr>
              <a:t>FUNCTIONAL REQUIREMENTS</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AB5C80-DFEF-978C-B6E9-F0F1D6CD66D1}"/>
              </a:ext>
            </a:extLst>
          </p:cNvPr>
          <p:cNvSpPr>
            <a:spLocks noGrp="1"/>
          </p:cNvSpPr>
          <p:nvPr>
            <p:ph idx="1"/>
          </p:nvPr>
        </p:nvSpPr>
        <p:spPr>
          <a:xfrm>
            <a:off x="565150" y="1504336"/>
            <a:ext cx="9198761" cy="4582774"/>
          </a:xfrm>
        </p:spPr>
        <p:txBody>
          <a:bodyPr>
            <a:normAutofit lnSpcReduction="10000"/>
          </a:bodyPr>
          <a:lstStyle/>
          <a:p>
            <a:pPr marL="0" indent="0" algn="just">
              <a:lnSpc>
                <a:spcPct val="103000"/>
              </a:lnSpc>
              <a:buNone/>
            </a:pPr>
            <a:r>
              <a:rPr lang="en-US" sz="2000" b="1" u="sng" dirty="0">
                <a:effectLst/>
                <a:latin typeface="Times New Roman" panose="02020603050405020304" pitchFamily="18" charset="0"/>
                <a:ea typeface="Times New Roman" panose="02020603050405020304" pitchFamily="18" charset="0"/>
              </a:rPr>
              <a:t>User Functionality: </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03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The user will be able to upload images regarding the species he/she wants to find.</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03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The user will be able to insert images up to 200MB in size as mentioned before.</a:t>
            </a:r>
            <a:endParaRPr lang="en-IN" sz="2000" dirty="0">
              <a:effectLst/>
              <a:latin typeface="Times New Roman" panose="02020603050405020304" pitchFamily="18" charset="0"/>
              <a:ea typeface="Times New Roman" panose="02020603050405020304" pitchFamily="18" charset="0"/>
            </a:endParaRPr>
          </a:p>
          <a:p>
            <a:pPr marL="0" indent="0" algn="just">
              <a:lnSpc>
                <a:spcPct val="103000"/>
              </a:lnSpc>
              <a:buNone/>
            </a:pPr>
            <a:r>
              <a:rPr lang="en-US" sz="2000" b="1" u="sng" dirty="0">
                <a:effectLst/>
                <a:latin typeface="Times New Roman" panose="02020603050405020304" pitchFamily="18" charset="0"/>
                <a:ea typeface="Times New Roman" panose="02020603050405020304" pitchFamily="18" charset="0"/>
              </a:rPr>
              <a:t>Admin Functionality:</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03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The admin manages the website.</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03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The admin can increase database size.</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03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The admin can make changes to the website such as modifying the UI and making it more interactive than earlier.</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03000"/>
              </a:lnSpc>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The admin can implement a better algorithm if at all a better algorithm is created in near future.</a:t>
            </a:r>
            <a:endParaRPr lang="en-IN" sz="2000" dirty="0">
              <a:effectLst/>
              <a:latin typeface="Times New Roman" panose="02020603050405020304" pitchFamily="18" charset="0"/>
              <a:ea typeface="Times New Roman" panose="02020603050405020304" pitchFamily="18" charset="0"/>
            </a:endParaRPr>
          </a:p>
          <a:p>
            <a:pPr algn="just">
              <a:lnSpc>
                <a:spcPct val="103000"/>
              </a:lnSpc>
            </a:pPr>
            <a:endParaRPr lang="en-IN" sz="1300" dirty="0"/>
          </a:p>
        </p:txBody>
      </p:sp>
      <p:cxnSp>
        <p:nvCxnSpPr>
          <p:cNvPr id="39" name="Straight Connector 9">
            <a:extLst>
              <a:ext uri="{FF2B5EF4-FFF2-40B4-BE49-F238E27FC236}">
                <a16:creationId xmlns:a16="http://schemas.microsoft.com/office/drawing/2014/main" id="{BA7C2670-8081-9C42-82A1-23BBFAEAA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40" name="Group 11">
            <a:extLst>
              <a:ext uri="{FF2B5EF4-FFF2-40B4-BE49-F238E27FC236}">
                <a16:creationId xmlns:a16="http://schemas.microsoft.com/office/drawing/2014/main" id="{75BEF7CB-BB00-3345-8542-8F0FAFE1C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41" name="Oval 12">
              <a:extLst>
                <a:ext uri="{FF2B5EF4-FFF2-40B4-BE49-F238E27FC236}">
                  <a16:creationId xmlns:a16="http://schemas.microsoft.com/office/drawing/2014/main" id="{4E633967-4EB4-9A43-9984-7E0C7DCE8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24">
              <a:extLst>
                <a:ext uri="{FF2B5EF4-FFF2-40B4-BE49-F238E27FC236}">
                  <a16:creationId xmlns:a16="http://schemas.microsoft.com/office/drawing/2014/main" id="{80BB32CE-B79D-9449-AEBB-EC9F56A9A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25">
              <a:extLst>
                <a:ext uri="{FF2B5EF4-FFF2-40B4-BE49-F238E27FC236}">
                  <a16:creationId xmlns:a16="http://schemas.microsoft.com/office/drawing/2014/main" id="{AFE8EC8C-9217-6E47-ACFA-7B2148F1B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26">
              <a:extLst>
                <a:ext uri="{FF2B5EF4-FFF2-40B4-BE49-F238E27FC236}">
                  <a16:creationId xmlns:a16="http://schemas.microsoft.com/office/drawing/2014/main" id="{8BEA612E-5CC4-DA4D-8A68-059864439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27">
              <a:extLst>
                <a:ext uri="{FF2B5EF4-FFF2-40B4-BE49-F238E27FC236}">
                  <a16:creationId xmlns:a16="http://schemas.microsoft.com/office/drawing/2014/main" id="{59DC8CDB-7B92-E848-AA26-43105184E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28">
              <a:extLst>
                <a:ext uri="{FF2B5EF4-FFF2-40B4-BE49-F238E27FC236}">
                  <a16:creationId xmlns:a16="http://schemas.microsoft.com/office/drawing/2014/main" id="{876EC8B8-C9EB-A84A-858B-ADF81A5B7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29">
              <a:extLst>
                <a:ext uri="{FF2B5EF4-FFF2-40B4-BE49-F238E27FC236}">
                  <a16:creationId xmlns:a16="http://schemas.microsoft.com/office/drawing/2014/main" id="{078C5DEE-08C1-D546-BF9B-933B8419E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288194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C07D11-B198-33CA-D652-549BFD3DF07C}"/>
              </a:ext>
            </a:extLst>
          </p:cNvPr>
          <p:cNvSpPr>
            <a:spLocks noGrp="1"/>
          </p:cNvSpPr>
          <p:nvPr>
            <p:ph type="ctrTitle"/>
          </p:nvPr>
        </p:nvSpPr>
        <p:spPr>
          <a:xfrm>
            <a:off x="2893000" y="770889"/>
            <a:ext cx="6402597" cy="1063244"/>
          </a:xfrm>
        </p:spPr>
        <p:txBody>
          <a:bodyPr anchor="t">
            <a:normAutofit/>
          </a:bodyPr>
          <a:lstStyle/>
          <a:p>
            <a:pPr algn="just"/>
            <a:r>
              <a:rPr lang="en-US" sz="4400" u="sng" dirty="0">
                <a:latin typeface="Times New Roman" panose="02020603050405020304" pitchFamily="18" charset="0"/>
                <a:cs typeface="Times New Roman" panose="02020603050405020304" pitchFamily="18" charset="0"/>
              </a:rPr>
              <a:t>USE CASE DIAGRAM:</a:t>
            </a:r>
            <a:endParaRPr lang="en-IN" sz="4400" u="sng" dirty="0">
              <a:latin typeface="Times New Roman" panose="02020603050405020304" pitchFamily="18" charset="0"/>
              <a:cs typeface="Times New Roman" panose="02020603050405020304" pitchFamily="18" charset="0"/>
            </a:endParaRPr>
          </a:p>
        </p:txBody>
      </p:sp>
      <p:grpSp>
        <p:nvGrpSpPr>
          <p:cNvPr id="48" name="Group 47">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9"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54" name="Straight Connector 53">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Diagram&#10;&#10;Description automatically generated">
            <a:extLst>
              <a:ext uri="{FF2B5EF4-FFF2-40B4-BE49-F238E27FC236}">
                <a16:creationId xmlns:a16="http://schemas.microsoft.com/office/drawing/2014/main" id="{221EB353-37A6-C573-A6A9-F249B93D17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00" y="1934412"/>
            <a:ext cx="10840720" cy="4618867"/>
          </a:xfrm>
          <a:prstGeom prst="rect">
            <a:avLst/>
          </a:prstGeom>
        </p:spPr>
      </p:pic>
      <p:sp>
        <p:nvSpPr>
          <p:cNvPr id="6" name="TextBox 5">
            <a:extLst>
              <a:ext uri="{FF2B5EF4-FFF2-40B4-BE49-F238E27FC236}">
                <a16:creationId xmlns:a16="http://schemas.microsoft.com/office/drawing/2014/main" id="{2253D6EF-AD18-FD83-6C24-AB8F08AF7770}"/>
              </a:ext>
            </a:extLst>
          </p:cNvPr>
          <p:cNvSpPr txBox="1"/>
          <p:nvPr/>
        </p:nvSpPr>
        <p:spPr>
          <a:xfrm>
            <a:off x="162027" y="4009"/>
            <a:ext cx="4559261" cy="707886"/>
          </a:xfrm>
          <a:prstGeom prst="rect">
            <a:avLst/>
          </a:prstGeom>
          <a:noFill/>
        </p:spPr>
        <p:txBody>
          <a:bodyPr wrap="none" rtlCol="0">
            <a:spAutoFit/>
          </a:bodyPr>
          <a:lstStyle/>
          <a:p>
            <a:r>
              <a:rPr lang="en-US" sz="4000" b="1" u="sng" dirty="0">
                <a:latin typeface="Times New Roman" panose="02020603050405020304" pitchFamily="18" charset="0"/>
                <a:cs typeface="Times New Roman" panose="02020603050405020304" pitchFamily="18" charset="0"/>
              </a:rPr>
              <a:t>SYSTEM DESIGN</a:t>
            </a:r>
            <a:endParaRPr lang="en-IN" sz="4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3616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8" name="Group 9">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49" name="Oval 10">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Oval 13">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14">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15">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Oval 18">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19">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20">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21">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Oval 24">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25">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26">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73" name="Straight Connector 35">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74" name="Rectangle 3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997BB4-8CC2-941B-707C-A05099A6C0BE}"/>
              </a:ext>
            </a:extLst>
          </p:cNvPr>
          <p:cNvSpPr>
            <a:spLocks noGrp="1"/>
          </p:cNvSpPr>
          <p:nvPr>
            <p:ph type="title"/>
          </p:nvPr>
        </p:nvSpPr>
        <p:spPr>
          <a:xfrm>
            <a:off x="2429852" y="636525"/>
            <a:ext cx="6402597" cy="1063244"/>
          </a:xfrm>
        </p:spPr>
        <p:txBody>
          <a:bodyPr vert="horz" lIns="91440" tIns="45720" rIns="91440" bIns="45720" rtlCol="0" anchor="t">
            <a:normAutofit/>
          </a:bodyPr>
          <a:lstStyle/>
          <a:p>
            <a:pPr algn="just">
              <a:lnSpc>
                <a:spcPct val="90000"/>
              </a:lnSpc>
            </a:pPr>
            <a:r>
              <a:rPr lang="en-US" sz="4100" u="sng" dirty="0">
                <a:latin typeface="Times New Roman" panose="02020603050405020304" pitchFamily="18" charset="0"/>
                <a:cs typeface="Times New Roman" panose="02020603050405020304" pitchFamily="18" charset="0"/>
              </a:rPr>
              <a:t>SEQUENCE DIAGRAM:</a:t>
            </a:r>
          </a:p>
        </p:txBody>
      </p:sp>
      <p:grpSp>
        <p:nvGrpSpPr>
          <p:cNvPr id="75" name="Group 39">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76"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Picture 4" descr="Diagram&#10;&#10;Description automatically generated">
            <a:extLst>
              <a:ext uri="{FF2B5EF4-FFF2-40B4-BE49-F238E27FC236}">
                <a16:creationId xmlns:a16="http://schemas.microsoft.com/office/drawing/2014/main" id="{853E2D9C-C368-D036-C815-4EF3A32318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440" y="1371939"/>
            <a:ext cx="9875520" cy="4750647"/>
          </a:xfrm>
          <a:prstGeom prst="rect">
            <a:avLst/>
          </a:prstGeom>
        </p:spPr>
      </p:pic>
      <p:cxnSp>
        <p:nvCxnSpPr>
          <p:cNvPr id="80" name="Straight Connector 45">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584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1" name="Oval 10">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Oval 18">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Oval 24">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6" name="Straight Connector 35">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268745-8435-20D7-B509-0AB3ED435334}"/>
              </a:ext>
            </a:extLst>
          </p:cNvPr>
          <p:cNvSpPr>
            <a:spLocks noGrp="1"/>
          </p:cNvSpPr>
          <p:nvPr>
            <p:ph type="title"/>
          </p:nvPr>
        </p:nvSpPr>
        <p:spPr>
          <a:xfrm>
            <a:off x="3116095" y="441963"/>
            <a:ext cx="6402597" cy="1063244"/>
          </a:xfrm>
        </p:spPr>
        <p:txBody>
          <a:bodyPr vert="horz" lIns="91440" tIns="45720" rIns="91440" bIns="45720" rtlCol="0" anchor="t">
            <a:normAutofit/>
          </a:bodyPr>
          <a:lstStyle/>
          <a:p>
            <a:pPr>
              <a:lnSpc>
                <a:spcPct val="100000"/>
              </a:lnSpc>
            </a:pPr>
            <a:r>
              <a:rPr lang="en-US" sz="4800" u="sng" dirty="0">
                <a:latin typeface="Times New Roman" panose="02020603050405020304" pitchFamily="18" charset="0"/>
                <a:cs typeface="Times New Roman" panose="02020603050405020304" pitchFamily="18" charset="0"/>
              </a:rPr>
              <a:t>CLASS DIAGRAM:</a:t>
            </a:r>
          </a:p>
        </p:txBody>
      </p:sp>
      <p:grpSp>
        <p:nvGrpSpPr>
          <p:cNvPr id="40" name="Group 39">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1"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Picture 4" descr="Diagram&#10;&#10;Description automatically generated">
            <a:extLst>
              <a:ext uri="{FF2B5EF4-FFF2-40B4-BE49-F238E27FC236}">
                <a16:creationId xmlns:a16="http://schemas.microsoft.com/office/drawing/2014/main" id="{4330F7DE-6FEA-9497-165F-D2ADB2C362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60" y="1158240"/>
            <a:ext cx="10972800" cy="4928869"/>
          </a:xfrm>
          <a:prstGeom prst="rect">
            <a:avLst/>
          </a:prstGeom>
        </p:spPr>
      </p:pic>
      <p:cxnSp>
        <p:nvCxnSpPr>
          <p:cNvPr id="46" name="Straight Connector 45">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2498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DE8BA-96CF-42EE-BD25-A061A78FE175}"/>
              </a:ext>
            </a:extLst>
          </p:cNvPr>
          <p:cNvSpPr>
            <a:spLocks noGrp="1"/>
          </p:cNvSpPr>
          <p:nvPr>
            <p:ph type="title"/>
          </p:nvPr>
        </p:nvSpPr>
        <p:spPr>
          <a:xfrm>
            <a:off x="4109628" y="139294"/>
            <a:ext cx="7335835" cy="1268984"/>
          </a:xfrm>
        </p:spPr>
        <p:txBody>
          <a:bodyPr/>
          <a:lstStyle/>
          <a:p>
            <a:r>
              <a:rPr lang="en-US" sz="3600" u="sng" dirty="0">
                <a:latin typeface="Times New Roman" panose="02020603050405020304" pitchFamily="18" charset="0"/>
                <a:cs typeface="Times New Roman" panose="02020603050405020304" pitchFamily="18" charset="0"/>
              </a:rPr>
              <a:t>RESULTS</a:t>
            </a:r>
            <a:endParaRPr lang="en-IN" sz="3600"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F369D22-CB58-4A17-B4E7-74A228C30A30}"/>
              </a:ext>
            </a:extLst>
          </p:cNvPr>
          <p:cNvSpPr txBox="1"/>
          <p:nvPr/>
        </p:nvSpPr>
        <p:spPr>
          <a:xfrm>
            <a:off x="3654102" y="6155704"/>
            <a:ext cx="5297864" cy="498663"/>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WEB APPLICATION HOME PAGE</a:t>
            </a: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ED35FF4-4E5A-443F-A2C0-F71D86273E7D}"/>
              </a:ext>
            </a:extLst>
          </p:cNvPr>
          <p:cNvPicPr>
            <a:picLocks noChangeAspect="1"/>
          </p:cNvPicPr>
          <p:nvPr/>
        </p:nvPicPr>
        <p:blipFill>
          <a:blip r:embed="rId2"/>
          <a:stretch>
            <a:fillRect/>
          </a:stretch>
        </p:blipFill>
        <p:spPr>
          <a:xfrm>
            <a:off x="1720645" y="1268361"/>
            <a:ext cx="7885471" cy="4817808"/>
          </a:xfrm>
          <a:prstGeom prst="rect">
            <a:avLst/>
          </a:prstGeom>
        </p:spPr>
      </p:pic>
    </p:spTree>
    <p:extLst>
      <p:ext uri="{BB962C8B-B14F-4D97-AF65-F5344CB8AC3E}">
        <p14:creationId xmlns:p14="http://schemas.microsoft.com/office/powerpoint/2010/main" val="55296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369D22-CB58-4A17-B4E7-74A228C30A30}"/>
              </a:ext>
            </a:extLst>
          </p:cNvPr>
          <p:cNvSpPr txBox="1"/>
          <p:nvPr/>
        </p:nvSpPr>
        <p:spPr>
          <a:xfrm>
            <a:off x="3132992" y="6155704"/>
            <a:ext cx="5709350" cy="498663"/>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APPLICATION PREDICTING “INDIAN PITTA”</a:t>
            </a:r>
            <a:endParaRPr lang="en-IN"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CF6FF4A6-1430-42E7-91B8-EE7FF0C69728}"/>
              </a:ext>
            </a:extLst>
          </p:cNvPr>
          <p:cNvPicPr>
            <a:picLocks noChangeAspect="1"/>
          </p:cNvPicPr>
          <p:nvPr/>
        </p:nvPicPr>
        <p:blipFill>
          <a:blip r:embed="rId2"/>
          <a:stretch>
            <a:fillRect/>
          </a:stretch>
        </p:blipFill>
        <p:spPr>
          <a:xfrm>
            <a:off x="1404594" y="867266"/>
            <a:ext cx="8814062" cy="5222449"/>
          </a:xfrm>
          <a:prstGeom prst="rect">
            <a:avLst/>
          </a:prstGeom>
        </p:spPr>
      </p:pic>
    </p:spTree>
    <p:extLst>
      <p:ext uri="{BB962C8B-B14F-4D97-AF65-F5344CB8AC3E}">
        <p14:creationId xmlns:p14="http://schemas.microsoft.com/office/powerpoint/2010/main" val="1347481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CAC3AD-7E52-47EF-9098-7DF3601BAD82}"/>
              </a:ext>
            </a:extLst>
          </p:cNvPr>
          <p:cNvPicPr>
            <a:picLocks noChangeAspect="1"/>
          </p:cNvPicPr>
          <p:nvPr/>
        </p:nvPicPr>
        <p:blipFill>
          <a:blip r:embed="rId2"/>
          <a:stretch>
            <a:fillRect/>
          </a:stretch>
        </p:blipFill>
        <p:spPr>
          <a:xfrm>
            <a:off x="1893266" y="1178148"/>
            <a:ext cx="7777317" cy="4719484"/>
          </a:xfrm>
          <a:prstGeom prst="rect">
            <a:avLst/>
          </a:prstGeom>
        </p:spPr>
      </p:pic>
      <p:sp>
        <p:nvSpPr>
          <p:cNvPr id="5" name="TextBox 4">
            <a:extLst>
              <a:ext uri="{FF2B5EF4-FFF2-40B4-BE49-F238E27FC236}">
                <a16:creationId xmlns:a16="http://schemas.microsoft.com/office/drawing/2014/main" id="{EF369D22-CB58-4A17-B4E7-74A228C30A30}"/>
              </a:ext>
            </a:extLst>
          </p:cNvPr>
          <p:cNvSpPr txBox="1"/>
          <p:nvPr/>
        </p:nvSpPr>
        <p:spPr>
          <a:xfrm>
            <a:off x="3726881" y="6174558"/>
            <a:ext cx="5297864" cy="498663"/>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APPLICATION PREDICTING “BALD EAGLE”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6738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7A00BDF4-7643-A942-A588-F24E4E09AA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8" name="Freeform 32">
              <a:extLst>
                <a:ext uri="{FF2B5EF4-FFF2-40B4-BE49-F238E27FC236}">
                  <a16:creationId xmlns:a16="http://schemas.microsoft.com/office/drawing/2014/main" id="{90B25A21-16B9-8D47-928B-2367A0B8C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34">
              <a:extLst>
                <a:ext uri="{FF2B5EF4-FFF2-40B4-BE49-F238E27FC236}">
                  <a16:creationId xmlns:a16="http://schemas.microsoft.com/office/drawing/2014/main" id="{E5E64190-3AC0-0A48-9917-5FAE935A85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7">
              <a:extLst>
                <a:ext uri="{FF2B5EF4-FFF2-40B4-BE49-F238E27FC236}">
                  <a16:creationId xmlns:a16="http://schemas.microsoft.com/office/drawing/2014/main" id="{AE71CDB8-B430-F14E-99C8-E6AAB8E21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8">
              <a:extLst>
                <a:ext uri="{FF2B5EF4-FFF2-40B4-BE49-F238E27FC236}">
                  <a16:creationId xmlns:a16="http://schemas.microsoft.com/office/drawing/2014/main" id="{DCA37B0A-FCCC-7642-B70D-56AD50049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17DE133-F3F2-B902-2914-65A441F95707}"/>
              </a:ext>
            </a:extLst>
          </p:cNvPr>
          <p:cNvSpPr>
            <a:spLocks noGrp="1"/>
          </p:cNvSpPr>
          <p:nvPr>
            <p:ph type="title"/>
          </p:nvPr>
        </p:nvSpPr>
        <p:spPr>
          <a:xfrm>
            <a:off x="4814781" y="102521"/>
            <a:ext cx="7107809" cy="1268984"/>
          </a:xfrm>
        </p:spPr>
        <p:txBody>
          <a:bodyPr>
            <a:normAutofit/>
          </a:bodyPr>
          <a:lstStyle/>
          <a:p>
            <a:r>
              <a:rPr lang="en-US" sz="2800" u="sng">
                <a:latin typeface="Times New Roman" panose="02020603050405020304" pitchFamily="18" charset="0"/>
                <a:cs typeface="Times New Roman" panose="02020603050405020304" pitchFamily="18" charset="0"/>
              </a:rPr>
              <a:t>CONCLUSION AND FUTURE SCOPE</a:t>
            </a:r>
            <a:endParaRPr lang="en-IN" sz="28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54B49B-5A18-4044-7C5A-23D891130067}"/>
              </a:ext>
            </a:extLst>
          </p:cNvPr>
          <p:cNvSpPr>
            <a:spLocks noGrp="1"/>
          </p:cNvSpPr>
          <p:nvPr>
            <p:ph idx="1"/>
          </p:nvPr>
        </p:nvSpPr>
        <p:spPr>
          <a:xfrm>
            <a:off x="4680076" y="651184"/>
            <a:ext cx="7107809" cy="4529902"/>
          </a:xfrm>
        </p:spPr>
        <p:txBody>
          <a:bodyPr>
            <a:noAutofit/>
          </a:bodyPr>
          <a:lstStyle/>
          <a:p>
            <a:pPr algn="just">
              <a:lnSpc>
                <a:spcPct val="160000"/>
              </a:lnSpc>
            </a:pPr>
            <a:r>
              <a:rPr lang="en-US" sz="2000" dirty="0">
                <a:latin typeface="Times New Roman" panose="02020603050405020304" pitchFamily="18" charset="0"/>
                <a:cs typeface="Times New Roman" panose="02020603050405020304" pitchFamily="18" charset="0"/>
              </a:rPr>
              <a:t>The main idea behind developing the “Bird Species Identification” website is to build awareness regarding different species of birds. It also caters to the need of simplifying the bird identification process and thus making birdwatching or species identification much easier </a:t>
            </a:r>
          </a:p>
          <a:p>
            <a:pPr algn="just">
              <a:lnSpc>
                <a:spcPct val="160000"/>
              </a:lnSpc>
            </a:pPr>
            <a:r>
              <a:rPr lang="en-US" sz="2000" dirty="0">
                <a:latin typeface="Times New Roman" panose="02020603050405020304" pitchFamily="18" charset="0"/>
                <a:cs typeface="Times New Roman" panose="02020603050405020304" pitchFamily="18" charset="0"/>
              </a:rPr>
              <a:t>This application is not a complete model as it has room for improvement as and when requirements appear soon. One of the major reasons why we chose this subject is, since deforestation is happening rapidly, certain species of birds may go extinct, if at all such situation appears, this application is useful in identifying such species if they were to be still alive </a:t>
            </a:r>
            <a:endParaRPr lang="en-IN" sz="2000" dirty="0">
              <a:latin typeface="Times New Roman" panose="02020603050405020304" pitchFamily="18" charset="0"/>
              <a:cs typeface="Times New Roman" panose="02020603050405020304" pitchFamily="18" charset="0"/>
            </a:endParaRPr>
          </a:p>
        </p:txBody>
      </p:sp>
      <p:pic>
        <p:nvPicPr>
          <p:cNvPr id="21" name="Picture 20" descr="Robin, bird with a red chest, perched on some twigs">
            <a:extLst>
              <a:ext uri="{FF2B5EF4-FFF2-40B4-BE49-F238E27FC236}">
                <a16:creationId xmlns:a16="http://schemas.microsoft.com/office/drawing/2014/main" id="{A1EB6DE6-7C61-1D4F-3288-E93A8250C539}"/>
              </a:ext>
            </a:extLst>
          </p:cNvPr>
          <p:cNvPicPr>
            <a:picLocks noChangeAspect="1"/>
          </p:cNvPicPr>
          <p:nvPr/>
        </p:nvPicPr>
        <p:blipFill rotWithShape="1">
          <a:blip r:embed="rId2"/>
          <a:srcRect l="28908" r="25761" b="-2"/>
          <a:stretch/>
        </p:blipFill>
        <p:spPr>
          <a:xfrm>
            <a:off x="20" y="1"/>
            <a:ext cx="4657325" cy="6857999"/>
          </a:xfrm>
          <a:prstGeom prst="rect">
            <a:avLst/>
          </a:prstGeom>
        </p:spPr>
      </p:pic>
      <p:cxnSp>
        <p:nvCxnSpPr>
          <p:cNvPr id="33" name="Straight Connector 32">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24243"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21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77C67E-B586-D4A4-03AC-4EBDCDA4AD99}"/>
              </a:ext>
            </a:extLst>
          </p:cNvPr>
          <p:cNvSpPr>
            <a:spLocks noGrp="1"/>
          </p:cNvSpPr>
          <p:nvPr>
            <p:ph type="title"/>
          </p:nvPr>
        </p:nvSpPr>
        <p:spPr>
          <a:xfrm>
            <a:off x="565150" y="281449"/>
            <a:ext cx="9198761" cy="1268984"/>
          </a:xfrm>
        </p:spPr>
        <p:txBody>
          <a:bodyPr>
            <a:normAutofit/>
          </a:bodyPr>
          <a:lstStyle/>
          <a:p>
            <a:pPr>
              <a:lnSpc>
                <a:spcPct val="100000"/>
              </a:lnSpc>
            </a:pPr>
            <a:r>
              <a:rPr lang="en-US" sz="3400" u="sng" dirty="0">
                <a:latin typeface="Times New Roman" panose="02020603050405020304" pitchFamily="18" charset="0"/>
                <a:cs typeface="Times New Roman" panose="02020603050405020304" pitchFamily="18" charset="0"/>
              </a:rPr>
              <a:t>REFERENCES:</a:t>
            </a:r>
            <a:br>
              <a:rPr lang="en-US" sz="3400" u="sng" dirty="0">
                <a:latin typeface="Times New Roman" panose="02020603050405020304" pitchFamily="18" charset="0"/>
                <a:cs typeface="Times New Roman" panose="02020603050405020304" pitchFamily="18" charset="0"/>
              </a:rPr>
            </a:br>
            <a:endParaRPr lang="en-IN" sz="34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7C95D5-FA0A-7020-7BC1-2C45C711BDC6}"/>
              </a:ext>
            </a:extLst>
          </p:cNvPr>
          <p:cNvSpPr>
            <a:spLocks noGrp="1"/>
          </p:cNvSpPr>
          <p:nvPr>
            <p:ph idx="1"/>
          </p:nvPr>
        </p:nvSpPr>
        <p:spPr>
          <a:xfrm>
            <a:off x="681220" y="1296415"/>
            <a:ext cx="9198761" cy="4790693"/>
          </a:xfrm>
        </p:spPr>
        <p:txBody>
          <a:bodyPr>
            <a:normAutofit fontScale="77500" lnSpcReduction="20000"/>
          </a:bodyPr>
          <a:lstStyle/>
          <a:p>
            <a:pPr marL="0" indent="0" algn="just">
              <a:lnSpc>
                <a:spcPct val="170000"/>
              </a:lnSpc>
              <a:buNone/>
            </a:pPr>
            <a:r>
              <a:rPr lang="en-US" sz="2000" dirty="0">
                <a:latin typeface="Times New Roman" panose="02020603050405020304" pitchFamily="18" charset="0"/>
                <a:cs typeface="Times New Roman" panose="02020603050405020304" pitchFamily="18" charset="0"/>
              </a:rPr>
              <a:t>Existing System:</a:t>
            </a:r>
          </a:p>
          <a:p>
            <a:pPr algn="just">
              <a:lnSpc>
                <a:spcPct val="170000"/>
              </a:lnSpc>
            </a:pPr>
            <a:r>
              <a:rPr lang="en-US" sz="2000" dirty="0">
                <a:effectLst/>
                <a:latin typeface="Times New Roman" panose="02020603050405020304" pitchFamily="18" charset="0"/>
                <a:ea typeface="Times New Roman" panose="02020603050405020304" pitchFamily="18" charset="0"/>
                <a:hlinkClick r:id="rId2"/>
              </a:rPr>
              <a:t>https://towardsdatascience.com/bird-species-classification-with-machine-learning-914cbc0590b</a:t>
            </a:r>
            <a:endParaRPr lang="en-US" sz="2000" dirty="0">
              <a:effectLst/>
              <a:latin typeface="Times New Roman" panose="02020603050405020304" pitchFamily="18" charset="0"/>
              <a:ea typeface="Times New Roman" panose="02020603050405020304" pitchFamily="18" charset="0"/>
            </a:endParaRPr>
          </a:p>
          <a:p>
            <a:pPr marL="0" indent="0" algn="just">
              <a:lnSpc>
                <a:spcPct val="170000"/>
              </a:lnSpc>
              <a:buNone/>
            </a:pPr>
            <a:r>
              <a:rPr lang="en-IN" sz="2000" dirty="0">
                <a:latin typeface="Times New Roman" panose="02020603050405020304" pitchFamily="18" charset="0"/>
                <a:cs typeface="Times New Roman" panose="02020603050405020304" pitchFamily="18" charset="0"/>
              </a:rPr>
              <a:t>Proposed System:</a:t>
            </a:r>
          </a:p>
          <a:p>
            <a:pPr algn="just">
              <a:lnSpc>
                <a:spcPct val="170000"/>
              </a:lnSpc>
            </a:pPr>
            <a:r>
              <a:rPr lang="en-IN" sz="2000" dirty="0">
                <a:latin typeface="Times New Roman" panose="02020603050405020304" pitchFamily="18" charset="0"/>
                <a:cs typeface="Times New Roman" panose="02020603050405020304" pitchFamily="18" charset="0"/>
                <a:hlinkClick r:id="rId3"/>
              </a:rPr>
              <a:t>https://www.kaggle.com/code/vencerlanz09/bird-classification-using-cnn-mobilenetv2</a:t>
            </a:r>
            <a:endParaRPr lang="en-IN" sz="2000" dirty="0">
              <a:latin typeface="Times New Roman" panose="02020603050405020304" pitchFamily="18" charset="0"/>
              <a:cs typeface="Times New Roman" panose="02020603050405020304" pitchFamily="18" charset="0"/>
            </a:endParaRPr>
          </a:p>
          <a:p>
            <a:pPr marL="0" indent="0" algn="just">
              <a:lnSpc>
                <a:spcPct val="170000"/>
              </a:lnSpc>
              <a:buNone/>
            </a:pPr>
            <a:r>
              <a:rPr lang="en-IN" sz="2000" dirty="0">
                <a:latin typeface="Times New Roman" panose="02020603050405020304" pitchFamily="18" charset="0"/>
                <a:cs typeface="Times New Roman" panose="02020603050405020304" pitchFamily="18" charset="0"/>
              </a:rPr>
              <a:t>Datasets:</a:t>
            </a:r>
          </a:p>
          <a:p>
            <a:pPr algn="just">
              <a:lnSpc>
                <a:spcPct val="170000"/>
              </a:lnSpc>
            </a:pPr>
            <a:r>
              <a:rPr lang="en-IN" sz="2000" dirty="0">
                <a:latin typeface="Times New Roman" panose="02020603050405020304" pitchFamily="18" charset="0"/>
                <a:cs typeface="Times New Roman" panose="02020603050405020304" pitchFamily="18" charset="0"/>
                <a:hlinkClick r:id="rId4"/>
              </a:rPr>
              <a:t>https://www.kaggle.com/datasets/gpiosenka/100-bird-species</a:t>
            </a:r>
            <a:endParaRPr lang="en-IN" sz="2000" dirty="0">
              <a:latin typeface="Times New Roman" panose="02020603050405020304" pitchFamily="18" charset="0"/>
              <a:cs typeface="Times New Roman" panose="02020603050405020304" pitchFamily="18" charset="0"/>
            </a:endParaRPr>
          </a:p>
          <a:p>
            <a:pPr marL="0" indent="0" algn="just">
              <a:lnSpc>
                <a:spcPct val="170000"/>
              </a:lnSpc>
              <a:buNone/>
            </a:pPr>
            <a:r>
              <a:rPr lang="en-IN" sz="2000" dirty="0">
                <a:latin typeface="Times New Roman" panose="02020603050405020304" pitchFamily="18" charset="0"/>
                <a:cs typeface="Times New Roman" panose="02020603050405020304" pitchFamily="18" charset="0"/>
              </a:rPr>
              <a:t>CNN:</a:t>
            </a:r>
          </a:p>
          <a:p>
            <a:pPr algn="just">
              <a:lnSpc>
                <a:spcPct val="170000"/>
              </a:lnSpc>
            </a:pPr>
            <a:r>
              <a:rPr lang="en-IN" sz="2000" dirty="0">
                <a:latin typeface="Times New Roman" panose="02020603050405020304" pitchFamily="18" charset="0"/>
                <a:cs typeface="Times New Roman" panose="02020603050405020304" pitchFamily="18" charset="0"/>
                <a:hlinkClick r:id="rId5"/>
              </a:rPr>
              <a:t>https://towardsdatascience.com/a-comprehensive-guide-to-convolutional-neural-networks-the-eli5-way-3bd2b1164a53</a:t>
            </a:r>
            <a:endParaRPr lang="en-IN" sz="2000" dirty="0">
              <a:latin typeface="Times New Roman" panose="02020603050405020304" pitchFamily="18" charset="0"/>
              <a:cs typeface="Times New Roman" panose="02020603050405020304" pitchFamily="18" charset="0"/>
            </a:endParaRPr>
          </a:p>
          <a:p>
            <a:pPr marL="0" indent="0" algn="just">
              <a:lnSpc>
                <a:spcPct val="170000"/>
              </a:lnSpc>
              <a:buNone/>
            </a:pPr>
            <a:endParaRPr lang="en-IN" sz="1500"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BA7C2670-8081-9C42-82A1-23BBFAEAA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75BEF7CB-BB00-3345-8542-8F0FAFE1C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3" name="Oval 12">
              <a:extLst>
                <a:ext uri="{FF2B5EF4-FFF2-40B4-BE49-F238E27FC236}">
                  <a16:creationId xmlns:a16="http://schemas.microsoft.com/office/drawing/2014/main" id="{4E633967-4EB4-9A43-9984-7E0C7DCE8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4">
              <a:extLst>
                <a:ext uri="{FF2B5EF4-FFF2-40B4-BE49-F238E27FC236}">
                  <a16:creationId xmlns:a16="http://schemas.microsoft.com/office/drawing/2014/main" id="{80BB32CE-B79D-9449-AEBB-EC9F56A9A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5">
              <a:extLst>
                <a:ext uri="{FF2B5EF4-FFF2-40B4-BE49-F238E27FC236}">
                  <a16:creationId xmlns:a16="http://schemas.microsoft.com/office/drawing/2014/main" id="{AFE8EC8C-9217-6E47-ACFA-7B2148F1B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6">
              <a:extLst>
                <a:ext uri="{FF2B5EF4-FFF2-40B4-BE49-F238E27FC236}">
                  <a16:creationId xmlns:a16="http://schemas.microsoft.com/office/drawing/2014/main" id="{8BEA612E-5CC4-DA4D-8A68-059864439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7">
              <a:extLst>
                <a:ext uri="{FF2B5EF4-FFF2-40B4-BE49-F238E27FC236}">
                  <a16:creationId xmlns:a16="http://schemas.microsoft.com/office/drawing/2014/main" id="{59DC8CDB-7B92-E848-AA26-43105184E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8">
              <a:extLst>
                <a:ext uri="{FF2B5EF4-FFF2-40B4-BE49-F238E27FC236}">
                  <a16:creationId xmlns:a16="http://schemas.microsoft.com/office/drawing/2014/main" id="{876EC8B8-C9EB-A84A-858B-ADF81A5B7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9">
              <a:extLst>
                <a:ext uri="{FF2B5EF4-FFF2-40B4-BE49-F238E27FC236}">
                  <a16:creationId xmlns:a16="http://schemas.microsoft.com/office/drawing/2014/main" id="{078C5DEE-08C1-D546-BF9B-933B8419E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17424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3DA62-3F18-47A2-BCC0-D6368D7E3453}"/>
              </a:ext>
            </a:extLst>
          </p:cNvPr>
          <p:cNvSpPr>
            <a:spLocks noGrp="1"/>
          </p:cNvSpPr>
          <p:nvPr>
            <p:ph type="title"/>
          </p:nvPr>
        </p:nvSpPr>
        <p:spPr>
          <a:xfrm>
            <a:off x="319344" y="122280"/>
            <a:ext cx="7335835" cy="1268984"/>
          </a:xfrm>
        </p:spPr>
        <p:txBody>
          <a:bodyPr/>
          <a:lstStyle/>
          <a:p>
            <a:pPr algn="just"/>
            <a:r>
              <a:rPr lang="en-US" u="sng" dirty="0">
                <a:latin typeface="Times New Roman" panose="02020603050405020304" pitchFamily="18" charset="0"/>
                <a:cs typeface="Times New Roman" panose="02020603050405020304" pitchFamily="18" charset="0"/>
              </a:rPr>
              <a:t>TABLE OF CONTENTS</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26B166-FFD7-4193-3526-384B52021FE7}"/>
              </a:ext>
            </a:extLst>
          </p:cNvPr>
          <p:cNvSpPr>
            <a:spLocks noGrp="1"/>
          </p:cNvSpPr>
          <p:nvPr>
            <p:ph idx="1"/>
          </p:nvPr>
        </p:nvSpPr>
        <p:spPr>
          <a:xfrm>
            <a:off x="427498" y="1155291"/>
            <a:ext cx="7335835" cy="4935793"/>
          </a:xfrm>
        </p:spPr>
        <p:txBody>
          <a:bodyPr/>
          <a:lstStyle/>
          <a:p>
            <a:pPr algn="just"/>
            <a:r>
              <a:rPr lang="en-US" dirty="0">
                <a:latin typeface="Times New Roman" panose="02020603050405020304" pitchFamily="18" charset="0"/>
                <a:cs typeface="Times New Roman" panose="02020603050405020304" pitchFamily="18" charset="0"/>
              </a:rPr>
              <a:t>INTRODUCTION</a:t>
            </a:r>
          </a:p>
          <a:p>
            <a:pPr algn="just"/>
            <a:r>
              <a:rPr lang="en-US" dirty="0">
                <a:latin typeface="Times New Roman" panose="02020603050405020304" pitchFamily="18" charset="0"/>
                <a:cs typeface="Times New Roman" panose="02020603050405020304" pitchFamily="18" charset="0"/>
              </a:rPr>
              <a:t>EXISTING SYSTEM</a:t>
            </a:r>
          </a:p>
          <a:p>
            <a:pPr algn="just"/>
            <a:r>
              <a:rPr lang="en-US" dirty="0">
                <a:latin typeface="Times New Roman" panose="02020603050405020304" pitchFamily="18" charset="0"/>
                <a:cs typeface="Times New Roman" panose="02020603050405020304" pitchFamily="18" charset="0"/>
              </a:rPr>
              <a:t>PROPOSED SYSTEM</a:t>
            </a:r>
          </a:p>
          <a:p>
            <a:pPr algn="just"/>
            <a:r>
              <a:rPr lang="en-US" dirty="0">
                <a:latin typeface="Times New Roman" panose="02020603050405020304" pitchFamily="18" charset="0"/>
                <a:cs typeface="Times New Roman" panose="02020603050405020304" pitchFamily="18" charset="0"/>
              </a:rPr>
              <a:t>OPERATING ENVIRONMENT</a:t>
            </a:r>
          </a:p>
          <a:p>
            <a:pPr algn="just"/>
            <a:r>
              <a:rPr lang="en-US" dirty="0">
                <a:latin typeface="Times New Roman" panose="02020603050405020304" pitchFamily="18" charset="0"/>
                <a:cs typeface="Times New Roman" panose="02020603050405020304" pitchFamily="18" charset="0"/>
              </a:rPr>
              <a:t>FUNCTIONAL REQUIREMENTS</a:t>
            </a:r>
          </a:p>
          <a:p>
            <a:pPr algn="just"/>
            <a:r>
              <a:rPr lang="en-US" dirty="0">
                <a:latin typeface="Times New Roman" panose="02020603050405020304" pitchFamily="18" charset="0"/>
                <a:cs typeface="Times New Roman" panose="02020603050405020304" pitchFamily="18" charset="0"/>
              </a:rPr>
              <a:t>SYSTEM DESIGN</a:t>
            </a:r>
          </a:p>
          <a:p>
            <a:pPr algn="just"/>
            <a:r>
              <a:rPr lang="en-US" dirty="0">
                <a:latin typeface="Times New Roman" panose="02020603050405020304" pitchFamily="18" charset="0"/>
                <a:cs typeface="Times New Roman" panose="02020603050405020304" pitchFamily="18" charset="0"/>
              </a:rPr>
              <a:t>RESULTS</a:t>
            </a:r>
          </a:p>
          <a:p>
            <a:pPr algn="just"/>
            <a:r>
              <a:rPr lang="en-US" dirty="0">
                <a:latin typeface="Times New Roman" panose="02020603050405020304" pitchFamily="18" charset="0"/>
                <a:cs typeface="Times New Roman" panose="02020603050405020304" pitchFamily="18" charset="0"/>
              </a:rPr>
              <a:t>CONCLUSION</a:t>
            </a:r>
          </a:p>
          <a:p>
            <a:pPr algn="just"/>
            <a:r>
              <a:rPr lang="en-US" dirty="0">
                <a:latin typeface="Times New Roman" panose="02020603050405020304" pitchFamily="18" charset="0"/>
                <a:cs typeface="Times New Roman" panose="02020603050405020304" pitchFamily="18" charset="0"/>
              </a:rPr>
              <a:t>REFERENCES</a:t>
            </a:r>
          </a:p>
          <a:p>
            <a:pPr algn="just"/>
            <a:endParaRPr lang="en-US"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1843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F3F4A-1F8F-0545-4BD8-C5F385B14468}"/>
              </a:ext>
            </a:extLst>
          </p:cNvPr>
          <p:cNvSpPr>
            <a:spLocks noGrp="1"/>
          </p:cNvSpPr>
          <p:nvPr>
            <p:ph type="title"/>
          </p:nvPr>
        </p:nvSpPr>
        <p:spPr>
          <a:xfrm>
            <a:off x="2320413" y="2317333"/>
            <a:ext cx="8343437" cy="1268984"/>
          </a:xfrm>
        </p:spPr>
        <p:txBody>
          <a:bodyPr/>
          <a:lstStyle/>
          <a:p>
            <a:pPr algn="just"/>
            <a:r>
              <a:rPr lang="en-US" sz="9600" dirty="0">
                <a:latin typeface="Times New Roman" panose="02020603050405020304" pitchFamily="18" charset="0"/>
                <a:cs typeface="Times New Roman" panose="02020603050405020304" pitchFamily="18" charset="0"/>
              </a:rPr>
              <a:t>Thank You!!!</a:t>
            </a:r>
            <a:endParaRPr lang="en-IN" sz="9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956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2ACDC-C338-537E-E8F1-191CB1EE098F}"/>
              </a:ext>
            </a:extLst>
          </p:cNvPr>
          <p:cNvSpPr>
            <a:spLocks noGrp="1"/>
          </p:cNvSpPr>
          <p:nvPr>
            <p:ph type="title"/>
          </p:nvPr>
        </p:nvSpPr>
        <p:spPr>
          <a:xfrm>
            <a:off x="3416506" y="-138273"/>
            <a:ext cx="7335835" cy="1268984"/>
          </a:xfrm>
        </p:spPr>
        <p:txBody>
          <a:bodyPr anchor="ctr"/>
          <a:lstStyle/>
          <a:p>
            <a:r>
              <a:rPr lang="en-US" sz="3600" u="sng" dirty="0">
                <a:latin typeface="Times New Roman" panose="02020603050405020304" pitchFamily="18" charset="0"/>
                <a:cs typeface="Times New Roman" panose="02020603050405020304" pitchFamily="18" charset="0"/>
              </a:rPr>
              <a:t>INTRODUCTION</a:t>
            </a:r>
            <a:endParaRPr lang="en-IN" sz="36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B67BF2-4C47-E6C7-33BA-9833E329525E}"/>
              </a:ext>
            </a:extLst>
          </p:cNvPr>
          <p:cNvSpPr>
            <a:spLocks noGrp="1"/>
          </p:cNvSpPr>
          <p:nvPr>
            <p:ph idx="1"/>
          </p:nvPr>
        </p:nvSpPr>
        <p:spPr>
          <a:xfrm>
            <a:off x="388170" y="648931"/>
            <a:ext cx="8283882" cy="4827638"/>
          </a:xfrm>
        </p:spPr>
        <p:txBody>
          <a:bodyPr/>
          <a:lstStyle/>
          <a:p>
            <a:pPr marL="457200" indent="97155" algn="just">
              <a:lnSpc>
                <a:spcPct val="150000"/>
              </a:lnSpc>
              <a:spcAft>
                <a:spcPts val="0"/>
              </a:spcAft>
            </a:pPr>
            <a:r>
              <a:rPr lang="en-US" sz="2000" dirty="0">
                <a:effectLst/>
                <a:latin typeface="Times New Roman" panose="02020603050405020304" pitchFamily="18" charset="0"/>
                <a:ea typeface="Times New Roman" panose="02020603050405020304" pitchFamily="18" charset="0"/>
              </a:rPr>
              <a:t>This problem is not only challenging but also its solution is applicable to other classification problems . </a:t>
            </a:r>
          </a:p>
          <a:p>
            <a:pPr marL="457200" indent="97155" algn="just">
              <a:lnSpc>
                <a:spcPct val="150000"/>
              </a:lnSpc>
              <a:spcAft>
                <a:spcPts val="0"/>
              </a:spcAft>
            </a:pPr>
            <a:r>
              <a:rPr lang="en-US" sz="2000" dirty="0">
                <a:effectLst/>
                <a:latin typeface="Times New Roman" panose="02020603050405020304" pitchFamily="18" charset="0"/>
                <a:ea typeface="Times New Roman" panose="02020603050405020304" pitchFamily="18" charset="0"/>
              </a:rPr>
              <a:t>Ultimately, we found bird species to be most interesting class to experiment with, due to their immense diversity. Also</a:t>
            </a:r>
            <a:r>
              <a:rPr lang="en-US" sz="2000" dirty="0">
                <a:latin typeface="Times New Roman" panose="02020603050405020304" pitchFamily="18" charset="0"/>
                <a:ea typeface="Times New Roman" panose="02020603050405020304" pitchFamily="18" charset="0"/>
              </a:rPr>
              <a:t>, due to increasing deforestation, some species may go extinct, and this algorithm may help us identify them if they are found again.</a:t>
            </a:r>
            <a:endParaRPr lang="en-IN" sz="2000" dirty="0">
              <a:latin typeface="Times New Roman" panose="02020603050405020304" pitchFamily="18" charset="0"/>
              <a:ea typeface="Times New Roman" panose="02020603050405020304" pitchFamily="18" charset="0"/>
            </a:endParaRPr>
          </a:p>
          <a:p>
            <a:pPr marL="457200" indent="97155" algn="just">
              <a:lnSpc>
                <a:spcPct val="150000"/>
              </a:lnSpc>
              <a:spcAft>
                <a:spcPts val="0"/>
              </a:spcAft>
            </a:pPr>
            <a:r>
              <a:rPr lang="en-US" sz="2000" dirty="0">
                <a:effectLst/>
                <a:latin typeface="Times New Roman" panose="02020603050405020304" pitchFamily="18" charset="0"/>
                <a:ea typeface="Times New Roman" panose="02020603050405020304" pitchFamily="18" charset="0"/>
              </a:rPr>
              <a:t>We are trying to build a model using deep learning algorithms and image processing to predict the species of birds among the 450 species of birds by taking their image as input.</a:t>
            </a:r>
          </a:p>
          <a:p>
            <a:pPr marL="457200" indent="97155" algn="just">
              <a:lnSpc>
                <a:spcPct val="150000"/>
              </a:lnSpc>
              <a:spcAft>
                <a:spcPts val="0"/>
              </a:spcAft>
            </a:pPr>
            <a:r>
              <a:rPr lang="en-US" sz="2000" dirty="0">
                <a:effectLst/>
                <a:latin typeface="Times New Roman" panose="02020603050405020304" pitchFamily="18" charset="0"/>
                <a:ea typeface="Times New Roman" panose="02020603050405020304" pitchFamily="18" charset="0"/>
              </a:rPr>
              <a:t>We use transfer learning to build a model that recognizes up to 450 different bird species. </a:t>
            </a:r>
            <a:endParaRPr lang="en-IN" sz="2000" dirty="0">
              <a:effectLst/>
              <a:latin typeface="Times New Roman" panose="02020603050405020304" pitchFamily="18" charset="0"/>
              <a:ea typeface="Times New Roman" panose="02020603050405020304" pitchFamily="18" charset="0"/>
            </a:endParaRPr>
          </a:p>
          <a:p>
            <a:endParaRPr lang="en-IN" sz="2000" dirty="0"/>
          </a:p>
        </p:txBody>
      </p:sp>
    </p:spTree>
    <p:extLst>
      <p:ext uri="{BB962C8B-B14F-4D97-AF65-F5344CB8AC3E}">
        <p14:creationId xmlns:p14="http://schemas.microsoft.com/office/powerpoint/2010/main" val="287961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DB68D-96EF-27B3-9C99-9F94462C2F7A}"/>
              </a:ext>
            </a:extLst>
          </p:cNvPr>
          <p:cNvSpPr>
            <a:spLocks noGrp="1"/>
          </p:cNvSpPr>
          <p:nvPr>
            <p:ph type="title"/>
          </p:nvPr>
        </p:nvSpPr>
        <p:spPr>
          <a:xfrm>
            <a:off x="2511937" y="230116"/>
            <a:ext cx="7335835" cy="1268984"/>
          </a:xfrm>
        </p:spPr>
        <p:txBody>
          <a:bodyPr anchor="ctr"/>
          <a:lstStyle/>
          <a:p>
            <a:pPr algn="ctr"/>
            <a:r>
              <a:rPr lang="en-US" sz="3600" u="sng" dirty="0">
                <a:latin typeface="Times New Roman" panose="02020603050405020304" pitchFamily="18" charset="0"/>
                <a:cs typeface="Times New Roman" panose="02020603050405020304" pitchFamily="18" charset="0"/>
              </a:rPr>
              <a:t>EXISTING SYSTEM</a:t>
            </a:r>
            <a:endParaRPr lang="en-IN" sz="36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B65F21-3DA1-EF95-61CC-64EFDA78C69E}"/>
              </a:ext>
            </a:extLst>
          </p:cNvPr>
          <p:cNvSpPr>
            <a:spLocks noGrp="1"/>
          </p:cNvSpPr>
          <p:nvPr>
            <p:ph idx="1"/>
          </p:nvPr>
        </p:nvSpPr>
        <p:spPr>
          <a:xfrm>
            <a:off x="565150" y="1347019"/>
            <a:ext cx="10043856" cy="4414209"/>
          </a:xfrm>
        </p:spPr>
        <p:txBody>
          <a:bodyPr/>
          <a:lstStyle/>
          <a:p>
            <a:pPr algn="just"/>
            <a:r>
              <a:rPr lang="en-US" sz="2800" dirty="0">
                <a:effectLst/>
                <a:latin typeface="Times New Roman" panose="02020603050405020304" pitchFamily="18" charset="0"/>
                <a:ea typeface="Times New Roman" panose="02020603050405020304" pitchFamily="18" charset="0"/>
              </a:rPr>
              <a:t>Most of the existing models deal with MACHINE LEARNING (ML) algorithms , because of which the model is highly dependent on the size of data.</a:t>
            </a:r>
          </a:p>
          <a:p>
            <a:pPr algn="just"/>
            <a:r>
              <a:rPr lang="en-US" sz="2800" dirty="0">
                <a:latin typeface="Times New Roman" panose="02020603050405020304" pitchFamily="18" charset="0"/>
                <a:ea typeface="Times New Roman" panose="02020603050405020304" pitchFamily="18" charset="0"/>
              </a:rPr>
              <a:t>There’s an example of the existing system mentioned in the reference page.</a:t>
            </a: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16491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F7C31-B349-5A63-024D-D6717FB5DCE3}"/>
              </a:ext>
            </a:extLst>
          </p:cNvPr>
          <p:cNvSpPr>
            <a:spLocks noGrp="1"/>
          </p:cNvSpPr>
          <p:nvPr>
            <p:ph type="title"/>
          </p:nvPr>
        </p:nvSpPr>
        <p:spPr>
          <a:xfrm>
            <a:off x="3885007" y="221079"/>
            <a:ext cx="7335835" cy="1268984"/>
          </a:xfrm>
        </p:spPr>
        <p:txBody>
          <a:bodyPr anchor="ctr"/>
          <a:lstStyle/>
          <a:p>
            <a:r>
              <a:rPr lang="en-US" sz="3600" u="sng" dirty="0">
                <a:latin typeface="Times New Roman" panose="02020603050405020304" pitchFamily="18" charset="0"/>
                <a:cs typeface="Times New Roman" panose="02020603050405020304" pitchFamily="18" charset="0"/>
              </a:rPr>
              <a:t>LIMITATIONS</a:t>
            </a:r>
            <a:endParaRPr lang="en-IN" sz="36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8B1845A-84CF-2AD1-65A8-FE1C33EF50F1}"/>
              </a:ext>
            </a:extLst>
          </p:cNvPr>
          <p:cNvSpPr>
            <a:spLocks noGrp="1"/>
          </p:cNvSpPr>
          <p:nvPr>
            <p:ph idx="1"/>
          </p:nvPr>
        </p:nvSpPr>
        <p:spPr>
          <a:xfrm>
            <a:off x="643808" y="1766725"/>
            <a:ext cx="10299495" cy="3601212"/>
          </a:xfrm>
        </p:spPr>
        <p:txBody>
          <a:bodyPr/>
          <a:lstStyle/>
          <a:p>
            <a:pPr algn="just"/>
            <a:r>
              <a:rPr lang="en-US" sz="2800" dirty="0">
                <a:effectLst/>
                <a:latin typeface="Times New Roman" panose="02020603050405020304" pitchFamily="18" charset="0"/>
                <a:ea typeface="Times New Roman" panose="02020603050405020304" pitchFamily="18" charset="0"/>
              </a:rPr>
              <a:t>Due to the usage of ML algorithms , the accuracy of predictions of model is very low compared to the other classification models.</a:t>
            </a:r>
          </a:p>
          <a:p>
            <a:pPr algn="just"/>
            <a:r>
              <a:rPr lang="en-US" sz="2800" dirty="0">
                <a:effectLst/>
                <a:latin typeface="Times New Roman" panose="02020603050405020304" pitchFamily="18" charset="0"/>
                <a:ea typeface="Times New Roman" panose="02020603050405020304" pitchFamily="18" charset="0"/>
              </a:rPr>
              <a:t>The number of species which the existing systems are using are relatively low.</a:t>
            </a:r>
          </a:p>
          <a:p>
            <a:pPr algn="just"/>
            <a:endParaRPr lang="en-IN" sz="2800" dirty="0">
              <a:effectLst/>
              <a:latin typeface="Times New Roman" panose="02020603050405020304" pitchFamily="18" charset="0"/>
              <a:ea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90842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2D85F-5CE1-103B-D083-BB0EB54BBC76}"/>
              </a:ext>
            </a:extLst>
          </p:cNvPr>
          <p:cNvSpPr>
            <a:spLocks noGrp="1"/>
          </p:cNvSpPr>
          <p:nvPr>
            <p:ph type="title"/>
          </p:nvPr>
        </p:nvSpPr>
        <p:spPr>
          <a:xfrm>
            <a:off x="2993717" y="171122"/>
            <a:ext cx="7335835" cy="1268984"/>
          </a:xfrm>
        </p:spPr>
        <p:txBody>
          <a:bodyPr anchor="ctr"/>
          <a:lstStyle/>
          <a:p>
            <a:r>
              <a:rPr lang="en-US" sz="3600" u="sng" dirty="0">
                <a:latin typeface="Times New Roman" panose="02020603050405020304" pitchFamily="18" charset="0"/>
                <a:cs typeface="Times New Roman" panose="02020603050405020304" pitchFamily="18" charset="0"/>
              </a:rPr>
              <a:t>PROPOSED SYSTEM</a:t>
            </a:r>
            <a:endParaRPr lang="en-IN" sz="36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5DBE30-CA37-4D42-3A70-908ADCBD6CB0}"/>
              </a:ext>
            </a:extLst>
          </p:cNvPr>
          <p:cNvSpPr>
            <a:spLocks noGrp="1"/>
          </p:cNvSpPr>
          <p:nvPr>
            <p:ph idx="1"/>
          </p:nvPr>
        </p:nvSpPr>
        <p:spPr>
          <a:xfrm>
            <a:off x="565150" y="1219199"/>
            <a:ext cx="9764402" cy="4857135"/>
          </a:xfrm>
        </p:spPr>
        <p:txBody>
          <a:bodyPr/>
          <a:lstStyle/>
          <a:p>
            <a:pPr algn="just"/>
            <a:r>
              <a:rPr lang="en-US" dirty="0">
                <a:effectLst/>
                <a:latin typeface="Times New Roman" panose="02020603050405020304" pitchFamily="18" charset="0"/>
                <a:ea typeface="Times New Roman" panose="02020603050405020304" pitchFamily="18" charset="0"/>
              </a:rPr>
              <a:t>We are trying to develop a User-Friendly UI, where the user can upload image of the bird(up to 200MB in size) and can predict the type of bird species. Relatively, low number of earlier models have provided with such a feature. </a:t>
            </a:r>
          </a:p>
          <a:p>
            <a:pPr algn="just"/>
            <a:r>
              <a:rPr lang="en-US" dirty="0">
                <a:effectLst/>
                <a:latin typeface="Times New Roman" panose="02020603050405020304" pitchFamily="18" charset="0"/>
                <a:ea typeface="Times New Roman" panose="02020603050405020304" pitchFamily="18" charset="0"/>
              </a:rPr>
              <a:t>In this model we are using VGG16 for classification of images. </a:t>
            </a:r>
          </a:p>
          <a:p>
            <a:pPr algn="just"/>
            <a:r>
              <a:rPr lang="en-US" dirty="0">
                <a:effectLst/>
                <a:latin typeface="Times New Roman" panose="02020603050405020304" pitchFamily="18" charset="0"/>
                <a:ea typeface="Times New Roman" panose="02020603050405020304" pitchFamily="18" charset="0"/>
              </a:rPr>
              <a:t>As VGG16 is a </a:t>
            </a:r>
            <a:r>
              <a:rPr lang="en-US" dirty="0">
                <a:solidFill>
                  <a:srgbClr val="212121"/>
                </a:solidFill>
                <a:effectLst/>
                <a:latin typeface="Times New Roman" panose="02020603050405020304" pitchFamily="18" charset="0"/>
                <a:ea typeface="Times New Roman" panose="02020603050405020304" pitchFamily="18" charset="0"/>
              </a:rPr>
              <a:t>convolutional neural network (CNN) algorithm, we would be getting better results in terms of accuracy.</a:t>
            </a:r>
            <a:endParaRPr lang="en-IN" dirty="0">
              <a:effectLst/>
              <a:latin typeface="Times New Roman" panose="02020603050405020304" pitchFamily="18" charset="0"/>
              <a:ea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2735371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46ECD46D-9A16-4CEF-5A13-17EACF28EF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7587" y="521110"/>
            <a:ext cx="7895303" cy="5791200"/>
          </a:xfrm>
        </p:spPr>
      </p:pic>
    </p:spTree>
    <p:extLst>
      <p:ext uri="{BB962C8B-B14F-4D97-AF65-F5344CB8AC3E}">
        <p14:creationId xmlns:p14="http://schemas.microsoft.com/office/powerpoint/2010/main" val="165859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EDD61-758A-E8AB-019D-9E9A35FEB5D8}"/>
              </a:ext>
            </a:extLst>
          </p:cNvPr>
          <p:cNvSpPr>
            <a:spLocks noGrp="1"/>
          </p:cNvSpPr>
          <p:nvPr>
            <p:ph type="title"/>
          </p:nvPr>
        </p:nvSpPr>
        <p:spPr>
          <a:xfrm>
            <a:off x="3323305" y="223213"/>
            <a:ext cx="6951405" cy="998916"/>
          </a:xfrm>
        </p:spPr>
        <p:txBody>
          <a:bodyPr anchor="ctr"/>
          <a:lstStyle/>
          <a:p>
            <a:r>
              <a:rPr lang="en-US" sz="3600" u="sng" dirty="0">
                <a:latin typeface="Times New Roman" panose="02020603050405020304" pitchFamily="18" charset="0"/>
                <a:cs typeface="Times New Roman" panose="02020603050405020304" pitchFamily="18" charset="0"/>
              </a:rPr>
              <a:t>ADVANTAGES OF PROPOSED SYSTEM</a:t>
            </a:r>
            <a:endParaRPr lang="en-IN" sz="36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04FD5C-85D7-257B-8F83-70E9DF638B76}"/>
              </a:ext>
            </a:extLst>
          </p:cNvPr>
          <p:cNvSpPr>
            <a:spLocks noGrp="1"/>
          </p:cNvSpPr>
          <p:nvPr>
            <p:ph idx="1"/>
          </p:nvPr>
        </p:nvSpPr>
        <p:spPr>
          <a:xfrm>
            <a:off x="653640" y="1800246"/>
            <a:ext cx="8981973" cy="4748980"/>
          </a:xfrm>
        </p:spPr>
        <p:txBody>
          <a:bodyPr/>
          <a:lstStyle/>
          <a:p>
            <a:pPr algn="just"/>
            <a:r>
              <a:rPr lang="en-US" sz="2000" dirty="0">
                <a:latin typeface="Times New Roman" panose="02020603050405020304" pitchFamily="18" charset="0"/>
                <a:cs typeface="Times New Roman" panose="02020603050405020304" pitchFamily="18" charset="0"/>
              </a:rPr>
              <a:t>This system can predict up to 450 different species of birds.</a:t>
            </a:r>
          </a:p>
          <a:p>
            <a:pPr algn="just"/>
            <a:r>
              <a:rPr lang="en-US" sz="2000" dirty="0">
                <a:latin typeface="Times New Roman" panose="02020603050405020304" pitchFamily="18" charset="0"/>
                <a:cs typeface="Times New Roman" panose="02020603050405020304" pitchFamily="18" charset="0"/>
              </a:rPr>
              <a:t>Instead of Machine Learning, we are implementing Deep Learning.</a:t>
            </a:r>
          </a:p>
          <a:p>
            <a:pPr algn="just"/>
            <a:r>
              <a:rPr lang="en-US" sz="2000" dirty="0">
                <a:latin typeface="Times New Roman" panose="02020603050405020304" pitchFamily="18" charset="0"/>
                <a:cs typeface="Times New Roman" panose="02020603050405020304" pitchFamily="18" charset="0"/>
              </a:rPr>
              <a:t>Unlike ML, accuracy of DL algorithm increases as data is increased. Hence making this project future-ready. </a:t>
            </a:r>
          </a:p>
          <a:p>
            <a:pPr algn="just"/>
            <a:r>
              <a:rPr lang="en-US" sz="2000" dirty="0">
                <a:latin typeface="Times New Roman" panose="02020603050405020304" pitchFamily="18" charset="0"/>
                <a:cs typeface="Times New Roman" panose="02020603050405020304" pitchFamily="18" charset="0"/>
              </a:rPr>
              <a:t>DL handles big data or heavy data better than ML.</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The usage of VGG16 results in better accuracy and classification which was missing in previous systems. </a:t>
            </a:r>
          </a:p>
          <a:p>
            <a:pPr algn="just"/>
            <a:r>
              <a:rPr lang="en-US" sz="2000" dirty="0">
                <a:latin typeface="Times New Roman" panose="02020603050405020304" pitchFamily="18" charset="0"/>
                <a:cs typeface="Times New Roman" panose="02020603050405020304" pitchFamily="18" charset="0"/>
              </a:rPr>
              <a:t>Compared to previous models, we are developing a better UI(User Interface).</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8803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2" name="Group 9">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1" name="Oval 10">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Oval 18">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Oval 24">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83" name="Straight Connector 35">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84" name="Rectangle 3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A71020-2341-E4B7-6234-76CC25380875}"/>
              </a:ext>
            </a:extLst>
          </p:cNvPr>
          <p:cNvSpPr>
            <a:spLocks noGrp="1"/>
          </p:cNvSpPr>
          <p:nvPr>
            <p:ph type="title"/>
          </p:nvPr>
        </p:nvSpPr>
        <p:spPr>
          <a:xfrm>
            <a:off x="2808679" y="578693"/>
            <a:ext cx="6402597" cy="1063244"/>
          </a:xfrm>
        </p:spPr>
        <p:txBody>
          <a:bodyPr vert="horz" lIns="91440" tIns="45720" rIns="91440" bIns="45720" rtlCol="0" anchor="ctr">
            <a:normAutofit/>
          </a:bodyPr>
          <a:lstStyle/>
          <a:p>
            <a:pPr algn="ctr">
              <a:lnSpc>
                <a:spcPct val="100000"/>
              </a:lnSpc>
            </a:pPr>
            <a:r>
              <a:rPr lang="en-US" sz="4800" u="sng" dirty="0">
                <a:latin typeface="Times New Roman" panose="02020603050405020304" pitchFamily="18" charset="0"/>
                <a:cs typeface="Times New Roman" panose="02020603050405020304" pitchFamily="18" charset="0"/>
              </a:rPr>
              <a:t>DIFFERENCES</a:t>
            </a:r>
          </a:p>
        </p:txBody>
      </p:sp>
      <p:grpSp>
        <p:nvGrpSpPr>
          <p:cNvPr id="85" name="Group 39">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1"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86" name="Straight Connector 45">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AE96611A-35A5-9F05-582D-E6898D066C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9369" y="2160588"/>
            <a:ext cx="8697932" cy="3600450"/>
          </a:xfrm>
        </p:spPr>
      </p:pic>
    </p:spTree>
    <p:extLst>
      <p:ext uri="{BB962C8B-B14F-4D97-AF65-F5344CB8AC3E}">
        <p14:creationId xmlns:p14="http://schemas.microsoft.com/office/powerpoint/2010/main" val="196401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Punchcard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Punchcard">
      <a:majorFont>
        <a:latin typeface="Yu Gothic"/>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249</TotalTime>
  <Words>821</Words>
  <Application>Microsoft Office PowerPoint</Application>
  <PresentationFormat>Widescreen</PresentationFormat>
  <Paragraphs>88</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Yu Gothic</vt:lpstr>
      <vt:lpstr>Arial</vt:lpstr>
      <vt:lpstr>Calibri</vt:lpstr>
      <vt:lpstr>Symbol</vt:lpstr>
      <vt:lpstr>Times New Roman</vt:lpstr>
      <vt:lpstr>PunchcardVTI</vt:lpstr>
      <vt:lpstr>IMAGE BASED BIRD SPECIES IDENTIFICATION</vt:lpstr>
      <vt:lpstr>TABLE OF CONTENTS</vt:lpstr>
      <vt:lpstr>INTRODUCTION</vt:lpstr>
      <vt:lpstr>EXISTING SYSTEM</vt:lpstr>
      <vt:lpstr>LIMITATIONS</vt:lpstr>
      <vt:lpstr>PROPOSED SYSTEM</vt:lpstr>
      <vt:lpstr>PowerPoint Presentation</vt:lpstr>
      <vt:lpstr>ADVANTAGES OF PROPOSED SYSTEM</vt:lpstr>
      <vt:lpstr>DIFFERENCES</vt:lpstr>
      <vt:lpstr>OPERATING ENVIRONMENT</vt:lpstr>
      <vt:lpstr>FUNCTIONAL REQUIREMENTS</vt:lpstr>
      <vt:lpstr>USE CASE DIAGRAM:</vt:lpstr>
      <vt:lpstr>SEQUENCE DIAGRAM:</vt:lpstr>
      <vt:lpstr>CLASS DIAGRAM:</vt:lpstr>
      <vt:lpstr>RESULTS</vt:lpstr>
      <vt:lpstr>PowerPoint Presentation</vt:lpstr>
      <vt:lpstr>PowerPoint Presentation</vt:lpstr>
      <vt:lpstr>CONCLUSION AND FUTURE SCOPE</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BASED BIRD SPECIES IDENTIFICATION</dc:title>
  <dc:creator>srimanth mantripragada</dc:creator>
  <cp:lastModifiedBy>srimanth mantripragada</cp:lastModifiedBy>
  <cp:revision>6</cp:revision>
  <dcterms:created xsi:type="dcterms:W3CDTF">2022-11-08T05:02:26Z</dcterms:created>
  <dcterms:modified xsi:type="dcterms:W3CDTF">2023-02-11T03:09:46Z</dcterms:modified>
</cp:coreProperties>
</file>