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72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1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18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4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67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36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9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3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7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856C-5263-468F-9A23-8D69E0C17699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D047-CD99-4427-981F-F504F717D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8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84F755-FC5E-A0AB-5A6B-1DD6726F652F}"/>
              </a:ext>
            </a:extLst>
          </p:cNvPr>
          <p:cNvGrpSpPr/>
          <p:nvPr/>
        </p:nvGrpSpPr>
        <p:grpSpPr>
          <a:xfrm>
            <a:off x="3231216" y="2072921"/>
            <a:ext cx="6350410" cy="2712159"/>
            <a:chOff x="3231216" y="2072921"/>
            <a:chExt cx="6350410" cy="2712159"/>
          </a:xfrm>
        </p:grpSpPr>
        <p:sp>
          <p:nvSpPr>
            <p:cNvPr id="5" name="大波 4"/>
            <p:cNvSpPr/>
            <p:nvPr/>
          </p:nvSpPr>
          <p:spPr>
            <a:xfrm rot="11034413">
              <a:off x="3385832" y="2072921"/>
              <a:ext cx="1734236" cy="240517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rgbClr val="F5D909"/>
            </a:solidFill>
            <a:ln w="57150">
              <a:solidFill>
                <a:srgbClr val="F5D90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3231216" y="2436251"/>
              <a:ext cx="2023390" cy="2021696"/>
            </a:xfrm>
            <a:custGeom>
              <a:avLst/>
              <a:gdLst>
                <a:gd name="connsiteX0" fmla="*/ 0 w 1731264"/>
                <a:gd name="connsiteY0" fmla="*/ 2365248 h 2920189"/>
                <a:gd name="connsiteX1" fmla="*/ 280416 w 1731264"/>
                <a:gd name="connsiteY1" fmla="*/ 1292352 h 2920189"/>
                <a:gd name="connsiteX2" fmla="*/ 963168 w 1731264"/>
                <a:gd name="connsiteY2" fmla="*/ 2901696 h 2920189"/>
                <a:gd name="connsiteX3" fmla="*/ 1731264 w 1731264"/>
                <a:gd name="connsiteY3" fmla="*/ 0 h 2920189"/>
                <a:gd name="connsiteX0" fmla="*/ 0 w 1731264"/>
                <a:gd name="connsiteY0" fmla="*/ 2365248 h 2939423"/>
                <a:gd name="connsiteX1" fmla="*/ 280416 w 1731264"/>
                <a:gd name="connsiteY1" fmla="*/ 1292352 h 2939423"/>
                <a:gd name="connsiteX2" fmla="*/ 963168 w 1731264"/>
                <a:gd name="connsiteY2" fmla="*/ 2901696 h 2939423"/>
                <a:gd name="connsiteX3" fmla="*/ 1251616 w 1731264"/>
                <a:gd name="connsiteY3" fmla="*/ 2227214 h 2939423"/>
                <a:gd name="connsiteX4" fmla="*/ 1731264 w 1731264"/>
                <a:gd name="connsiteY4" fmla="*/ 0 h 2939423"/>
                <a:gd name="connsiteX0" fmla="*/ 0 w 1731264"/>
                <a:gd name="connsiteY0" fmla="*/ 2365248 h 2931205"/>
                <a:gd name="connsiteX1" fmla="*/ 292608 w 1731264"/>
                <a:gd name="connsiteY1" fmla="*/ 1438656 h 2931205"/>
                <a:gd name="connsiteX2" fmla="*/ 963168 w 1731264"/>
                <a:gd name="connsiteY2" fmla="*/ 2901696 h 2931205"/>
                <a:gd name="connsiteX3" fmla="*/ 1251616 w 1731264"/>
                <a:gd name="connsiteY3" fmla="*/ 2227214 h 2931205"/>
                <a:gd name="connsiteX4" fmla="*/ 1731264 w 1731264"/>
                <a:gd name="connsiteY4" fmla="*/ 0 h 2931205"/>
                <a:gd name="connsiteX0" fmla="*/ 0 w 1731264"/>
                <a:gd name="connsiteY0" fmla="*/ 2365248 h 2927910"/>
                <a:gd name="connsiteX1" fmla="*/ 390144 w 1731264"/>
                <a:gd name="connsiteY1" fmla="*/ 1499616 h 2927910"/>
                <a:gd name="connsiteX2" fmla="*/ 963168 w 1731264"/>
                <a:gd name="connsiteY2" fmla="*/ 2901696 h 2927910"/>
                <a:gd name="connsiteX3" fmla="*/ 1251616 w 1731264"/>
                <a:gd name="connsiteY3" fmla="*/ 2227214 h 2927910"/>
                <a:gd name="connsiteX4" fmla="*/ 1731264 w 1731264"/>
                <a:gd name="connsiteY4" fmla="*/ 0 h 2927910"/>
                <a:gd name="connsiteX0" fmla="*/ 0 w 1731264"/>
                <a:gd name="connsiteY0" fmla="*/ 2365248 h 2740601"/>
                <a:gd name="connsiteX1" fmla="*/ 390144 w 1731264"/>
                <a:gd name="connsiteY1" fmla="*/ 1499616 h 2740601"/>
                <a:gd name="connsiteX2" fmla="*/ 841248 w 1731264"/>
                <a:gd name="connsiteY2" fmla="*/ 2694432 h 2740601"/>
                <a:gd name="connsiteX3" fmla="*/ 1251616 w 1731264"/>
                <a:gd name="connsiteY3" fmla="*/ 2227214 h 2740601"/>
                <a:gd name="connsiteX4" fmla="*/ 1731264 w 1731264"/>
                <a:gd name="connsiteY4" fmla="*/ 0 h 2740601"/>
                <a:gd name="connsiteX0" fmla="*/ 0 w 1721031"/>
                <a:gd name="connsiteY0" fmla="*/ 2397867 h 2740601"/>
                <a:gd name="connsiteX1" fmla="*/ 379911 w 1721031"/>
                <a:gd name="connsiteY1" fmla="*/ 1499616 h 2740601"/>
                <a:gd name="connsiteX2" fmla="*/ 831015 w 1721031"/>
                <a:gd name="connsiteY2" fmla="*/ 2694432 h 2740601"/>
                <a:gd name="connsiteX3" fmla="*/ 1241383 w 1721031"/>
                <a:gd name="connsiteY3" fmla="*/ 2227214 h 2740601"/>
                <a:gd name="connsiteX4" fmla="*/ 1721031 w 1721031"/>
                <a:gd name="connsiteY4" fmla="*/ 0 h 274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1031" h="2740601">
                  <a:moveTo>
                    <a:pt x="0" y="2397867"/>
                  </a:moveTo>
                  <a:cubicBezTo>
                    <a:pt x="59944" y="1816715"/>
                    <a:pt x="241409" y="1450189"/>
                    <a:pt x="379911" y="1499616"/>
                  </a:cubicBezTo>
                  <a:cubicBezTo>
                    <a:pt x="518414" y="1549044"/>
                    <a:pt x="687436" y="2573166"/>
                    <a:pt x="831015" y="2694432"/>
                  </a:cubicBezTo>
                  <a:cubicBezTo>
                    <a:pt x="974594" y="2815698"/>
                    <a:pt x="1113367" y="2710830"/>
                    <a:pt x="1241383" y="2227214"/>
                  </a:cubicBezTo>
                  <a:cubicBezTo>
                    <a:pt x="1369399" y="1743598"/>
                    <a:pt x="1655314" y="293986"/>
                    <a:pt x="1721031" y="0"/>
                  </a:cubicBezTo>
                </a:path>
              </a:pathLst>
            </a:custGeom>
            <a:noFill/>
            <a:ln w="136525" cap="rnd">
              <a:solidFill>
                <a:srgbClr val="0000CC"/>
              </a:solidFill>
              <a:rou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448967" y="2605473"/>
              <a:ext cx="215815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3600" b="1" i="1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nstitute</a:t>
              </a:r>
              <a:r>
                <a:rPr lang="ja-JP" altLang="en-US" sz="3600" b="1" i="1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 </a:t>
              </a:r>
              <a:r>
                <a:rPr lang="en-US" altLang="ja-JP" sz="3600" b="1" i="1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of</a:t>
              </a:r>
              <a:endParaRPr lang="ja-JP" altLang="en-US" sz="3600" b="1" i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252509" y="3327453"/>
              <a:ext cx="188487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3600" b="1" i="1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ndustrial</a:t>
              </a:r>
              <a:endParaRPr lang="ja-JP" altLang="en-US" sz="3600" b="1" i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694775" y="3584751"/>
              <a:ext cx="4886851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7200" b="1" i="1" dirty="0">
                  <a:ln>
                    <a:solidFill>
                      <a:srgbClr val="0000CC"/>
                    </a:solidFill>
                  </a:ln>
                  <a:solidFill>
                    <a:srgbClr val="0000CC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a</a:t>
              </a:r>
              <a:r>
                <a:rPr lang="en-US" altLang="ja-JP" sz="6600" b="1" i="1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nomaterials</a:t>
              </a:r>
              <a:endParaRPr lang="ja-JP" altLang="en-US" sz="6600" b="1" i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BD63360-6117-45F8-9B93-9ADF70614D6C}"/>
                </a:ext>
              </a:extLst>
            </p:cNvPr>
            <p:cNvGrpSpPr/>
            <p:nvPr/>
          </p:nvGrpSpPr>
          <p:grpSpPr>
            <a:xfrm>
              <a:off x="5036541" y="2174613"/>
              <a:ext cx="649592" cy="1948374"/>
              <a:chOff x="3512541" y="2174612"/>
              <a:chExt cx="649592" cy="1948374"/>
            </a:xfrm>
          </p:grpSpPr>
          <p:sp>
            <p:nvSpPr>
              <p:cNvPr id="10" name="正方形/長方形 9"/>
              <p:cNvSpPr/>
              <p:nvPr/>
            </p:nvSpPr>
            <p:spPr>
              <a:xfrm rot="347374">
                <a:off x="3730605" y="2174612"/>
                <a:ext cx="431528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7200" b="1" i="1" dirty="0">
                    <a:ln>
                      <a:solidFill>
                        <a:srgbClr val="0000CC"/>
                      </a:solidFill>
                    </a:ln>
                    <a:solidFill>
                      <a:srgbClr val="0000CC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I</a:t>
                </a:r>
                <a:endParaRPr lang="ja-JP" altLang="en-US" sz="3600" b="1" i="1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 rot="347374">
                <a:off x="3512541" y="2922657"/>
                <a:ext cx="431528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7200" b="1" i="1" dirty="0">
                    <a:ln>
                      <a:solidFill>
                        <a:srgbClr val="0000CC"/>
                      </a:solidFill>
                    </a:ln>
                    <a:solidFill>
                      <a:srgbClr val="0000CC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I</a:t>
                </a:r>
                <a:endParaRPr lang="ja-JP" altLang="en-US" sz="3600" b="1" i="1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86467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</dc:creator>
  <cp:lastModifiedBy>takahashi</cp:lastModifiedBy>
  <cp:revision>2</cp:revision>
  <dcterms:created xsi:type="dcterms:W3CDTF">2020-10-16T02:02:21Z</dcterms:created>
  <dcterms:modified xsi:type="dcterms:W3CDTF">2024-10-01T01:43:34Z</dcterms:modified>
</cp:coreProperties>
</file>