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0543"/>
    <a:srgbClr val="650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6F37-AB5E-4FEB-8253-DD763E1F1A51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E21D2-C979-4137-9281-6FC9B8A92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9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DB78-DC27-7AB2-6403-AAC2D58E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FD996-9CFD-2084-9723-EBDF121E7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283AC-5FC7-EED3-CFED-AD87253B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B4D2-06A6-82B6-ACC2-C73026E3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735-BA51-D3B8-CEFB-00B016E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FF2C-627A-D943-D77F-C572CFB4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B584-849D-0638-D311-AB38A233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BEF7-2C20-ACA9-5A00-B8A7F621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F6C0-5BB4-7DBD-168F-DD4E56FC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A5C5-0C36-7943-702A-962AC131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CA960-781A-C034-ED8B-92FB6AFB9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A994-3730-27BC-31F3-488D5924A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5D62-7355-03FA-0835-04B32B44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78CD-D50A-BB5A-83CB-97EBA250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4110-9AF8-E15E-A0E0-69920AA7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0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A5E0-4A25-CD07-E36C-F4FCAAF6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DA87-6EA6-0335-C014-61804325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DDEF-5A0A-D7AE-DE72-4FE0379F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6797-48C4-D7B0-3EB0-37B3FF0B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AA51-4C69-C79B-3BBF-2353C0AB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1D83-494F-17D6-43CB-A5551EA7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45C0-6872-F40A-C236-9B793BA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3F305-B449-77CD-6BA4-4C76D457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28DE-032E-845E-5412-2A64A38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ED7F-A405-2D69-1275-CF8570DF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D329-4A5F-638E-50C4-EF236E9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C4D6-0BCB-07A3-953B-047A5C88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C2CD4-8476-1310-7DF6-3DCC7891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6521-9CE1-1F7F-BA3B-FDF0C372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5870-5427-0276-8DC1-A584FD11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C9C0F-DCC6-C35C-01AC-3B7BB010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682C-4641-99A5-1830-11CDFFBC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CE1FD-58EF-E103-3EC6-899C3C11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19F4-0EDC-AC04-BB1F-4AFE9859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82A44-BB22-2252-A672-5DD7C7D76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21C1D-5EFA-F91B-FBF3-987EAE973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4FF5A-F924-B05F-6AE5-BC8C3534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A506-B183-693B-B3A0-9C7BBD2B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7A5D0-0A4F-4539-4FDF-1E7F39DD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6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AEE-FB97-E9A6-4205-6FC9FAA6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1C46C-ABC4-BF97-D2AE-885F7BF9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237C-3FE4-CB89-18BA-0C0924BA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B4A55-D53A-557F-ED1C-1C68877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1B22A-51D1-67CA-FB6C-B033F858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7C3B2-6707-9E42-DEBD-A70A1D53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1F6EF-46EE-55B6-6422-AD69CA98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CBF-643F-AD3B-DF9B-E7EA446C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0E86-7540-54F5-7C3B-61FBB4B67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896F7-CB7B-DA5A-1EB0-C299E4DB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E1C9-4475-3313-F62A-3D939719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66AA0-3D9F-5271-BE92-332F0F1B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6739-97B0-B550-92B1-EC95CB03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9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477A-BDBA-A836-81B0-06736699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185C9-99B2-CB61-C522-B7CCE41C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92B8-EB61-CD43-1F49-8B2C350B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EABB-B2A8-30E1-AD87-533C3FF2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8B-4E10-B978-FE4C-D6F02227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7868-15AE-557F-01CF-FDA0E96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994EA-D06F-0EA7-947D-D525F882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3939F-FF24-ECD4-41FA-A3E0FEFB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4803-3446-87C0-D590-3B4867D9B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8A6F-63F6-4861-91C6-82B663812A8F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0A8B-24BE-D9EF-3A47-BD9D1425A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8DA6-F380-4D7A-73FE-E208D03DA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7A91-F559-4970-ACF5-B6F7E4B04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EA76B-2DD7-1FE1-3496-BF21F3F2FB5A}"/>
              </a:ext>
            </a:extLst>
          </p:cNvPr>
          <p:cNvSpPr/>
          <p:nvPr/>
        </p:nvSpPr>
        <p:spPr>
          <a:xfrm>
            <a:off x="532925" y="162884"/>
            <a:ext cx="10866596" cy="6642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E9BF95D8-D9B0-52AA-DB38-F75452F4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0782" y="170081"/>
            <a:ext cx="479751" cy="5221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4FE7DF-0872-1CAF-A1E1-7AFF61C5A143}"/>
              </a:ext>
            </a:extLst>
          </p:cNvPr>
          <p:cNvSpPr/>
          <p:nvPr/>
        </p:nvSpPr>
        <p:spPr>
          <a:xfrm>
            <a:off x="1009423" y="689598"/>
            <a:ext cx="4719047" cy="52540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6D561-CB25-AABC-EB1E-F3A0D6D55564}"/>
              </a:ext>
            </a:extLst>
          </p:cNvPr>
          <p:cNvSpPr/>
          <p:nvPr/>
        </p:nvSpPr>
        <p:spPr>
          <a:xfrm>
            <a:off x="6005921" y="654173"/>
            <a:ext cx="5096312" cy="52894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16">
            <a:extLst>
              <a:ext uri="{FF2B5EF4-FFF2-40B4-BE49-F238E27FC236}">
                <a16:creationId xmlns:a16="http://schemas.microsoft.com/office/drawing/2014/main" id="{E2F6167D-BA08-938A-C9BF-E241E48F1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44" y="708521"/>
            <a:ext cx="479750" cy="443745"/>
          </a:xfrm>
          <a:prstGeom prst="rect">
            <a:avLst/>
          </a:prstGeom>
        </p:spPr>
      </p:pic>
      <p:pic>
        <p:nvPicPr>
          <p:cNvPr id="8" name="Graphic 16">
            <a:extLst>
              <a:ext uri="{FF2B5EF4-FFF2-40B4-BE49-F238E27FC236}">
                <a16:creationId xmlns:a16="http://schemas.microsoft.com/office/drawing/2014/main" id="{90B29C2B-F83E-2141-46C3-8E21B3811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4276" y="666429"/>
            <a:ext cx="441259" cy="441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194CA7-699E-05CB-1CF4-4E473A621A13}"/>
              </a:ext>
            </a:extLst>
          </p:cNvPr>
          <p:cNvSpPr/>
          <p:nvPr/>
        </p:nvSpPr>
        <p:spPr>
          <a:xfrm>
            <a:off x="1494053" y="1120563"/>
            <a:ext cx="4097515" cy="4659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5E355-04D6-1B17-E120-95567B4E472D}"/>
              </a:ext>
            </a:extLst>
          </p:cNvPr>
          <p:cNvSpPr/>
          <p:nvPr/>
        </p:nvSpPr>
        <p:spPr>
          <a:xfrm>
            <a:off x="6414681" y="1099783"/>
            <a:ext cx="4283265" cy="47188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9">
            <a:extLst>
              <a:ext uri="{FF2B5EF4-FFF2-40B4-BE49-F238E27FC236}">
                <a16:creationId xmlns:a16="http://schemas.microsoft.com/office/drawing/2014/main" id="{DED24C1A-461F-0D94-7243-2E4FDEDA8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4054" y="1135966"/>
            <a:ext cx="437383" cy="437383"/>
          </a:xfrm>
          <a:prstGeom prst="rect">
            <a:avLst/>
          </a:prstGeom>
        </p:spPr>
      </p:pic>
      <p:pic>
        <p:nvPicPr>
          <p:cNvPr id="12" name="Graphic 19">
            <a:extLst>
              <a:ext uri="{FF2B5EF4-FFF2-40B4-BE49-F238E27FC236}">
                <a16:creationId xmlns:a16="http://schemas.microsoft.com/office/drawing/2014/main" id="{82FE3F09-CBB8-DC7F-1D94-5E4CACC51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4681" y="1090410"/>
            <a:ext cx="429985" cy="429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D9AB0A-5A88-2B29-9A53-DFCD9EAE467A}"/>
              </a:ext>
            </a:extLst>
          </p:cNvPr>
          <p:cNvSpPr txBox="1"/>
          <p:nvPr/>
        </p:nvSpPr>
        <p:spPr>
          <a:xfrm>
            <a:off x="1090652" y="239377"/>
            <a:ext cx="321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37B00-9D21-6175-45FF-EBC38C8A92FA}"/>
              </a:ext>
            </a:extLst>
          </p:cNvPr>
          <p:cNvSpPr txBox="1"/>
          <p:nvPr/>
        </p:nvSpPr>
        <p:spPr>
          <a:xfrm>
            <a:off x="1467820" y="689599"/>
            <a:ext cx="346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VPC-1 (</a:t>
            </a:r>
            <a:r>
              <a:rPr lang="en-IN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</a:t>
            </a:r>
            <a:r>
              <a:rPr lang="en-IN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-east-1)  </a:t>
            </a:r>
            <a:r>
              <a:rPr lang="en-IN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10.0.0.0/16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E9AA0-CFEA-E8DF-D113-F90C6517FBA4}"/>
              </a:ext>
            </a:extLst>
          </p:cNvPr>
          <p:cNvSpPr txBox="1"/>
          <p:nvPr/>
        </p:nvSpPr>
        <p:spPr>
          <a:xfrm>
            <a:off x="6367284" y="689475"/>
            <a:ext cx="359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VPC-2 (</a:t>
            </a:r>
            <a:r>
              <a:rPr lang="en-IN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ap-southeast-1) </a:t>
            </a:r>
            <a:r>
              <a:rPr lang="en-IN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172</a:t>
            </a:r>
            <a:r>
              <a:rPr lang="en-IN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.0.0.0/16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7338B-9587-8111-F18D-7B845D629E02}"/>
              </a:ext>
            </a:extLst>
          </p:cNvPr>
          <p:cNvSpPr txBox="1"/>
          <p:nvPr/>
        </p:nvSpPr>
        <p:spPr>
          <a:xfrm>
            <a:off x="1924028" y="1077496"/>
            <a:ext cx="202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SUBNET1-VPC1 </a:t>
            </a:r>
          </a:p>
          <a:p>
            <a:r>
              <a:rPr lang="en-IN" sz="1400" dirty="0"/>
              <a:t>10.0.1.0/24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2F72F-2589-C33A-E763-B5386420A1B8}"/>
              </a:ext>
            </a:extLst>
          </p:cNvPr>
          <p:cNvSpPr txBox="1"/>
          <p:nvPr/>
        </p:nvSpPr>
        <p:spPr>
          <a:xfrm>
            <a:off x="6806213" y="1056984"/>
            <a:ext cx="1690481" cy="52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SUBNET1-VPC1 </a:t>
            </a:r>
          </a:p>
          <a:p>
            <a:r>
              <a:rPr lang="en-IN" sz="1400" dirty="0"/>
              <a:t>172.0.1.0/24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A1B871-A46F-5D93-3E9E-C72ECB28C74F}"/>
              </a:ext>
            </a:extLst>
          </p:cNvPr>
          <p:cNvSpPr/>
          <p:nvPr/>
        </p:nvSpPr>
        <p:spPr>
          <a:xfrm>
            <a:off x="1940478" y="1554097"/>
            <a:ext cx="2206700" cy="2021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221AA-503D-A8A5-B0BA-F292910E612A}"/>
              </a:ext>
            </a:extLst>
          </p:cNvPr>
          <p:cNvSpPr/>
          <p:nvPr/>
        </p:nvSpPr>
        <p:spPr>
          <a:xfrm flipV="1">
            <a:off x="8035326" y="-288538"/>
            <a:ext cx="394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C7131D3B-486E-CEC7-EE9B-15E8A880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36" y="1559957"/>
            <a:ext cx="437383" cy="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AA5540E3-1240-311C-2AD6-83336D51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816" y="325931"/>
            <a:ext cx="561127" cy="56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0">
            <a:extLst>
              <a:ext uri="{FF2B5EF4-FFF2-40B4-BE49-F238E27FC236}">
                <a16:creationId xmlns:a16="http://schemas.microsoft.com/office/drawing/2014/main" id="{B704BBDF-5527-A286-571D-943CA6BD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08" y="347264"/>
            <a:ext cx="561126" cy="58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47ED04-964E-1843-FD9C-A9F46909BE84}"/>
              </a:ext>
            </a:extLst>
          </p:cNvPr>
          <p:cNvSpPr txBox="1"/>
          <p:nvPr/>
        </p:nvSpPr>
        <p:spPr>
          <a:xfrm>
            <a:off x="4682869" y="840666"/>
            <a:ext cx="165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IGW1-VPC1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19AF7-C931-D7F5-01AA-B45D3C730890}"/>
              </a:ext>
            </a:extLst>
          </p:cNvPr>
          <p:cNvSpPr txBox="1"/>
          <p:nvPr/>
        </p:nvSpPr>
        <p:spPr>
          <a:xfrm>
            <a:off x="9960054" y="815145"/>
            <a:ext cx="169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IGW2-VPC2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329FB2-5A9C-9C0F-C0D6-2577B2B00413}"/>
              </a:ext>
            </a:extLst>
          </p:cNvPr>
          <p:cNvSpPr/>
          <p:nvPr/>
        </p:nvSpPr>
        <p:spPr>
          <a:xfrm>
            <a:off x="4258803" y="1699983"/>
            <a:ext cx="1165308" cy="15750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7D182C-40D0-1174-54AB-69FFFE72D487}"/>
              </a:ext>
            </a:extLst>
          </p:cNvPr>
          <p:cNvSpPr txBox="1"/>
          <p:nvPr/>
        </p:nvSpPr>
        <p:spPr>
          <a:xfrm>
            <a:off x="4226767" y="1754804"/>
            <a:ext cx="12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50543"/>
                </a:solidFill>
              </a:rPr>
              <a:t>SG1-VPC1</a:t>
            </a:r>
          </a:p>
          <a:p>
            <a:endParaRPr lang="en-IN" sz="800" dirty="0">
              <a:solidFill>
                <a:srgbClr val="950543"/>
              </a:solidFill>
            </a:endParaRPr>
          </a:p>
          <a:p>
            <a:r>
              <a:rPr lang="en-IN" sz="1400" b="1" dirty="0"/>
              <a:t>Security group</a:t>
            </a:r>
          </a:p>
          <a:p>
            <a:r>
              <a:rPr lang="en-IN" sz="1400" b="1" dirty="0"/>
              <a:t> rules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Ssh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All traffic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6EFE-66A9-1BF8-B78E-74B10C01E2E4}"/>
              </a:ext>
            </a:extLst>
          </p:cNvPr>
          <p:cNvSpPr/>
          <p:nvPr/>
        </p:nvSpPr>
        <p:spPr>
          <a:xfrm>
            <a:off x="6844666" y="1509965"/>
            <a:ext cx="2262157" cy="1855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Graphic 5">
            <a:extLst>
              <a:ext uri="{FF2B5EF4-FFF2-40B4-BE49-F238E27FC236}">
                <a16:creationId xmlns:a16="http://schemas.microsoft.com/office/drawing/2014/main" id="{83006BB4-7FB6-B068-0C0C-C90EA1F6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66" y="1520395"/>
            <a:ext cx="437383" cy="43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7E06979-FD0D-7060-2625-508D76776F58}"/>
              </a:ext>
            </a:extLst>
          </p:cNvPr>
          <p:cNvSpPr/>
          <p:nvPr/>
        </p:nvSpPr>
        <p:spPr>
          <a:xfrm>
            <a:off x="9199490" y="1647226"/>
            <a:ext cx="1232651" cy="14787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2BB14A-44DC-965A-566D-8E9AFEB89D94}"/>
              </a:ext>
            </a:extLst>
          </p:cNvPr>
          <p:cNvSpPr txBox="1"/>
          <p:nvPr/>
        </p:nvSpPr>
        <p:spPr>
          <a:xfrm>
            <a:off x="9172688" y="1657480"/>
            <a:ext cx="13773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50543"/>
                </a:solidFill>
              </a:rPr>
              <a:t>SG2-VPC2</a:t>
            </a:r>
          </a:p>
          <a:p>
            <a:endParaRPr lang="en-IN" sz="1000" dirty="0">
              <a:solidFill>
                <a:srgbClr val="950543"/>
              </a:solidFill>
            </a:endParaRPr>
          </a:p>
          <a:p>
            <a:r>
              <a:rPr lang="en-IN" sz="1400" b="1" dirty="0"/>
              <a:t>Security group</a:t>
            </a:r>
          </a:p>
          <a:p>
            <a:r>
              <a:rPr lang="en-IN" sz="1400" b="1" dirty="0"/>
              <a:t> rules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Ssh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dirty="0"/>
              <a:t>All traffic</a:t>
            </a:r>
          </a:p>
          <a:p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9C4D33-5BBF-189C-3DA4-FBCEA57B0A1A}"/>
              </a:ext>
            </a:extLst>
          </p:cNvPr>
          <p:cNvSpPr/>
          <p:nvPr/>
        </p:nvSpPr>
        <p:spPr>
          <a:xfrm>
            <a:off x="1838130" y="3971858"/>
            <a:ext cx="3368351" cy="15855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AA9996-96CE-EFBE-A2A4-E89D43A6FEC3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1838130" y="4764652"/>
            <a:ext cx="336835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4CCB2C-050E-3584-4B0E-8E7DCB837D6E}"/>
              </a:ext>
            </a:extLst>
          </p:cNvPr>
          <p:cNvCxnSpPr>
            <a:cxnSpLocks/>
          </p:cNvCxnSpPr>
          <p:nvPr/>
        </p:nvCxnSpPr>
        <p:spPr>
          <a:xfrm>
            <a:off x="1838130" y="4338735"/>
            <a:ext cx="336835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D93EEB-12CE-F775-5A32-B77CDB1F7EAA}"/>
              </a:ext>
            </a:extLst>
          </p:cNvPr>
          <p:cNvCxnSpPr/>
          <p:nvPr/>
        </p:nvCxnSpPr>
        <p:spPr>
          <a:xfrm>
            <a:off x="1838130" y="5206482"/>
            <a:ext cx="336835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8688AF-1EF2-8148-6273-985F369E5109}"/>
              </a:ext>
            </a:extLst>
          </p:cNvPr>
          <p:cNvCxnSpPr>
            <a:cxnSpLocks/>
            <a:stCxn id="39" idx="0"/>
            <a:endCxn id="39" idx="2"/>
          </p:cNvCxnSpPr>
          <p:nvPr/>
        </p:nvCxnSpPr>
        <p:spPr>
          <a:xfrm>
            <a:off x="3522306" y="3971858"/>
            <a:ext cx="0" cy="158558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A4CC5C-5B07-CE4C-B9E8-0F29E8064C60}"/>
              </a:ext>
            </a:extLst>
          </p:cNvPr>
          <p:cNvSpPr txBox="1"/>
          <p:nvPr/>
        </p:nvSpPr>
        <p:spPr>
          <a:xfrm>
            <a:off x="1838130" y="393475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Destination                Target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930F2F-F02F-0C44-01AF-BFD046918DBE}"/>
              </a:ext>
            </a:extLst>
          </p:cNvPr>
          <p:cNvSpPr txBox="1"/>
          <p:nvPr/>
        </p:nvSpPr>
        <p:spPr>
          <a:xfrm>
            <a:off x="1979060" y="4419353"/>
            <a:ext cx="26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10.0.0.0/16           local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99AA4DB-843F-12AE-0A1F-06765456D629}"/>
              </a:ext>
            </a:extLst>
          </p:cNvPr>
          <p:cNvSpPr txBox="1"/>
          <p:nvPr/>
        </p:nvSpPr>
        <p:spPr>
          <a:xfrm>
            <a:off x="2062065" y="4788685"/>
            <a:ext cx="31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0.0.0.0/0              IGW1-VPC1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854E94D-7592-1E8C-33D1-825FB72AD857}"/>
              </a:ext>
            </a:extLst>
          </p:cNvPr>
          <p:cNvSpPr/>
          <p:nvPr/>
        </p:nvSpPr>
        <p:spPr>
          <a:xfrm>
            <a:off x="2329757" y="1997340"/>
            <a:ext cx="1483355" cy="1185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1A9ECA4-E399-FD6C-FE8E-E9FC57C512A2}"/>
              </a:ext>
            </a:extLst>
          </p:cNvPr>
          <p:cNvSpPr/>
          <p:nvPr/>
        </p:nvSpPr>
        <p:spPr>
          <a:xfrm>
            <a:off x="7283340" y="1905050"/>
            <a:ext cx="1444293" cy="1164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8" name="Graphic 83">
            <a:extLst>
              <a:ext uri="{FF2B5EF4-FFF2-40B4-BE49-F238E27FC236}">
                <a16:creationId xmlns:a16="http://schemas.microsoft.com/office/drawing/2014/main" id="{BBBB87AA-6C94-51DB-72EC-A2F0A9C8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832326" y="2174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Graphic 83">
            <a:extLst>
              <a:ext uri="{FF2B5EF4-FFF2-40B4-BE49-F238E27FC236}">
                <a16:creationId xmlns:a16="http://schemas.microsoft.com/office/drawing/2014/main" id="{2EAFFFC5-03DE-9259-5F9D-9A06F3D3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783307" y="2128675"/>
            <a:ext cx="4495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986BC90-4259-9572-022F-919342134385}"/>
              </a:ext>
            </a:extLst>
          </p:cNvPr>
          <p:cNvSpPr/>
          <p:nvPr/>
        </p:nvSpPr>
        <p:spPr>
          <a:xfrm>
            <a:off x="6880604" y="3917122"/>
            <a:ext cx="3473266" cy="1606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B8E5BFBF-EA5C-D00E-B4F9-CCE27D8F007D}"/>
              </a:ext>
            </a:extLst>
          </p:cNvPr>
          <p:cNvCxnSpPr>
            <a:cxnSpLocks/>
          </p:cNvCxnSpPr>
          <p:nvPr/>
        </p:nvCxnSpPr>
        <p:spPr>
          <a:xfrm>
            <a:off x="6880604" y="4326469"/>
            <a:ext cx="3484911" cy="122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A9F9EB6-62D0-C797-48E0-69F933164E6E}"/>
              </a:ext>
            </a:extLst>
          </p:cNvPr>
          <p:cNvCxnSpPr>
            <a:cxnSpLocks/>
          </p:cNvCxnSpPr>
          <p:nvPr/>
        </p:nvCxnSpPr>
        <p:spPr>
          <a:xfrm flipV="1">
            <a:off x="6844666" y="5143962"/>
            <a:ext cx="3509204" cy="371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E0AFC15C-21F5-D21E-4803-37A789E60E21}"/>
              </a:ext>
            </a:extLst>
          </p:cNvPr>
          <p:cNvCxnSpPr>
            <a:cxnSpLocks/>
            <a:stCxn id="1042" idx="1"/>
            <a:endCxn id="1042" idx="3"/>
          </p:cNvCxnSpPr>
          <p:nvPr/>
        </p:nvCxnSpPr>
        <p:spPr>
          <a:xfrm>
            <a:off x="6880604" y="4720180"/>
            <a:ext cx="347326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5E174582-1C84-B3AD-1992-50AAEF7A97A8}"/>
              </a:ext>
            </a:extLst>
          </p:cNvPr>
          <p:cNvCxnSpPr>
            <a:cxnSpLocks/>
            <a:stCxn id="1042" idx="2"/>
            <a:endCxn id="1042" idx="0"/>
          </p:cNvCxnSpPr>
          <p:nvPr/>
        </p:nvCxnSpPr>
        <p:spPr>
          <a:xfrm flipV="1">
            <a:off x="8617237" y="3917122"/>
            <a:ext cx="0" cy="1606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564642B-57DC-865C-35C9-81FCD0D9624F}"/>
              </a:ext>
            </a:extLst>
          </p:cNvPr>
          <p:cNvSpPr txBox="1"/>
          <p:nvPr/>
        </p:nvSpPr>
        <p:spPr>
          <a:xfrm>
            <a:off x="7134815" y="3950795"/>
            <a:ext cx="3352638" cy="38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Destination                Target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FB69D50-BE76-85C1-8A00-31ECC8D87E34}"/>
              </a:ext>
            </a:extLst>
          </p:cNvPr>
          <p:cNvSpPr txBox="1"/>
          <p:nvPr/>
        </p:nvSpPr>
        <p:spPr>
          <a:xfrm>
            <a:off x="6890657" y="4430789"/>
            <a:ext cx="309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172.0.0.0/16           local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B406EB7B-873D-B2CF-2427-56F3E3D473D9}"/>
              </a:ext>
            </a:extLst>
          </p:cNvPr>
          <p:cNvSpPr txBox="1"/>
          <p:nvPr/>
        </p:nvSpPr>
        <p:spPr>
          <a:xfrm rot="10800000" flipV="1">
            <a:off x="6756228" y="4793320"/>
            <a:ext cx="36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0.0.0.0/0                 IGW1-VPC1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BC326E58-0C7C-8A68-8BE1-011B4DB18C34}"/>
              </a:ext>
            </a:extLst>
          </p:cNvPr>
          <p:cNvSpPr txBox="1"/>
          <p:nvPr/>
        </p:nvSpPr>
        <p:spPr>
          <a:xfrm>
            <a:off x="2368819" y="2615007"/>
            <a:ext cx="161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Instance1-vpc1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F2C6334-18A4-E75B-F131-A8651CF72C69}"/>
              </a:ext>
            </a:extLst>
          </p:cNvPr>
          <p:cNvSpPr txBox="1"/>
          <p:nvPr/>
        </p:nvSpPr>
        <p:spPr>
          <a:xfrm>
            <a:off x="7282050" y="2597196"/>
            <a:ext cx="1851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Instance2-vpc2</a:t>
            </a:r>
          </a:p>
        </p:txBody>
      </p:sp>
      <p:pic>
        <p:nvPicPr>
          <p:cNvPr id="1073" name="Graphic 45">
            <a:extLst>
              <a:ext uri="{FF2B5EF4-FFF2-40B4-BE49-F238E27FC236}">
                <a16:creationId xmlns:a16="http://schemas.microsoft.com/office/drawing/2014/main" id="{5492BD0B-6D1B-6CB2-5C53-AA301ADB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63" y="6126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Freeform 36">
            <a:extLst>
              <a:ext uri="{FF2B5EF4-FFF2-40B4-BE49-F238E27FC236}">
                <a16:creationId xmlns:a16="http://schemas.microsoft.com/office/drawing/2014/main" id="{8229E9AA-4A49-994F-053E-598321DBAB64}"/>
              </a:ext>
            </a:extLst>
          </p:cNvPr>
          <p:cNvSpPr/>
          <p:nvPr/>
        </p:nvSpPr>
        <p:spPr>
          <a:xfrm rot="16200000" flipH="1">
            <a:off x="4944343" y="5295765"/>
            <a:ext cx="493989" cy="17710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0" name="Freeform 35">
            <a:extLst>
              <a:ext uri="{FF2B5EF4-FFF2-40B4-BE49-F238E27FC236}">
                <a16:creationId xmlns:a16="http://schemas.microsoft.com/office/drawing/2014/main" id="{23C1C472-4C79-88C7-E2DC-80792C84C3E5}"/>
              </a:ext>
            </a:extLst>
          </p:cNvPr>
          <p:cNvSpPr/>
          <p:nvPr/>
        </p:nvSpPr>
        <p:spPr>
          <a:xfrm rot="16200000" flipH="1" flipV="1">
            <a:off x="7250430" y="5204906"/>
            <a:ext cx="450527" cy="19092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444BA819-A578-CCB3-5E1D-D0CF3AE8EE5C}"/>
              </a:ext>
            </a:extLst>
          </p:cNvPr>
          <p:cNvSpPr txBox="1"/>
          <p:nvPr/>
        </p:nvSpPr>
        <p:spPr>
          <a:xfrm>
            <a:off x="4896565" y="6454314"/>
            <a:ext cx="327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PCX1</a:t>
            </a:r>
          </a:p>
        </p:txBody>
      </p:sp>
      <p:pic>
        <p:nvPicPr>
          <p:cNvPr id="1028" name="Picture 4" descr="Image result for internet icon">
            <a:extLst>
              <a:ext uri="{FF2B5EF4-FFF2-40B4-BE49-F238E27FC236}">
                <a16:creationId xmlns:a16="http://schemas.microsoft.com/office/drawing/2014/main" id="{5A443F85-A446-C5CC-C811-CA4C1677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239" y="286731"/>
            <a:ext cx="548302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278967-2D83-F90D-9E54-823FAB11F9D5}"/>
              </a:ext>
            </a:extLst>
          </p:cNvPr>
          <p:cNvCxnSpPr>
            <a:cxnSpLocks/>
          </p:cNvCxnSpPr>
          <p:nvPr/>
        </p:nvCxnSpPr>
        <p:spPr>
          <a:xfrm>
            <a:off x="10487452" y="431151"/>
            <a:ext cx="1163083" cy="12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570504-E121-307D-FC96-8BDCC798FF58}"/>
              </a:ext>
            </a:extLst>
          </p:cNvPr>
          <p:cNvCxnSpPr>
            <a:cxnSpLocks/>
            <a:endCxn id="1028" idx="0"/>
          </p:cNvCxnSpPr>
          <p:nvPr/>
        </p:nvCxnSpPr>
        <p:spPr>
          <a:xfrm flipV="1">
            <a:off x="5424111" y="286731"/>
            <a:ext cx="6437279" cy="137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A3B329-CC30-E38D-CE25-E21DC1E6C476}"/>
              </a:ext>
            </a:extLst>
          </p:cNvPr>
          <p:cNvSpPr txBox="1"/>
          <p:nvPr/>
        </p:nvSpPr>
        <p:spPr>
          <a:xfrm>
            <a:off x="11379684" y="829746"/>
            <a:ext cx="93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F8574A-3BCA-0BB9-6A33-A450B857B8D9}"/>
              </a:ext>
            </a:extLst>
          </p:cNvPr>
          <p:cNvSpPr txBox="1"/>
          <p:nvPr/>
        </p:nvSpPr>
        <p:spPr>
          <a:xfrm>
            <a:off x="2368820" y="1643783"/>
            <a:ext cx="156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43808F-1DB4-340C-5853-FF9BB3E55770}"/>
              </a:ext>
            </a:extLst>
          </p:cNvPr>
          <p:cNvSpPr txBox="1"/>
          <p:nvPr/>
        </p:nvSpPr>
        <p:spPr>
          <a:xfrm>
            <a:off x="7293695" y="1530260"/>
            <a:ext cx="120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A9F9B7-42F5-E252-18ED-F677484A3C03}"/>
              </a:ext>
            </a:extLst>
          </p:cNvPr>
          <p:cNvCxnSpPr>
            <a:cxnSpLocks/>
          </p:cNvCxnSpPr>
          <p:nvPr/>
        </p:nvCxnSpPr>
        <p:spPr>
          <a:xfrm flipH="1">
            <a:off x="3907241" y="2474958"/>
            <a:ext cx="437953" cy="429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F6C99-3E1D-DDF8-B0AC-2E2CA6666C78}"/>
              </a:ext>
            </a:extLst>
          </p:cNvPr>
          <p:cNvCxnSpPr>
            <a:cxnSpLocks/>
          </p:cNvCxnSpPr>
          <p:nvPr/>
        </p:nvCxnSpPr>
        <p:spPr>
          <a:xfrm flipH="1" flipV="1">
            <a:off x="8852130" y="2431912"/>
            <a:ext cx="504359" cy="58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9CFF00F-C418-DD18-6892-42CB2DB0E850}"/>
              </a:ext>
            </a:extLst>
          </p:cNvPr>
          <p:cNvSpPr txBox="1"/>
          <p:nvPr/>
        </p:nvSpPr>
        <p:spPr>
          <a:xfrm>
            <a:off x="1979060" y="5201084"/>
            <a:ext cx="269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172.0.0.0/16         PCX1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16DE389-5EC4-64F8-36BE-41B7AA7DC097}"/>
              </a:ext>
            </a:extLst>
          </p:cNvPr>
          <p:cNvSpPr txBox="1"/>
          <p:nvPr/>
        </p:nvSpPr>
        <p:spPr>
          <a:xfrm>
            <a:off x="7051809" y="5200520"/>
            <a:ext cx="31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10.0.0.0/16          PCX1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9B384EE-16FB-1D6B-46EA-0E9A7CCFD15B}"/>
              </a:ext>
            </a:extLst>
          </p:cNvPr>
          <p:cNvSpPr txBox="1"/>
          <p:nvPr/>
        </p:nvSpPr>
        <p:spPr>
          <a:xfrm>
            <a:off x="1940478" y="3616210"/>
            <a:ext cx="754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route table1-vpc1                                                                route table2-vpc2</a:t>
            </a:r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AB71DF2E-F527-60BD-E92D-F9FC971FFE6D}"/>
              </a:ext>
            </a:extLst>
          </p:cNvPr>
          <p:cNvSpPr/>
          <p:nvPr/>
        </p:nvSpPr>
        <p:spPr>
          <a:xfrm>
            <a:off x="2200050" y="1897452"/>
            <a:ext cx="1746800" cy="1468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D61177F8-1566-DCD6-1E88-CB302BA57EB3}"/>
              </a:ext>
            </a:extLst>
          </p:cNvPr>
          <p:cNvSpPr/>
          <p:nvPr/>
        </p:nvSpPr>
        <p:spPr>
          <a:xfrm>
            <a:off x="7094332" y="1831912"/>
            <a:ext cx="1781068" cy="136401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geeshma akkisetty</dc:creator>
  <cp:lastModifiedBy>Koushik P M V</cp:lastModifiedBy>
  <cp:revision>3</cp:revision>
  <dcterms:created xsi:type="dcterms:W3CDTF">2023-07-26T08:37:28Z</dcterms:created>
  <dcterms:modified xsi:type="dcterms:W3CDTF">2023-07-26T13:19:57Z</dcterms:modified>
</cp:coreProperties>
</file>