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87" r:id="rId16"/>
    <p:sldId id="291"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49868"/>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3600" dirty="0">
                <a:solidFill>
                  <a:schemeClr val="tx1"/>
                </a:solidFill>
                <a:latin typeface="Cambria" panose="02040503050406030204" pitchFamily="18" charset="0"/>
                <a:ea typeface="Cambria" panose="02040503050406030204" pitchFamily="18" charset="0"/>
                <a:sym typeface="+mn-ea"/>
              </a:rPr>
              <a:t>HOSPITAL FINDER</a:t>
            </a:r>
            <a:endParaRPr sz="36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914400" y="1271430"/>
            <a:ext cx="4306186" cy="2157569"/>
          </a:xfrm>
          <a:prstGeom prst="rect">
            <a:avLst/>
          </a:prstGeom>
          <a:noFill/>
          <a:ln>
            <a:noFill/>
          </a:ln>
        </p:spPr>
        <p:txBody>
          <a:bodyPr spcFirstLastPara="1" wrap="square" lIns="91425" tIns="45700" rIns="91425" bIns="45700" anchor="t" anchorCtr="0">
            <a:normAutofit/>
          </a:bodyPr>
          <a:lstStyle/>
          <a:p>
            <a:pPr marL="0" lvl="0" indent="0" algn="l" rtl="0">
              <a:spcBef>
                <a:spcPts val="400"/>
              </a:spcBef>
              <a:spcAft>
                <a:spcPts val="0"/>
              </a:spcAft>
              <a:buClr>
                <a:srgbClr val="17365D"/>
              </a:buClr>
              <a:buSzPts val="2000"/>
              <a:buNone/>
            </a:pPr>
            <a:r>
              <a:rPr lang="en-US" dirty="0">
                <a:latin typeface="Cambria" panose="02040503050406030204" pitchFamily="18" charset="0"/>
                <a:ea typeface="Cambria" panose="02040503050406030204" pitchFamily="18" charset="0"/>
              </a:rPr>
              <a:t>KARTHIK R V</a:t>
            </a:r>
          </a:p>
          <a:p>
            <a:pPr marL="0" lvl="0" indent="0" algn="l" rtl="0">
              <a:spcBef>
                <a:spcPts val="400"/>
              </a:spcBef>
              <a:spcAft>
                <a:spcPts val="0"/>
              </a:spcAft>
              <a:buClr>
                <a:srgbClr val="17365D"/>
              </a:buClr>
              <a:buSzPts val="2000"/>
              <a:buNone/>
            </a:pPr>
            <a:r>
              <a:rPr lang="en-US" dirty="0">
                <a:latin typeface="Cambria" panose="02040503050406030204" pitchFamily="18" charset="0"/>
                <a:ea typeface="Cambria" panose="02040503050406030204" pitchFamily="18" charset="0"/>
              </a:rPr>
              <a:t>20231CSE0093</a:t>
            </a:r>
          </a:p>
          <a:p>
            <a:pPr marL="0" lvl="0" indent="0" algn="l" rtl="0">
              <a:spcBef>
                <a:spcPts val="400"/>
              </a:spcBef>
              <a:spcAft>
                <a:spcPts val="0"/>
              </a:spcAft>
              <a:buClr>
                <a:srgbClr val="17365D"/>
              </a:buClr>
              <a:buSzPts val="2000"/>
              <a:buNone/>
            </a:pPr>
            <a:r>
              <a:rPr lang="en-US" dirty="0">
                <a:latin typeface="Cambria" panose="02040503050406030204" pitchFamily="18" charset="0"/>
                <a:ea typeface="Cambria" panose="02040503050406030204" pitchFamily="18" charset="0"/>
              </a:rPr>
              <a:t>B-tech Computer Science and Engineer</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Finder methodology begins with gathering critical user input, such as the type of medical emergency, required specialists, and blood group. Utilizing Java for backend processing and a MySQL database, the app fetches real-time data regarding nearby hospitals,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5" name="Picture 4">
            <a:extLst>
              <a:ext uri="{FF2B5EF4-FFF2-40B4-BE49-F238E27FC236}">
                <a16:creationId xmlns:a16="http://schemas.microsoft.com/office/drawing/2014/main" id="{A8D3E9C3-CC5B-F55E-2E17-0B5ACD9F5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48" y="1588658"/>
            <a:ext cx="7892955" cy="4339020"/>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MySQL</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6554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629408976"/>
              </p:ext>
            </p:extLst>
          </p:nvPr>
        </p:nvGraphicFramePr>
        <p:xfrm>
          <a:off x="5943600" y="1571982"/>
          <a:ext cx="3638245" cy="3997125"/>
        </p:xfrm>
        <a:graphic>
          <a:graphicData uri="http://schemas.openxmlformats.org/drawingml/2006/table">
            <a:tbl>
              <a:tblPr firstRow="1" bandRow="1">
                <a:noFill/>
              </a:tblPr>
              <a:tblGrid>
                <a:gridCol w="47077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a:t>
                      </a:r>
                      <a:r>
                        <a:rPr lang="en-IN" sz="1000" b="1" dirty="0"/>
                        <a:t>22-Nov-2024</a:t>
                      </a:r>
                      <a:endParaRPr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17-Dec-2024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769925820"/>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10-Jan-2025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1668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will receive up-to-date information on hospital services and bed availability, enhancing trust in the data presented.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Hospital Utilization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help optimize hospital resource usage by directing patients to the most appropriate facilities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p>
        </p:txBody>
      </p:sp>
      <p:sp>
        <p:nvSpPr>
          <p:cNvPr id="3" name="TextBox 2">
            <a:extLst>
              <a:ext uri="{FF2B5EF4-FFF2-40B4-BE49-F238E27FC236}">
                <a16:creationId xmlns:a16="http://schemas.microsoft.com/office/drawing/2014/main" id="{732FB7C4-6B6B-A065-61D7-B4CAF6BDB358}"/>
              </a:ext>
            </a:extLst>
          </p:cNvPr>
          <p:cNvSpPr txBox="1"/>
          <p:nvPr/>
        </p:nvSpPr>
        <p:spPr>
          <a:xfrm>
            <a:off x="728463" y="936593"/>
            <a:ext cx="5104167" cy="5553764"/>
          </a:xfrm>
          <a:prstGeom prst="rect">
            <a:avLst/>
          </a:prstGeom>
          <a:noFill/>
        </p:spPr>
        <p:txBody>
          <a:bodyPr wrap="square" rtlCol="0">
            <a:spAutoFit/>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1.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Start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is registered.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not registered, go to the registration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registered, proceed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2.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After login,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Once logged 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3.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Home Page Actions: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selects one of the following options: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indent="228600">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a.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Lab Test: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lab test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lab test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b.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Buy Medicines: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buy medicines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medicines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buSzPts val="1000"/>
              <a:tabLst>
                <a:tab pos="1371600" algn="l"/>
              </a:tabLst>
            </a:pP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5" name="TextBox 4">
            <a:extLst>
              <a:ext uri="{FF2B5EF4-FFF2-40B4-BE49-F238E27FC236}">
                <a16:creationId xmlns:a16="http://schemas.microsoft.com/office/drawing/2014/main" id="{99CA5E9F-6A0C-53E2-3B3E-3391AA4DE358}"/>
              </a:ext>
            </a:extLst>
          </p:cNvPr>
          <p:cNvSpPr txBox="1"/>
          <p:nvPr/>
        </p:nvSpPr>
        <p:spPr>
          <a:xfrm>
            <a:off x="5832630" y="1011415"/>
            <a:ext cx="5437572" cy="5653535"/>
          </a:xfrm>
          <a:prstGeom prst="rect">
            <a:avLst/>
          </a:prstGeom>
          <a:noFill/>
        </p:spPr>
        <p:txBody>
          <a:bodyPr wrap="square" rtlCol="0">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c.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Find Hospital:</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find hospital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Allow the user to select a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 list of top doctors in the selected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clicks on a particular doctor, proceed to appointment booking.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Book an appointment with the selected doctor and add it to the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Mark the booking as successful and move to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d.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Articles: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yes, share details of particular articles.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no, go back to the home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e.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all booked orders.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f.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Logout: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Logout and return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4.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a:t>
            </a:r>
            <a:endParaRPr lang="en-IN" dirty="0"/>
          </a:p>
        </p:txBody>
      </p:sp>
    </p:spTree>
    <p:extLst>
      <p:ext uri="{BB962C8B-B14F-4D97-AF65-F5344CB8AC3E}">
        <p14:creationId xmlns:p14="http://schemas.microsoft.com/office/powerpoint/2010/main" val="29578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65DD6-856C-B60E-87DD-B528EB015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1441-3D4B-462E-AC05-C6C9F11F0A03}"/>
              </a:ext>
            </a:extLst>
          </p:cNvPr>
          <p:cNvSpPr>
            <a:spLocks noGrp="1"/>
          </p:cNvSpPr>
          <p:nvPr>
            <p:ph type="title"/>
          </p:nvPr>
        </p:nvSpPr>
        <p:spPr/>
        <p:txBody>
          <a:bodyPr/>
          <a:lstStyle/>
          <a:p>
            <a:r>
              <a:rPr lang="en-GB" dirty="0"/>
              <a:t>PSUEDOCODE</a:t>
            </a:r>
          </a:p>
        </p:txBody>
      </p:sp>
      <p:sp>
        <p:nvSpPr>
          <p:cNvPr id="5" name="TextBox 4">
            <a:extLst>
              <a:ext uri="{FF2B5EF4-FFF2-40B4-BE49-F238E27FC236}">
                <a16:creationId xmlns:a16="http://schemas.microsoft.com/office/drawing/2014/main" id="{403C661E-2816-D4ED-9AD2-62E7D5F426B9}"/>
              </a:ext>
            </a:extLst>
          </p:cNvPr>
          <p:cNvSpPr txBox="1"/>
          <p:nvPr/>
        </p:nvSpPr>
        <p:spPr>
          <a:xfrm>
            <a:off x="743607" y="887988"/>
            <a:ext cx="4734910" cy="5472845"/>
          </a:xfrm>
          <a:prstGeom prst="rect">
            <a:avLst/>
          </a:prstGeom>
          <a:noFill/>
        </p:spPr>
        <p:txBody>
          <a:bodyPr wrap="square">
            <a:spAutoFit/>
          </a:bodyPr>
          <a:lstStyle/>
          <a:p>
            <a:r>
              <a:rPr lang="en-GB" sz="1200" dirty="0"/>
              <a:t>Start</a:t>
            </a:r>
          </a:p>
          <a:p>
            <a:r>
              <a:rPr lang="en-GB" sz="1200" dirty="0"/>
              <a:t>// Check if user is registered</a:t>
            </a:r>
          </a:p>
          <a:p>
            <a:r>
              <a:rPr lang="en-GB" sz="1200" dirty="0"/>
              <a:t>If user is not registered:</a:t>
            </a:r>
          </a:p>
          <a:p>
            <a:r>
              <a:rPr lang="en-GB" sz="1200" dirty="0"/>
              <a:t>    Go to registration</a:t>
            </a:r>
          </a:p>
          <a:p>
            <a:r>
              <a:rPr lang="en-GB" sz="1200" dirty="0"/>
              <a:t>Else:</a:t>
            </a:r>
          </a:p>
          <a:p>
            <a:r>
              <a:rPr lang="en-GB" sz="1200" dirty="0"/>
              <a:t>    Go to login page then home page</a:t>
            </a:r>
          </a:p>
          <a:p>
            <a:r>
              <a:rPr lang="en-GB" sz="1200" dirty="0"/>
              <a:t>// Home page actions</a:t>
            </a:r>
          </a:p>
          <a:p>
            <a:r>
              <a:rPr lang="en-GB" sz="1200" dirty="0"/>
              <a:t>If lab test is selected:</a:t>
            </a:r>
          </a:p>
          <a:p>
            <a:r>
              <a:rPr lang="en-GB" sz="1200" dirty="0"/>
              <a:t>    Go to lab test section</a:t>
            </a:r>
          </a:p>
          <a:p>
            <a:r>
              <a:rPr lang="en-GB" sz="1200" dirty="0"/>
              <a:t>    Add lab test to cart</a:t>
            </a:r>
          </a:p>
          <a:p>
            <a:r>
              <a:rPr lang="en-GB" sz="1200" dirty="0"/>
              <a:t>    Go to cart</a:t>
            </a:r>
          </a:p>
          <a:p>
            <a:r>
              <a:rPr lang="en-GB" sz="1200" dirty="0"/>
              <a:t>    If booking details are correct:</a:t>
            </a:r>
          </a:p>
          <a:p>
            <a:r>
              <a:rPr lang="en-GB" sz="1200" dirty="0"/>
              <a:t>        Mark booking as successful</a:t>
            </a:r>
          </a:p>
          <a:p>
            <a:r>
              <a:rPr lang="en-GB" sz="1200" dirty="0"/>
              <a:t>        Go to order details</a:t>
            </a:r>
          </a:p>
          <a:p>
            <a:r>
              <a:rPr lang="en-GB" sz="1200" dirty="0"/>
              <a:t>    Else:</a:t>
            </a:r>
          </a:p>
          <a:p>
            <a:r>
              <a:rPr lang="en-GB" sz="1200" dirty="0"/>
              <a:t>        Ask user to provide correct information</a:t>
            </a:r>
          </a:p>
          <a:p>
            <a:r>
              <a:rPr lang="en-GB" sz="1200" dirty="0"/>
              <a:t>Else if buy medicines is selected:</a:t>
            </a:r>
          </a:p>
          <a:p>
            <a:r>
              <a:rPr lang="en-GB" sz="1200" dirty="0"/>
              <a:t>    Go to buy medicines section</a:t>
            </a:r>
          </a:p>
          <a:p>
            <a:r>
              <a:rPr lang="en-GB" sz="1200" dirty="0"/>
              <a:t>    Add medicines to cart</a:t>
            </a:r>
          </a:p>
          <a:p>
            <a:r>
              <a:rPr lang="en-GB" sz="1200" dirty="0"/>
              <a:t>    Go to cart</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booking details are correct: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Ask user to provide correct information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endParaRPr lang="en-GB" sz="1200" dirty="0"/>
          </a:p>
        </p:txBody>
      </p:sp>
      <p:sp>
        <p:nvSpPr>
          <p:cNvPr id="3" name="TextBox 2">
            <a:extLst>
              <a:ext uri="{FF2B5EF4-FFF2-40B4-BE49-F238E27FC236}">
                <a16:creationId xmlns:a16="http://schemas.microsoft.com/office/drawing/2014/main" id="{BC8504A8-DBBD-21BF-EC27-29B523EC585D}"/>
              </a:ext>
            </a:extLst>
          </p:cNvPr>
          <p:cNvSpPr txBox="1"/>
          <p:nvPr/>
        </p:nvSpPr>
        <p:spPr>
          <a:xfrm>
            <a:off x="5592932" y="887988"/>
            <a:ext cx="5797118" cy="6673750"/>
          </a:xfrm>
          <a:prstGeom prst="rect">
            <a:avLst/>
          </a:prstGeom>
          <a:noFill/>
        </p:spPr>
        <p:txBody>
          <a:bodyPr wrap="square" rtlCol="0">
            <a:sp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find hospital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Go to find hospital section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User selects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list of top doctors in the selected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clicks on a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Book appointment with selected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Add appointment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articles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selects yes: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Share details of articles</a:t>
            </a:r>
          </a:p>
          <a:p>
            <a:pPr>
              <a:lnSpc>
                <a:spcPct val="107000"/>
              </a:lnSpc>
              <a:spcAft>
                <a:spcPts val="800"/>
              </a:spcAft>
            </a:pPr>
            <a:r>
              <a:rPr lang="en-IN" sz="1200" kern="100" dirty="0">
                <a:latin typeface="Times New Roman" panose="02020603050405020304" pitchFamily="18" charset="0"/>
                <a:ea typeface="Calibri" panose="020F0502020204030204" pitchFamily="34" charset="0"/>
                <a:cs typeface="Tunga" panose="020B0502040204020203" pitchFamily="34" charset="0"/>
              </a:rPr>
              <a:t>    </a:t>
            </a: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back to home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order details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all orders that have been booked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Logout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login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200" dirty="0"/>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133090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1028" name="Picture 4">
            <a:extLst>
              <a:ext uri="{FF2B5EF4-FFF2-40B4-BE49-F238E27FC236}">
                <a16:creationId xmlns:a16="http://schemas.microsoft.com/office/drawing/2014/main" id="{F5582969-0529-9BF7-DB9A-DEB2B0D3D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347876"/>
            <a:ext cx="2626436" cy="3796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9AEEFF51-1279-C3E4-ED88-3B5FD49F0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651" y="1294418"/>
            <a:ext cx="2788694" cy="379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58DBADEC-9838-5204-6588-A9450BC85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793" y="1307911"/>
            <a:ext cx="2788694" cy="383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F37AEE4-058F-765B-2DC9-0B1AA3C08933}"/>
              </a:ext>
            </a:extLst>
          </p:cNvPr>
          <p:cNvSpPr>
            <a:spLocks noChangeArrowheads="1"/>
          </p:cNvSpPr>
          <p:nvPr/>
        </p:nvSpPr>
        <p:spPr bwMode="auto">
          <a:xfrm>
            <a:off x="987188" y="8507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256392A-2250-D970-DB45-760CD41D47FC}"/>
              </a:ext>
            </a:extLst>
          </p:cNvPr>
          <p:cNvSpPr>
            <a:spLocks noChangeArrowheads="1"/>
          </p:cNvSpPr>
          <p:nvPr/>
        </p:nvSpPr>
        <p:spPr bwMode="auto">
          <a:xfrm>
            <a:off x="987188" y="4801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CC3B553D-A2D0-E714-C1AE-5AB3460AE87F}"/>
              </a:ext>
            </a:extLst>
          </p:cNvPr>
          <p:cNvSpPr>
            <a:spLocks noChangeArrowheads="1"/>
          </p:cNvSpPr>
          <p:nvPr/>
        </p:nvSpPr>
        <p:spPr bwMode="auto">
          <a:xfrm>
            <a:off x="987188" y="12617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F329F4A-6BFE-C012-2C80-686DF1739827}"/>
              </a:ext>
            </a:extLst>
          </p:cNvPr>
          <p:cNvSpPr txBox="1"/>
          <p:nvPr/>
        </p:nvSpPr>
        <p:spPr>
          <a:xfrm>
            <a:off x="738116" y="5404246"/>
            <a:ext cx="2664727"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Login page </a:t>
            </a:r>
            <a:endParaRPr lang="en-IN" dirty="0"/>
          </a:p>
        </p:txBody>
      </p:sp>
      <p:sp>
        <p:nvSpPr>
          <p:cNvPr id="17" name="TextBox 16">
            <a:extLst>
              <a:ext uri="{FF2B5EF4-FFF2-40B4-BE49-F238E27FC236}">
                <a16:creationId xmlns:a16="http://schemas.microsoft.com/office/drawing/2014/main" id="{809A5D77-D7FC-F725-18F3-28D0E23273FB}"/>
              </a:ext>
            </a:extLst>
          </p:cNvPr>
          <p:cNvSpPr txBox="1"/>
          <p:nvPr/>
        </p:nvSpPr>
        <p:spPr>
          <a:xfrm>
            <a:off x="4151193" y="5404246"/>
            <a:ext cx="2483893"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Registration page </a:t>
            </a:r>
            <a:endParaRPr lang="en-IN" dirty="0"/>
          </a:p>
        </p:txBody>
      </p:sp>
      <p:sp>
        <p:nvSpPr>
          <p:cNvPr id="19" name="TextBox 18">
            <a:extLst>
              <a:ext uri="{FF2B5EF4-FFF2-40B4-BE49-F238E27FC236}">
                <a16:creationId xmlns:a16="http://schemas.microsoft.com/office/drawing/2014/main" id="{32813F68-485E-54C0-7FD8-51E1009F1E7D}"/>
              </a:ext>
            </a:extLst>
          </p:cNvPr>
          <p:cNvSpPr txBox="1"/>
          <p:nvPr/>
        </p:nvSpPr>
        <p:spPr>
          <a:xfrm>
            <a:off x="7310651" y="5292636"/>
            <a:ext cx="2756848"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Home page </a:t>
            </a:r>
            <a:endParaRPr lang="en-IN" dirty="0"/>
          </a:p>
        </p:txBody>
      </p:sp>
    </p:spTree>
    <p:extLst>
      <p:ext uri="{BB962C8B-B14F-4D97-AF65-F5344CB8AC3E}">
        <p14:creationId xmlns:p14="http://schemas.microsoft.com/office/powerpoint/2010/main" val="220191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hospital services and available specialists,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GB" altLang="en-US" b="1" dirty="0">
                <a:solidFill>
                  <a:srgbClr val="0070C0"/>
                </a:solidFill>
                <a:latin typeface="Cambria" panose="02040503050406030204" pitchFamily="18" charset="0"/>
                <a:ea typeface="Cambria" panose="02040503050406030204" pitchFamily="18" charset="0"/>
              </a:rPr>
              <a:t>https://github.com/Thousif2004/Hospital-Finder.git  </a:t>
            </a: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2330"/>
            <a:ext cx="4314209" cy="499334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49AD531-BA8E-D5DC-DB29-C6E6DB70752A}"/>
              </a:ext>
            </a:extLst>
          </p:cNvPr>
          <p:cNvSpPr txBox="1"/>
          <p:nvPr/>
        </p:nvSpPr>
        <p:spPr>
          <a:xfrm>
            <a:off x="5086066" y="932330"/>
            <a:ext cx="6096000" cy="3691844"/>
          </a:xfrm>
          <a:prstGeom prst="rect">
            <a:avLst/>
          </a:prstGeom>
          <a:noFill/>
        </p:spPr>
        <p:txBody>
          <a:bodyPr wrap="square">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Finder app addresses the critical need for timely medical assistance by simplifying the search process during emergencies. By providing essential details about nearby hospitals, including available services, medications, and specialist care, the app empowers users to make quick, informed decisions when every second counts. Ultimately, Health Finder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hospital profiles with contact information, services, and reviews. By prioritizing data privacy and security, Health Finder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889844"/>
            <a:ext cx="112104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real-time hospital information based on user location.</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filter hospitals by required medical facilities and specialties.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623</TotalTime>
  <Words>2055</Words>
  <Application>Microsoft Office PowerPoint</Application>
  <PresentationFormat>Widescreen</PresentationFormat>
  <Paragraphs>251</Paragraphs>
  <Slides>22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Black</vt:lpstr>
      <vt:lpstr>Bookman Old Style</vt:lpstr>
      <vt:lpstr>Calibri</vt:lpstr>
      <vt:lpstr>Cambria</vt:lpstr>
      <vt:lpstr>Courier New</vt:lpstr>
      <vt:lpstr>Symbol</vt:lpstr>
      <vt:lpstr>Times New Roman</vt:lpstr>
      <vt:lpstr>Verdana</vt:lpstr>
      <vt:lpstr>Wingdings</vt:lpstr>
      <vt:lpstr>Bioinformatics</vt:lpstr>
      <vt:lpstr>HOSPITAL FINDER</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PSUEDOCODE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Karthik R V</cp:lastModifiedBy>
  <cp:revision>29</cp:revision>
  <dcterms:created xsi:type="dcterms:W3CDTF">2023-03-16T03:26:27Z</dcterms:created>
  <dcterms:modified xsi:type="dcterms:W3CDTF">2025-05-04T14:43:16Z</dcterms:modified>
</cp:coreProperties>
</file>