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81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8A3D9-F223-6549-840D-C1858998A0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Shopify Winter Internship 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78E88-89B9-734A-B1CE-0E2212FA2A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Presentation</a:t>
            </a:r>
          </a:p>
        </p:txBody>
      </p:sp>
    </p:spTree>
    <p:extLst>
      <p:ext uri="{BB962C8B-B14F-4D97-AF65-F5344CB8AC3E}">
        <p14:creationId xmlns:p14="http://schemas.microsoft.com/office/powerpoint/2010/main" val="3040003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D4B4D-7173-4441-96D7-917AE91C9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for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AC091-46E6-3943-A204-B4C192359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Repository Pattern</a:t>
            </a:r>
          </a:p>
          <a:p>
            <a:r>
              <a:rPr lang="en-US" dirty="0"/>
              <a:t>Authentication</a:t>
            </a:r>
          </a:p>
          <a:p>
            <a:r>
              <a:rPr lang="en-US" dirty="0"/>
              <a:t>Reduce coupling</a:t>
            </a:r>
          </a:p>
          <a:p>
            <a:r>
              <a:rPr lang="en-US" dirty="0"/>
              <a:t>Online chat</a:t>
            </a:r>
          </a:p>
          <a:p>
            <a:r>
              <a:rPr lang="en-US" dirty="0"/>
              <a:t>Design Patterns</a:t>
            </a:r>
          </a:p>
          <a:p>
            <a:r>
              <a:rPr lang="en-US" dirty="0"/>
              <a:t>Code First approach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29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4A9AA-CE22-C240-88F7-9712FEF1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for choosing </a:t>
            </a:r>
            <a:r>
              <a:rPr lang="en-US" dirty="0" err="1"/>
              <a:t>MedAccess</a:t>
            </a:r>
            <a:r>
              <a:rPr lang="en-US" dirty="0"/>
              <a:t> for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2DD74-53B8-D645-8A24-A075D2FAC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Favorite Academic Project</a:t>
            </a:r>
          </a:p>
          <a:p>
            <a:r>
              <a:rPr lang="en-US" dirty="0"/>
              <a:t>Leading a group – aware and accommodative</a:t>
            </a:r>
          </a:p>
          <a:p>
            <a:r>
              <a:rPr lang="en-US" dirty="0"/>
              <a:t>Swam new waters</a:t>
            </a:r>
          </a:p>
          <a:p>
            <a:r>
              <a:rPr lang="en-US" dirty="0"/>
              <a:t>TDD, Agile and Design Patterns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012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6D373-86F7-9844-BB64-82ACECA05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519C2E-D07A-6F46-B8EC-D7B8BF9D0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8857" y="1505416"/>
            <a:ext cx="6819136" cy="4536610"/>
          </a:xfrm>
        </p:spPr>
      </p:pic>
    </p:spTree>
    <p:extLst>
      <p:ext uri="{BB962C8B-B14F-4D97-AF65-F5344CB8AC3E}">
        <p14:creationId xmlns:p14="http://schemas.microsoft.com/office/powerpoint/2010/main" val="3531464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BC01C-13D3-3847-8D21-AFE6BB385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734" y="1803752"/>
            <a:ext cx="8596668" cy="2088026"/>
          </a:xfrm>
        </p:spPr>
        <p:txBody>
          <a:bodyPr/>
          <a:lstStyle/>
          <a:p>
            <a:r>
              <a:rPr lang="en-US" dirty="0"/>
              <a:t>Initial Survey and feasibility study.</a:t>
            </a:r>
          </a:p>
          <a:p>
            <a:r>
              <a:rPr lang="en-US" dirty="0"/>
              <a:t>Protocol testing</a:t>
            </a:r>
          </a:p>
          <a:p>
            <a:r>
              <a:rPr lang="en-US" dirty="0"/>
              <a:t>Working Prototype</a:t>
            </a:r>
          </a:p>
          <a:p>
            <a:r>
              <a:rPr lang="en-US" dirty="0"/>
              <a:t>Technical Debt and Review</a:t>
            </a:r>
          </a:p>
          <a:p>
            <a:r>
              <a:rPr lang="en-US" dirty="0"/>
              <a:t>Scope for Enhancement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1C32969-6092-A44A-9265-93840CB4EC0C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607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62535-3B31-DF43-A682-F537716BE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27871-E7A1-584D-A7CA-242630B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Front End Framework      Angular 6 with HTML and CSS</a:t>
            </a:r>
          </a:p>
          <a:p>
            <a:r>
              <a:rPr lang="en-IN" dirty="0"/>
              <a:t>Bank End Framework       Spring Boot REST API</a:t>
            </a:r>
          </a:p>
          <a:p>
            <a:r>
              <a:rPr lang="en-IN" dirty="0"/>
              <a:t>Version Control               GitHub</a:t>
            </a:r>
          </a:p>
          <a:p>
            <a:r>
              <a:rPr lang="en-IN" dirty="0"/>
              <a:t>Testing Tools                   </a:t>
            </a:r>
            <a:r>
              <a:rPr lang="en-IN" dirty="0" err="1"/>
              <a:t>Mokito</a:t>
            </a:r>
            <a:r>
              <a:rPr lang="en-IN" dirty="0"/>
              <a:t>, JUnit</a:t>
            </a:r>
          </a:p>
          <a:p>
            <a:r>
              <a:rPr lang="en-IN" dirty="0"/>
              <a:t>Database                        MySQL</a:t>
            </a:r>
          </a:p>
          <a:p>
            <a:r>
              <a:rPr lang="en-IN" dirty="0"/>
              <a:t>Host Server                    Heroku</a:t>
            </a:r>
          </a:p>
          <a:p>
            <a:r>
              <a:rPr lang="en-IN" dirty="0"/>
              <a:t>CI                                  Jenkins</a:t>
            </a:r>
          </a:p>
          <a:p>
            <a:r>
              <a:rPr lang="en-IN" dirty="0"/>
              <a:t>Collaboration                 Trello, Slack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579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12868-928A-D24B-A2AE-E92EBD065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Architecture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BB4BAFB-B0EA-7D43-AF2F-8C37C2FDD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8834" y="1803749"/>
            <a:ext cx="7196521" cy="3250680"/>
          </a:xfrm>
        </p:spPr>
      </p:pic>
    </p:spTree>
    <p:extLst>
      <p:ext uri="{BB962C8B-B14F-4D97-AF65-F5344CB8AC3E}">
        <p14:creationId xmlns:p14="http://schemas.microsoft.com/office/powerpoint/2010/main" val="1666170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169B0-337A-124E-B072-32FB979C7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0EF691-515C-CE47-8999-0DEEBC119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673" y="1930400"/>
            <a:ext cx="3548681" cy="314270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5C7C52-4D87-D041-AB8B-96B5F6C2B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495" y="2063626"/>
            <a:ext cx="4697141" cy="287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098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5BA65-38D0-574F-A12B-2FE5F6501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and 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970FA-6E57-AB4C-8D71-9ECF0C61D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Scrum Master</a:t>
            </a:r>
          </a:p>
          <a:p>
            <a:r>
              <a:rPr lang="en-US" dirty="0"/>
              <a:t>Setting up the project skeleton</a:t>
            </a:r>
          </a:p>
          <a:p>
            <a:r>
              <a:rPr lang="en-US" dirty="0"/>
              <a:t>Appointment Booking, Registration, Search doctor, Dashboard modules.</a:t>
            </a:r>
          </a:p>
          <a:p>
            <a:r>
              <a:rPr lang="en-US" dirty="0"/>
              <a:t>Configurable Business Logic</a:t>
            </a:r>
          </a:p>
          <a:p>
            <a:r>
              <a:rPr lang="en-US" dirty="0"/>
              <a:t>Hosting in Heroku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576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30BD2-2DB3-3649-A65C-73DEE81B7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748" y="2862146"/>
            <a:ext cx="8596668" cy="1320800"/>
          </a:xfrm>
        </p:spPr>
        <p:txBody>
          <a:bodyPr/>
          <a:lstStyle/>
          <a:p>
            <a:r>
              <a:rPr lang="en-US" dirty="0"/>
              <a:t>Code Walkthrough</a:t>
            </a:r>
          </a:p>
        </p:txBody>
      </p:sp>
    </p:spTree>
    <p:extLst>
      <p:ext uri="{BB962C8B-B14F-4D97-AF65-F5344CB8AC3E}">
        <p14:creationId xmlns:p14="http://schemas.microsoft.com/office/powerpoint/2010/main" val="37502439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379</TotalTime>
  <Words>135</Words>
  <Application>Microsoft Macintosh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Shopify Winter Internship 2019</vt:lpstr>
      <vt:lpstr>Reasons for choosing MedAccess for presentation</vt:lpstr>
      <vt:lpstr>Vision</vt:lpstr>
      <vt:lpstr>PowerPoint Presentation</vt:lpstr>
      <vt:lpstr>Technologies Used</vt:lpstr>
      <vt:lpstr>Application Architecture</vt:lpstr>
      <vt:lpstr>Process Flow</vt:lpstr>
      <vt:lpstr>Roles and Responsibilities</vt:lpstr>
      <vt:lpstr>Code Walkthrough</vt:lpstr>
      <vt:lpstr>Scope for Improvement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Shopify Winter Internship 2019</dc:title>
  <dc:creator>karthik kumar</dc:creator>
  <cp:lastModifiedBy>karthik kumar</cp:lastModifiedBy>
  <cp:revision>11</cp:revision>
  <dcterms:created xsi:type="dcterms:W3CDTF">2018-10-17T15:45:28Z</dcterms:created>
  <dcterms:modified xsi:type="dcterms:W3CDTF">2018-10-17T22:05:05Z</dcterms:modified>
</cp:coreProperties>
</file>