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58"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D933-C408-4223-BE94-ABADB8EC05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AF9049-BA5B-41F6-8D4F-88001B7F2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B9F12A-0CFD-4DDE-B663-E833ED57A56B}"/>
              </a:ext>
            </a:extLst>
          </p:cNvPr>
          <p:cNvSpPr>
            <a:spLocks noGrp="1"/>
          </p:cNvSpPr>
          <p:nvPr>
            <p:ph type="dt" sz="half" idx="10"/>
          </p:nvPr>
        </p:nvSpPr>
        <p:spPr/>
        <p:txBody>
          <a:bodyPr/>
          <a:lstStyle/>
          <a:p>
            <a:fld id="{5FCBD6ED-1924-4139-AF3E-2A059A0C89EC}" type="datetimeFigureOut">
              <a:rPr lang="en-IN" smtClean="0"/>
              <a:t>04-03-2022</a:t>
            </a:fld>
            <a:endParaRPr lang="en-IN"/>
          </a:p>
        </p:txBody>
      </p:sp>
      <p:sp>
        <p:nvSpPr>
          <p:cNvPr id="5" name="Footer Placeholder 4">
            <a:extLst>
              <a:ext uri="{FF2B5EF4-FFF2-40B4-BE49-F238E27FC236}">
                <a16:creationId xmlns:a16="http://schemas.microsoft.com/office/drawing/2014/main" id="{A9252E7A-903C-47A2-859A-DBA9DA51B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24F0B4-1F1C-4C57-8940-26749A9F7A22}"/>
              </a:ext>
            </a:extLst>
          </p:cNvPr>
          <p:cNvSpPr>
            <a:spLocks noGrp="1"/>
          </p:cNvSpPr>
          <p:nvPr>
            <p:ph type="sldNum" sz="quarter" idx="12"/>
          </p:nvPr>
        </p:nvSpPr>
        <p:spPr/>
        <p:txBody>
          <a:bodyPr/>
          <a:lstStyle/>
          <a:p>
            <a:fld id="{24D7AE5D-33C9-42A3-9A48-FEC4D1DFA86B}" type="slidenum">
              <a:rPr lang="en-IN" smtClean="0"/>
              <a:t>‹#›</a:t>
            </a:fld>
            <a:endParaRPr lang="en-IN"/>
          </a:p>
        </p:txBody>
      </p:sp>
    </p:spTree>
    <p:extLst>
      <p:ext uri="{BB962C8B-B14F-4D97-AF65-F5344CB8AC3E}">
        <p14:creationId xmlns:p14="http://schemas.microsoft.com/office/powerpoint/2010/main" val="377554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F85D-4EBB-4730-BEBC-0AB94596A6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1588A-C2F8-4EC2-BF95-EC35B298F8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3B391A-0C4A-4871-8F83-6CDF3DA5188A}"/>
              </a:ext>
            </a:extLst>
          </p:cNvPr>
          <p:cNvSpPr>
            <a:spLocks noGrp="1"/>
          </p:cNvSpPr>
          <p:nvPr>
            <p:ph type="dt" sz="half" idx="10"/>
          </p:nvPr>
        </p:nvSpPr>
        <p:spPr/>
        <p:txBody>
          <a:bodyPr/>
          <a:lstStyle/>
          <a:p>
            <a:fld id="{5FCBD6ED-1924-4139-AF3E-2A059A0C89EC}" type="datetimeFigureOut">
              <a:rPr lang="en-IN" smtClean="0"/>
              <a:t>04-03-2022</a:t>
            </a:fld>
            <a:endParaRPr lang="en-IN"/>
          </a:p>
        </p:txBody>
      </p:sp>
      <p:sp>
        <p:nvSpPr>
          <p:cNvPr id="5" name="Footer Placeholder 4">
            <a:extLst>
              <a:ext uri="{FF2B5EF4-FFF2-40B4-BE49-F238E27FC236}">
                <a16:creationId xmlns:a16="http://schemas.microsoft.com/office/drawing/2014/main" id="{46501196-5A14-48EE-91DE-EDBB1E951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5980E5-30DA-4FF5-B328-7DC802568F4F}"/>
              </a:ext>
            </a:extLst>
          </p:cNvPr>
          <p:cNvSpPr>
            <a:spLocks noGrp="1"/>
          </p:cNvSpPr>
          <p:nvPr>
            <p:ph type="sldNum" sz="quarter" idx="12"/>
          </p:nvPr>
        </p:nvSpPr>
        <p:spPr/>
        <p:txBody>
          <a:bodyPr/>
          <a:lstStyle/>
          <a:p>
            <a:fld id="{24D7AE5D-33C9-42A3-9A48-FEC4D1DFA86B}" type="slidenum">
              <a:rPr lang="en-IN" smtClean="0"/>
              <a:t>‹#›</a:t>
            </a:fld>
            <a:endParaRPr lang="en-IN"/>
          </a:p>
        </p:txBody>
      </p:sp>
    </p:spTree>
    <p:extLst>
      <p:ext uri="{BB962C8B-B14F-4D97-AF65-F5344CB8AC3E}">
        <p14:creationId xmlns:p14="http://schemas.microsoft.com/office/powerpoint/2010/main" val="50016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50E88-9E11-4A01-922D-F3218C6262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9B62B3-5676-4E33-9086-C1DD3500F9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1EED-E827-475C-ADBB-63DD84E26544}"/>
              </a:ext>
            </a:extLst>
          </p:cNvPr>
          <p:cNvSpPr>
            <a:spLocks noGrp="1"/>
          </p:cNvSpPr>
          <p:nvPr>
            <p:ph type="dt" sz="half" idx="10"/>
          </p:nvPr>
        </p:nvSpPr>
        <p:spPr/>
        <p:txBody>
          <a:bodyPr/>
          <a:lstStyle/>
          <a:p>
            <a:fld id="{5FCBD6ED-1924-4139-AF3E-2A059A0C89EC}" type="datetimeFigureOut">
              <a:rPr lang="en-IN" smtClean="0"/>
              <a:t>04-03-2022</a:t>
            </a:fld>
            <a:endParaRPr lang="en-IN"/>
          </a:p>
        </p:txBody>
      </p:sp>
      <p:sp>
        <p:nvSpPr>
          <p:cNvPr id="5" name="Footer Placeholder 4">
            <a:extLst>
              <a:ext uri="{FF2B5EF4-FFF2-40B4-BE49-F238E27FC236}">
                <a16:creationId xmlns:a16="http://schemas.microsoft.com/office/drawing/2014/main" id="{D3E971E3-AD1F-4A74-8B79-F7A1864F9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B4F954-23BB-4828-82CC-19767A4B296D}"/>
              </a:ext>
            </a:extLst>
          </p:cNvPr>
          <p:cNvSpPr>
            <a:spLocks noGrp="1"/>
          </p:cNvSpPr>
          <p:nvPr>
            <p:ph type="sldNum" sz="quarter" idx="12"/>
          </p:nvPr>
        </p:nvSpPr>
        <p:spPr/>
        <p:txBody>
          <a:bodyPr/>
          <a:lstStyle/>
          <a:p>
            <a:fld id="{24D7AE5D-33C9-42A3-9A48-FEC4D1DFA86B}" type="slidenum">
              <a:rPr lang="en-IN" smtClean="0"/>
              <a:t>‹#›</a:t>
            </a:fld>
            <a:endParaRPr lang="en-IN"/>
          </a:p>
        </p:txBody>
      </p:sp>
    </p:spTree>
    <p:extLst>
      <p:ext uri="{BB962C8B-B14F-4D97-AF65-F5344CB8AC3E}">
        <p14:creationId xmlns:p14="http://schemas.microsoft.com/office/powerpoint/2010/main" val="241903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A9DE-1AD0-4A96-8932-1C754991B4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E4C133-4031-4426-A6D0-9AF6641857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481AAE-7125-49C1-883A-0CFF430843A1}"/>
              </a:ext>
            </a:extLst>
          </p:cNvPr>
          <p:cNvSpPr>
            <a:spLocks noGrp="1"/>
          </p:cNvSpPr>
          <p:nvPr>
            <p:ph type="dt" sz="half" idx="10"/>
          </p:nvPr>
        </p:nvSpPr>
        <p:spPr/>
        <p:txBody>
          <a:bodyPr/>
          <a:lstStyle/>
          <a:p>
            <a:fld id="{5FCBD6ED-1924-4139-AF3E-2A059A0C89EC}" type="datetimeFigureOut">
              <a:rPr lang="en-IN" smtClean="0"/>
              <a:t>04-03-2022</a:t>
            </a:fld>
            <a:endParaRPr lang="en-IN"/>
          </a:p>
        </p:txBody>
      </p:sp>
      <p:sp>
        <p:nvSpPr>
          <p:cNvPr id="5" name="Footer Placeholder 4">
            <a:extLst>
              <a:ext uri="{FF2B5EF4-FFF2-40B4-BE49-F238E27FC236}">
                <a16:creationId xmlns:a16="http://schemas.microsoft.com/office/drawing/2014/main" id="{FD231D28-AF92-46C3-A3C6-1220AADF6C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C28B76-C89E-4F25-BAD8-63950D8EF56D}"/>
              </a:ext>
            </a:extLst>
          </p:cNvPr>
          <p:cNvSpPr>
            <a:spLocks noGrp="1"/>
          </p:cNvSpPr>
          <p:nvPr>
            <p:ph type="sldNum" sz="quarter" idx="12"/>
          </p:nvPr>
        </p:nvSpPr>
        <p:spPr/>
        <p:txBody>
          <a:bodyPr/>
          <a:lstStyle/>
          <a:p>
            <a:fld id="{24D7AE5D-33C9-42A3-9A48-FEC4D1DFA86B}" type="slidenum">
              <a:rPr lang="en-IN" smtClean="0"/>
              <a:t>‹#›</a:t>
            </a:fld>
            <a:endParaRPr lang="en-IN"/>
          </a:p>
        </p:txBody>
      </p:sp>
    </p:spTree>
    <p:extLst>
      <p:ext uri="{BB962C8B-B14F-4D97-AF65-F5344CB8AC3E}">
        <p14:creationId xmlns:p14="http://schemas.microsoft.com/office/powerpoint/2010/main" val="166358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59B8-86DF-4BEF-AD1F-0C40C1A636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343052-D43E-4E89-9C67-E0BBE31A5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0D8E3-52A6-40C6-A882-F2999AC38D3A}"/>
              </a:ext>
            </a:extLst>
          </p:cNvPr>
          <p:cNvSpPr>
            <a:spLocks noGrp="1"/>
          </p:cNvSpPr>
          <p:nvPr>
            <p:ph type="dt" sz="half" idx="10"/>
          </p:nvPr>
        </p:nvSpPr>
        <p:spPr/>
        <p:txBody>
          <a:bodyPr/>
          <a:lstStyle/>
          <a:p>
            <a:fld id="{5FCBD6ED-1924-4139-AF3E-2A059A0C89EC}" type="datetimeFigureOut">
              <a:rPr lang="en-IN" smtClean="0"/>
              <a:t>04-03-2022</a:t>
            </a:fld>
            <a:endParaRPr lang="en-IN"/>
          </a:p>
        </p:txBody>
      </p:sp>
      <p:sp>
        <p:nvSpPr>
          <p:cNvPr id="5" name="Footer Placeholder 4">
            <a:extLst>
              <a:ext uri="{FF2B5EF4-FFF2-40B4-BE49-F238E27FC236}">
                <a16:creationId xmlns:a16="http://schemas.microsoft.com/office/drawing/2014/main" id="{5B26F9FF-1332-4708-A3F1-82B4272C4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B1CD5F-EA51-44A8-BDDB-227055DFA450}"/>
              </a:ext>
            </a:extLst>
          </p:cNvPr>
          <p:cNvSpPr>
            <a:spLocks noGrp="1"/>
          </p:cNvSpPr>
          <p:nvPr>
            <p:ph type="sldNum" sz="quarter" idx="12"/>
          </p:nvPr>
        </p:nvSpPr>
        <p:spPr/>
        <p:txBody>
          <a:bodyPr/>
          <a:lstStyle/>
          <a:p>
            <a:fld id="{24D7AE5D-33C9-42A3-9A48-FEC4D1DFA86B}" type="slidenum">
              <a:rPr lang="en-IN" smtClean="0"/>
              <a:t>‹#›</a:t>
            </a:fld>
            <a:endParaRPr lang="en-IN"/>
          </a:p>
        </p:txBody>
      </p:sp>
    </p:spTree>
    <p:extLst>
      <p:ext uri="{BB962C8B-B14F-4D97-AF65-F5344CB8AC3E}">
        <p14:creationId xmlns:p14="http://schemas.microsoft.com/office/powerpoint/2010/main" val="680591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1700-9672-4A4B-B8A2-D22908BB64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999EDA-04E1-4090-8FB6-B6B002ADD3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480312-96A8-473B-A129-7454FBAD53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1BE855-19C7-40E9-A71C-10238B3D74C0}"/>
              </a:ext>
            </a:extLst>
          </p:cNvPr>
          <p:cNvSpPr>
            <a:spLocks noGrp="1"/>
          </p:cNvSpPr>
          <p:nvPr>
            <p:ph type="dt" sz="half" idx="10"/>
          </p:nvPr>
        </p:nvSpPr>
        <p:spPr/>
        <p:txBody>
          <a:bodyPr/>
          <a:lstStyle/>
          <a:p>
            <a:fld id="{5FCBD6ED-1924-4139-AF3E-2A059A0C89EC}" type="datetimeFigureOut">
              <a:rPr lang="en-IN" smtClean="0"/>
              <a:t>04-03-2022</a:t>
            </a:fld>
            <a:endParaRPr lang="en-IN"/>
          </a:p>
        </p:txBody>
      </p:sp>
      <p:sp>
        <p:nvSpPr>
          <p:cNvPr id="6" name="Footer Placeholder 5">
            <a:extLst>
              <a:ext uri="{FF2B5EF4-FFF2-40B4-BE49-F238E27FC236}">
                <a16:creationId xmlns:a16="http://schemas.microsoft.com/office/drawing/2014/main" id="{2B43928E-7C0F-4B9C-A8A4-F639688721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A95AEA-3832-4992-A758-5146F1C9009A}"/>
              </a:ext>
            </a:extLst>
          </p:cNvPr>
          <p:cNvSpPr>
            <a:spLocks noGrp="1"/>
          </p:cNvSpPr>
          <p:nvPr>
            <p:ph type="sldNum" sz="quarter" idx="12"/>
          </p:nvPr>
        </p:nvSpPr>
        <p:spPr/>
        <p:txBody>
          <a:bodyPr/>
          <a:lstStyle/>
          <a:p>
            <a:fld id="{24D7AE5D-33C9-42A3-9A48-FEC4D1DFA86B}" type="slidenum">
              <a:rPr lang="en-IN" smtClean="0"/>
              <a:t>‹#›</a:t>
            </a:fld>
            <a:endParaRPr lang="en-IN"/>
          </a:p>
        </p:txBody>
      </p:sp>
    </p:spTree>
    <p:extLst>
      <p:ext uri="{BB962C8B-B14F-4D97-AF65-F5344CB8AC3E}">
        <p14:creationId xmlns:p14="http://schemas.microsoft.com/office/powerpoint/2010/main" val="377473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E208-FE51-497A-8B85-D6A1939BCF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C0AD9D-4B69-4D52-B916-B81FDFBCB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2400D-FBC1-4A8C-8F82-F1F5872580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54B082-FF39-4A87-BEEF-F13E15F713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7B4562-CE5A-4866-89B6-FA69EA5167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3979A1-74E4-4A65-AB14-E9DC674AFC3F}"/>
              </a:ext>
            </a:extLst>
          </p:cNvPr>
          <p:cNvSpPr>
            <a:spLocks noGrp="1"/>
          </p:cNvSpPr>
          <p:nvPr>
            <p:ph type="dt" sz="half" idx="10"/>
          </p:nvPr>
        </p:nvSpPr>
        <p:spPr/>
        <p:txBody>
          <a:bodyPr/>
          <a:lstStyle/>
          <a:p>
            <a:fld id="{5FCBD6ED-1924-4139-AF3E-2A059A0C89EC}" type="datetimeFigureOut">
              <a:rPr lang="en-IN" smtClean="0"/>
              <a:t>04-03-2022</a:t>
            </a:fld>
            <a:endParaRPr lang="en-IN"/>
          </a:p>
        </p:txBody>
      </p:sp>
      <p:sp>
        <p:nvSpPr>
          <p:cNvPr id="8" name="Footer Placeholder 7">
            <a:extLst>
              <a:ext uri="{FF2B5EF4-FFF2-40B4-BE49-F238E27FC236}">
                <a16:creationId xmlns:a16="http://schemas.microsoft.com/office/drawing/2014/main" id="{895E44CD-0E9F-4A10-B355-9C6CF93047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AE29B2-F0E7-41A2-A538-49ACF23C2CB7}"/>
              </a:ext>
            </a:extLst>
          </p:cNvPr>
          <p:cNvSpPr>
            <a:spLocks noGrp="1"/>
          </p:cNvSpPr>
          <p:nvPr>
            <p:ph type="sldNum" sz="quarter" idx="12"/>
          </p:nvPr>
        </p:nvSpPr>
        <p:spPr/>
        <p:txBody>
          <a:bodyPr/>
          <a:lstStyle/>
          <a:p>
            <a:fld id="{24D7AE5D-33C9-42A3-9A48-FEC4D1DFA86B}" type="slidenum">
              <a:rPr lang="en-IN" smtClean="0"/>
              <a:t>‹#›</a:t>
            </a:fld>
            <a:endParaRPr lang="en-IN"/>
          </a:p>
        </p:txBody>
      </p:sp>
    </p:spTree>
    <p:extLst>
      <p:ext uri="{BB962C8B-B14F-4D97-AF65-F5344CB8AC3E}">
        <p14:creationId xmlns:p14="http://schemas.microsoft.com/office/powerpoint/2010/main" val="134996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CB97-6807-4884-AE89-5E5BA03A90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749E8D-1896-41BC-8933-B102C1D7EA2A}"/>
              </a:ext>
            </a:extLst>
          </p:cNvPr>
          <p:cNvSpPr>
            <a:spLocks noGrp="1"/>
          </p:cNvSpPr>
          <p:nvPr>
            <p:ph type="dt" sz="half" idx="10"/>
          </p:nvPr>
        </p:nvSpPr>
        <p:spPr/>
        <p:txBody>
          <a:bodyPr/>
          <a:lstStyle/>
          <a:p>
            <a:fld id="{5FCBD6ED-1924-4139-AF3E-2A059A0C89EC}" type="datetimeFigureOut">
              <a:rPr lang="en-IN" smtClean="0"/>
              <a:t>04-03-2022</a:t>
            </a:fld>
            <a:endParaRPr lang="en-IN"/>
          </a:p>
        </p:txBody>
      </p:sp>
      <p:sp>
        <p:nvSpPr>
          <p:cNvPr id="4" name="Footer Placeholder 3">
            <a:extLst>
              <a:ext uri="{FF2B5EF4-FFF2-40B4-BE49-F238E27FC236}">
                <a16:creationId xmlns:a16="http://schemas.microsoft.com/office/drawing/2014/main" id="{BB96191D-863F-4ABC-94C7-CA9DE0605F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F13789-C0D1-4431-BD5E-D4C0B59B4BD4}"/>
              </a:ext>
            </a:extLst>
          </p:cNvPr>
          <p:cNvSpPr>
            <a:spLocks noGrp="1"/>
          </p:cNvSpPr>
          <p:nvPr>
            <p:ph type="sldNum" sz="quarter" idx="12"/>
          </p:nvPr>
        </p:nvSpPr>
        <p:spPr/>
        <p:txBody>
          <a:bodyPr/>
          <a:lstStyle/>
          <a:p>
            <a:fld id="{24D7AE5D-33C9-42A3-9A48-FEC4D1DFA86B}" type="slidenum">
              <a:rPr lang="en-IN" smtClean="0"/>
              <a:t>‹#›</a:t>
            </a:fld>
            <a:endParaRPr lang="en-IN"/>
          </a:p>
        </p:txBody>
      </p:sp>
    </p:spTree>
    <p:extLst>
      <p:ext uri="{BB962C8B-B14F-4D97-AF65-F5344CB8AC3E}">
        <p14:creationId xmlns:p14="http://schemas.microsoft.com/office/powerpoint/2010/main" val="177021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1E659-46EF-4744-A245-2B85746959A4}"/>
              </a:ext>
            </a:extLst>
          </p:cNvPr>
          <p:cNvSpPr>
            <a:spLocks noGrp="1"/>
          </p:cNvSpPr>
          <p:nvPr>
            <p:ph type="dt" sz="half" idx="10"/>
          </p:nvPr>
        </p:nvSpPr>
        <p:spPr/>
        <p:txBody>
          <a:bodyPr/>
          <a:lstStyle/>
          <a:p>
            <a:fld id="{5FCBD6ED-1924-4139-AF3E-2A059A0C89EC}" type="datetimeFigureOut">
              <a:rPr lang="en-IN" smtClean="0"/>
              <a:t>04-03-2022</a:t>
            </a:fld>
            <a:endParaRPr lang="en-IN"/>
          </a:p>
        </p:txBody>
      </p:sp>
      <p:sp>
        <p:nvSpPr>
          <p:cNvPr id="3" name="Footer Placeholder 2">
            <a:extLst>
              <a:ext uri="{FF2B5EF4-FFF2-40B4-BE49-F238E27FC236}">
                <a16:creationId xmlns:a16="http://schemas.microsoft.com/office/drawing/2014/main" id="{7EB6534B-170A-46CD-8360-7011D33F11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B2DCAD-0E1F-4307-A209-B4E2BA94F098}"/>
              </a:ext>
            </a:extLst>
          </p:cNvPr>
          <p:cNvSpPr>
            <a:spLocks noGrp="1"/>
          </p:cNvSpPr>
          <p:nvPr>
            <p:ph type="sldNum" sz="quarter" idx="12"/>
          </p:nvPr>
        </p:nvSpPr>
        <p:spPr/>
        <p:txBody>
          <a:bodyPr/>
          <a:lstStyle/>
          <a:p>
            <a:fld id="{24D7AE5D-33C9-42A3-9A48-FEC4D1DFA86B}" type="slidenum">
              <a:rPr lang="en-IN" smtClean="0"/>
              <a:t>‹#›</a:t>
            </a:fld>
            <a:endParaRPr lang="en-IN"/>
          </a:p>
        </p:txBody>
      </p:sp>
    </p:spTree>
    <p:extLst>
      <p:ext uri="{BB962C8B-B14F-4D97-AF65-F5344CB8AC3E}">
        <p14:creationId xmlns:p14="http://schemas.microsoft.com/office/powerpoint/2010/main" val="381050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751C-25AF-41F9-928B-8B7EC826D3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5433FA-E85B-4430-9CCA-134EDA74F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EBDA9F-F906-4109-980D-523B5D240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B15A0-15CF-48A6-ACCD-0FDBFC7C44DD}"/>
              </a:ext>
            </a:extLst>
          </p:cNvPr>
          <p:cNvSpPr>
            <a:spLocks noGrp="1"/>
          </p:cNvSpPr>
          <p:nvPr>
            <p:ph type="dt" sz="half" idx="10"/>
          </p:nvPr>
        </p:nvSpPr>
        <p:spPr/>
        <p:txBody>
          <a:bodyPr/>
          <a:lstStyle/>
          <a:p>
            <a:fld id="{5FCBD6ED-1924-4139-AF3E-2A059A0C89EC}" type="datetimeFigureOut">
              <a:rPr lang="en-IN" smtClean="0"/>
              <a:t>04-03-2022</a:t>
            </a:fld>
            <a:endParaRPr lang="en-IN"/>
          </a:p>
        </p:txBody>
      </p:sp>
      <p:sp>
        <p:nvSpPr>
          <p:cNvPr id="6" name="Footer Placeholder 5">
            <a:extLst>
              <a:ext uri="{FF2B5EF4-FFF2-40B4-BE49-F238E27FC236}">
                <a16:creationId xmlns:a16="http://schemas.microsoft.com/office/drawing/2014/main" id="{141E7579-C2B1-450F-90C2-C7E3EC072D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BD6DB1-3892-473E-9469-0A4470D23497}"/>
              </a:ext>
            </a:extLst>
          </p:cNvPr>
          <p:cNvSpPr>
            <a:spLocks noGrp="1"/>
          </p:cNvSpPr>
          <p:nvPr>
            <p:ph type="sldNum" sz="quarter" idx="12"/>
          </p:nvPr>
        </p:nvSpPr>
        <p:spPr/>
        <p:txBody>
          <a:bodyPr/>
          <a:lstStyle/>
          <a:p>
            <a:fld id="{24D7AE5D-33C9-42A3-9A48-FEC4D1DFA86B}" type="slidenum">
              <a:rPr lang="en-IN" smtClean="0"/>
              <a:t>‹#›</a:t>
            </a:fld>
            <a:endParaRPr lang="en-IN"/>
          </a:p>
        </p:txBody>
      </p:sp>
    </p:spTree>
    <p:extLst>
      <p:ext uri="{BB962C8B-B14F-4D97-AF65-F5344CB8AC3E}">
        <p14:creationId xmlns:p14="http://schemas.microsoft.com/office/powerpoint/2010/main" val="50275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FBB7-3BB1-4B05-947B-C098578190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4501CA-E9FC-4D65-91FD-55D991FEAE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083DA9-AE5D-46DE-8B3C-836302DBB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9305EE-B852-43FF-802F-A076C31A6FF8}"/>
              </a:ext>
            </a:extLst>
          </p:cNvPr>
          <p:cNvSpPr>
            <a:spLocks noGrp="1"/>
          </p:cNvSpPr>
          <p:nvPr>
            <p:ph type="dt" sz="half" idx="10"/>
          </p:nvPr>
        </p:nvSpPr>
        <p:spPr/>
        <p:txBody>
          <a:bodyPr/>
          <a:lstStyle/>
          <a:p>
            <a:fld id="{5FCBD6ED-1924-4139-AF3E-2A059A0C89EC}" type="datetimeFigureOut">
              <a:rPr lang="en-IN" smtClean="0"/>
              <a:t>04-03-2022</a:t>
            </a:fld>
            <a:endParaRPr lang="en-IN"/>
          </a:p>
        </p:txBody>
      </p:sp>
      <p:sp>
        <p:nvSpPr>
          <p:cNvPr id="6" name="Footer Placeholder 5">
            <a:extLst>
              <a:ext uri="{FF2B5EF4-FFF2-40B4-BE49-F238E27FC236}">
                <a16:creationId xmlns:a16="http://schemas.microsoft.com/office/drawing/2014/main" id="{3742A9E3-D32E-494D-AE93-105491F464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B90051-939F-4810-9110-2301AA2CCCE2}"/>
              </a:ext>
            </a:extLst>
          </p:cNvPr>
          <p:cNvSpPr>
            <a:spLocks noGrp="1"/>
          </p:cNvSpPr>
          <p:nvPr>
            <p:ph type="sldNum" sz="quarter" idx="12"/>
          </p:nvPr>
        </p:nvSpPr>
        <p:spPr/>
        <p:txBody>
          <a:bodyPr/>
          <a:lstStyle/>
          <a:p>
            <a:fld id="{24D7AE5D-33C9-42A3-9A48-FEC4D1DFA86B}" type="slidenum">
              <a:rPr lang="en-IN" smtClean="0"/>
              <a:t>‹#›</a:t>
            </a:fld>
            <a:endParaRPr lang="en-IN"/>
          </a:p>
        </p:txBody>
      </p:sp>
    </p:spTree>
    <p:extLst>
      <p:ext uri="{BB962C8B-B14F-4D97-AF65-F5344CB8AC3E}">
        <p14:creationId xmlns:p14="http://schemas.microsoft.com/office/powerpoint/2010/main" val="143896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FB320-DDC1-4AE9-8524-F68679E73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17C2FB-BCB6-4247-852F-48417952ED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0B942-2652-45A1-B54A-A20FA29DC2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BD6ED-1924-4139-AF3E-2A059A0C89EC}" type="datetimeFigureOut">
              <a:rPr lang="en-IN" smtClean="0"/>
              <a:t>04-03-2022</a:t>
            </a:fld>
            <a:endParaRPr lang="en-IN"/>
          </a:p>
        </p:txBody>
      </p:sp>
      <p:sp>
        <p:nvSpPr>
          <p:cNvPr id="5" name="Footer Placeholder 4">
            <a:extLst>
              <a:ext uri="{FF2B5EF4-FFF2-40B4-BE49-F238E27FC236}">
                <a16:creationId xmlns:a16="http://schemas.microsoft.com/office/drawing/2014/main" id="{7E6835E3-33B7-490C-8018-3999CBB76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83FEC0-9830-457F-8491-3E2341022D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7AE5D-33C9-42A3-9A48-FEC4D1DFA86B}" type="slidenum">
              <a:rPr lang="en-IN" smtClean="0"/>
              <a:t>‹#›</a:t>
            </a:fld>
            <a:endParaRPr lang="en-IN"/>
          </a:p>
        </p:txBody>
      </p:sp>
    </p:spTree>
    <p:extLst>
      <p:ext uri="{BB962C8B-B14F-4D97-AF65-F5344CB8AC3E}">
        <p14:creationId xmlns:p14="http://schemas.microsoft.com/office/powerpoint/2010/main" val="3799992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stock icons in closeup">
            <a:extLst>
              <a:ext uri="{FF2B5EF4-FFF2-40B4-BE49-F238E27FC236}">
                <a16:creationId xmlns:a16="http://schemas.microsoft.com/office/drawing/2014/main" id="{BB49FA55-41E4-4476-A1C6-B6E26CF90A27}"/>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73538CF6-A4B6-49C5-B881-F1C09618ED2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CRYPTOCURRENCY FORECASTING</a:t>
            </a:r>
            <a:endParaRPr lang="en-IN">
              <a:solidFill>
                <a:srgbClr val="FFFFFF"/>
              </a:solidFill>
            </a:endParaRPr>
          </a:p>
        </p:txBody>
      </p:sp>
      <p:sp>
        <p:nvSpPr>
          <p:cNvPr id="3" name="Subtitle 2">
            <a:extLst>
              <a:ext uri="{FF2B5EF4-FFF2-40B4-BE49-F238E27FC236}">
                <a16:creationId xmlns:a16="http://schemas.microsoft.com/office/drawing/2014/main" id="{FF2D0C44-A3AF-40AD-9111-A824F264FA54}"/>
              </a:ext>
            </a:extLst>
          </p:cNvPr>
          <p:cNvSpPr>
            <a:spLocks noGrp="1"/>
          </p:cNvSpPr>
          <p:nvPr>
            <p:ph type="subTitle" idx="1"/>
          </p:nvPr>
        </p:nvSpPr>
        <p:spPr>
          <a:xfrm>
            <a:off x="1524000" y="4159404"/>
            <a:ext cx="9144000" cy="1098395"/>
          </a:xfrm>
        </p:spPr>
        <p:txBody>
          <a:bodyPr>
            <a:normAutofit/>
          </a:bodyPr>
          <a:lstStyle/>
          <a:p>
            <a:r>
              <a:rPr lang="en-IN" sz="1700">
                <a:solidFill>
                  <a:srgbClr val="FFFFFF"/>
                </a:solidFill>
              </a:rPr>
              <a:t>2010030329 SIVA KARTHIK REDDY</a:t>
            </a:r>
          </a:p>
          <a:p>
            <a:r>
              <a:rPr lang="en-IN" sz="1700">
                <a:solidFill>
                  <a:srgbClr val="FFFFFF"/>
                </a:solidFill>
              </a:rPr>
              <a:t>2010030051 E.R SUMANTH</a:t>
            </a:r>
          </a:p>
          <a:p>
            <a:r>
              <a:rPr lang="en-IN" sz="1700">
                <a:solidFill>
                  <a:srgbClr val="FFFFFF"/>
                </a:solidFill>
              </a:rPr>
              <a:t>2010030341 K.SNEHITH</a:t>
            </a:r>
          </a:p>
          <a:p>
            <a:endParaRPr lang="en-IN" sz="1700">
              <a:solidFill>
                <a:srgbClr val="FFFFFF"/>
              </a:solidFill>
            </a:endParaRPr>
          </a:p>
        </p:txBody>
      </p:sp>
    </p:spTree>
    <p:extLst>
      <p:ext uri="{BB962C8B-B14F-4D97-AF65-F5344CB8AC3E}">
        <p14:creationId xmlns:p14="http://schemas.microsoft.com/office/powerpoint/2010/main" val="14077431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stock icons in closeup">
            <a:extLst>
              <a:ext uri="{FF2B5EF4-FFF2-40B4-BE49-F238E27FC236}">
                <a16:creationId xmlns:a16="http://schemas.microsoft.com/office/drawing/2014/main" id="{20921C48-2D2D-4D90-861E-0DCE44AD5E37}"/>
              </a:ext>
            </a:extLst>
          </p:cNvPr>
          <p:cNvPicPr>
            <a:picLocks noChangeAspect="1"/>
          </p:cNvPicPr>
          <p:nvPr/>
        </p:nvPicPr>
        <p:blipFill rotWithShape="1">
          <a:blip r:embed="rId2">
            <a:alphaModFix amt="35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07EB2C7C-C2A4-43D3-AEDB-1FDECBBAFB02}"/>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ABSTRACT</a:t>
            </a:r>
            <a:endParaRPr lang="en-IN" sz="400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5618E4-BB97-462E-982C-85A7CD0A327D}"/>
              </a:ext>
            </a:extLst>
          </p:cNvPr>
          <p:cNvSpPr>
            <a:spLocks noGrp="1"/>
          </p:cNvSpPr>
          <p:nvPr>
            <p:ph idx="1"/>
          </p:nvPr>
        </p:nvSpPr>
        <p:spPr>
          <a:xfrm>
            <a:off x="5155379" y="1065862"/>
            <a:ext cx="5744685" cy="4726276"/>
          </a:xfrm>
        </p:spPr>
        <p:txBody>
          <a:bodyPr anchor="ctr">
            <a:normAutofit/>
          </a:bodyPr>
          <a:lstStyle/>
          <a:p>
            <a:pPr marL="0" indent="0">
              <a:buNone/>
            </a:pPr>
            <a:r>
              <a:rPr lang="en-US" sz="2000" b="0" i="0">
                <a:solidFill>
                  <a:srgbClr val="FFFFFF"/>
                </a:solidFill>
                <a:effectLst/>
              </a:rPr>
              <a:t>Trading in cryptocurrency (digital currencies, ICOs, tokens) is trading in a lot of uncertainty and different variables need to be kept in mind as compared to trading in fiat currencies. Fiat currencies generally are less volatility compared to cryptocurrencies. Traders who have traded in other markets like Stocks and Commodities have repeatedly mentioned that the cryptocurrency market is the most unpredictable place in the world right now. The forecasting of cryptocurrency comes under domain of “TIME SERIES ANALYSIS”.</a:t>
            </a:r>
            <a:endParaRPr lang="en-US" sz="2000">
              <a:solidFill>
                <a:srgbClr val="FFFFFF"/>
              </a:solidFill>
            </a:endParaRPr>
          </a:p>
          <a:p>
            <a:pPr marL="0" indent="0">
              <a:buNone/>
            </a:pPr>
            <a:endParaRPr lang="en-IN" sz="2000">
              <a:solidFill>
                <a:srgbClr val="FFFFFF"/>
              </a:solidFill>
            </a:endParaRPr>
          </a:p>
        </p:txBody>
      </p:sp>
    </p:spTree>
    <p:extLst>
      <p:ext uri="{BB962C8B-B14F-4D97-AF65-F5344CB8AC3E}">
        <p14:creationId xmlns:p14="http://schemas.microsoft.com/office/powerpoint/2010/main" val="27307692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C02F-8570-4CC3-A9F6-093CC85A702C}"/>
              </a:ext>
            </a:extLst>
          </p:cNvPr>
          <p:cNvSpPr>
            <a:spLocks noGrp="1"/>
          </p:cNvSpPr>
          <p:nvPr>
            <p:ph type="title"/>
          </p:nvPr>
        </p:nvSpPr>
        <p:spPr>
          <a:xfrm>
            <a:off x="355122" y="158091"/>
            <a:ext cx="2232803" cy="626913"/>
          </a:xfrm>
        </p:spPr>
        <p:txBody>
          <a:bodyPr>
            <a:normAutofit fontScale="90000"/>
          </a:bodyPr>
          <a:lstStyle/>
          <a:p>
            <a:r>
              <a:rPr lang="en-IN" sz="3200" dirty="0"/>
              <a:t>FLOWCHART</a:t>
            </a:r>
          </a:p>
        </p:txBody>
      </p:sp>
      <p:pic>
        <p:nvPicPr>
          <p:cNvPr id="4" name="Picture 3">
            <a:extLst>
              <a:ext uri="{FF2B5EF4-FFF2-40B4-BE49-F238E27FC236}">
                <a16:creationId xmlns:a16="http://schemas.microsoft.com/office/drawing/2014/main" id="{C95FD026-86AA-4607-A686-7D13E0D49F76}"/>
              </a:ext>
            </a:extLst>
          </p:cNvPr>
          <p:cNvPicPr>
            <a:picLocks noChangeAspect="1"/>
          </p:cNvPicPr>
          <p:nvPr/>
        </p:nvPicPr>
        <p:blipFill>
          <a:blip r:embed="rId2"/>
          <a:stretch>
            <a:fillRect/>
          </a:stretch>
        </p:blipFill>
        <p:spPr>
          <a:xfrm>
            <a:off x="181156" y="907834"/>
            <a:ext cx="3036498" cy="2819113"/>
          </a:xfrm>
          <a:prstGeom prst="rect">
            <a:avLst/>
          </a:prstGeom>
        </p:spPr>
      </p:pic>
      <p:pic>
        <p:nvPicPr>
          <p:cNvPr id="6" name="Picture 5">
            <a:extLst>
              <a:ext uri="{FF2B5EF4-FFF2-40B4-BE49-F238E27FC236}">
                <a16:creationId xmlns:a16="http://schemas.microsoft.com/office/drawing/2014/main" id="{D9CC6EFB-D350-4FC3-9326-07AC1D3E5D1D}"/>
              </a:ext>
            </a:extLst>
          </p:cNvPr>
          <p:cNvPicPr>
            <a:picLocks noChangeAspect="1"/>
          </p:cNvPicPr>
          <p:nvPr/>
        </p:nvPicPr>
        <p:blipFill>
          <a:blip r:embed="rId3"/>
          <a:stretch>
            <a:fillRect/>
          </a:stretch>
        </p:blipFill>
        <p:spPr>
          <a:xfrm>
            <a:off x="4663147" y="697063"/>
            <a:ext cx="4195103" cy="2400584"/>
          </a:xfrm>
          <a:prstGeom prst="rect">
            <a:avLst/>
          </a:prstGeom>
        </p:spPr>
      </p:pic>
      <p:cxnSp>
        <p:nvCxnSpPr>
          <p:cNvPr id="8" name="Straight Arrow Connector 7">
            <a:extLst>
              <a:ext uri="{FF2B5EF4-FFF2-40B4-BE49-F238E27FC236}">
                <a16:creationId xmlns:a16="http://schemas.microsoft.com/office/drawing/2014/main" id="{07E46174-EEF3-4DC8-B866-C1599CF70BF7}"/>
              </a:ext>
            </a:extLst>
          </p:cNvPr>
          <p:cNvCxnSpPr/>
          <p:nvPr/>
        </p:nvCxnSpPr>
        <p:spPr>
          <a:xfrm>
            <a:off x="3226279" y="1863306"/>
            <a:ext cx="197544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5AF61C9-8C08-4DF0-BD5A-130B2DC8B013}"/>
              </a:ext>
            </a:extLst>
          </p:cNvPr>
          <p:cNvSpPr txBox="1"/>
          <p:nvPr/>
        </p:nvSpPr>
        <p:spPr>
          <a:xfrm>
            <a:off x="3252158" y="2044460"/>
            <a:ext cx="1828800" cy="369332"/>
          </a:xfrm>
          <a:prstGeom prst="rect">
            <a:avLst/>
          </a:prstGeom>
          <a:noFill/>
        </p:spPr>
        <p:txBody>
          <a:bodyPr wrap="square" rtlCol="0">
            <a:spAutoFit/>
          </a:bodyPr>
          <a:lstStyle/>
          <a:p>
            <a:r>
              <a:rPr lang="en-IN" dirty="0"/>
              <a:t>PREPROCESSING</a:t>
            </a:r>
          </a:p>
        </p:txBody>
      </p:sp>
      <p:sp>
        <p:nvSpPr>
          <p:cNvPr id="10" name="Rectangle 9">
            <a:extLst>
              <a:ext uri="{FF2B5EF4-FFF2-40B4-BE49-F238E27FC236}">
                <a16:creationId xmlns:a16="http://schemas.microsoft.com/office/drawing/2014/main" id="{477EC83C-D6B8-4281-B6B4-6091E92BD28E}"/>
              </a:ext>
            </a:extLst>
          </p:cNvPr>
          <p:cNvSpPr/>
          <p:nvPr/>
        </p:nvSpPr>
        <p:spPr>
          <a:xfrm>
            <a:off x="9514937" y="2907102"/>
            <a:ext cx="2355011" cy="1535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LSTM MODEL AND GRAPHICAL DATA</a:t>
            </a:r>
          </a:p>
        </p:txBody>
      </p:sp>
      <p:cxnSp>
        <p:nvCxnSpPr>
          <p:cNvPr id="12" name="Straight Arrow Connector 11">
            <a:extLst>
              <a:ext uri="{FF2B5EF4-FFF2-40B4-BE49-F238E27FC236}">
                <a16:creationId xmlns:a16="http://schemas.microsoft.com/office/drawing/2014/main" id="{46103AB5-6DB2-468A-8FED-CFF827B1D616}"/>
              </a:ext>
            </a:extLst>
          </p:cNvPr>
          <p:cNvCxnSpPr>
            <a:cxnSpLocks/>
          </p:cNvCxnSpPr>
          <p:nvPr/>
        </p:nvCxnSpPr>
        <p:spPr>
          <a:xfrm>
            <a:off x="8928340" y="1518249"/>
            <a:ext cx="1837426" cy="12939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30F4D2E8-51F2-49E0-9C26-024FE817CCF1}"/>
              </a:ext>
            </a:extLst>
          </p:cNvPr>
          <p:cNvSpPr txBox="1"/>
          <p:nvPr/>
        </p:nvSpPr>
        <p:spPr>
          <a:xfrm>
            <a:off x="9756475" y="1828801"/>
            <a:ext cx="1293963" cy="369332"/>
          </a:xfrm>
          <a:prstGeom prst="rect">
            <a:avLst/>
          </a:prstGeom>
          <a:noFill/>
        </p:spPr>
        <p:txBody>
          <a:bodyPr wrap="square" rtlCol="0">
            <a:spAutoFit/>
          </a:bodyPr>
          <a:lstStyle/>
          <a:p>
            <a:r>
              <a:rPr lang="en-IN" dirty="0"/>
              <a:t>MODEL</a:t>
            </a:r>
          </a:p>
        </p:txBody>
      </p:sp>
      <p:sp>
        <p:nvSpPr>
          <p:cNvPr id="17" name="Rectangle 16">
            <a:extLst>
              <a:ext uri="{FF2B5EF4-FFF2-40B4-BE49-F238E27FC236}">
                <a16:creationId xmlns:a16="http://schemas.microsoft.com/office/drawing/2014/main" id="{35F11AFE-08C6-4846-8BBC-FD47389F8F9F}"/>
              </a:ext>
            </a:extLst>
          </p:cNvPr>
          <p:cNvSpPr/>
          <p:nvPr/>
        </p:nvSpPr>
        <p:spPr>
          <a:xfrm>
            <a:off x="5400136" y="4459857"/>
            <a:ext cx="2286000" cy="1242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LSTM FORECASTING USING DENSE TWO LAYERED NEURAL NETWORKS</a:t>
            </a:r>
          </a:p>
        </p:txBody>
      </p:sp>
      <p:cxnSp>
        <p:nvCxnSpPr>
          <p:cNvPr id="19" name="Straight Arrow Connector 18">
            <a:extLst>
              <a:ext uri="{FF2B5EF4-FFF2-40B4-BE49-F238E27FC236}">
                <a16:creationId xmlns:a16="http://schemas.microsoft.com/office/drawing/2014/main" id="{3A16DB2C-4EA7-4FE1-B928-59B7D46FF0C5}"/>
              </a:ext>
            </a:extLst>
          </p:cNvPr>
          <p:cNvCxnSpPr/>
          <p:nvPr/>
        </p:nvCxnSpPr>
        <p:spPr>
          <a:xfrm flipH="1">
            <a:off x="7746521" y="4339087"/>
            <a:ext cx="1630392" cy="5175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0DF3BAF3-F96E-4283-9194-BB9E818B502E}"/>
              </a:ext>
            </a:extLst>
          </p:cNvPr>
          <p:cNvSpPr txBox="1"/>
          <p:nvPr/>
        </p:nvSpPr>
        <p:spPr>
          <a:xfrm>
            <a:off x="7867291" y="5011947"/>
            <a:ext cx="1751162" cy="646331"/>
          </a:xfrm>
          <a:prstGeom prst="rect">
            <a:avLst/>
          </a:prstGeom>
          <a:noFill/>
        </p:spPr>
        <p:txBody>
          <a:bodyPr wrap="square" rtlCol="0">
            <a:spAutoFit/>
          </a:bodyPr>
          <a:lstStyle/>
          <a:p>
            <a:r>
              <a:rPr lang="en-IN" dirty="0"/>
              <a:t>MODEL EVALUATION</a:t>
            </a:r>
          </a:p>
        </p:txBody>
      </p:sp>
      <p:pic>
        <p:nvPicPr>
          <p:cNvPr id="24" name="Picture 23">
            <a:extLst>
              <a:ext uri="{FF2B5EF4-FFF2-40B4-BE49-F238E27FC236}">
                <a16:creationId xmlns:a16="http://schemas.microsoft.com/office/drawing/2014/main" id="{F4945AB4-4111-40EC-B8F8-7014F464A70A}"/>
              </a:ext>
            </a:extLst>
          </p:cNvPr>
          <p:cNvPicPr>
            <a:picLocks noChangeAspect="1"/>
          </p:cNvPicPr>
          <p:nvPr/>
        </p:nvPicPr>
        <p:blipFill>
          <a:blip r:embed="rId4"/>
          <a:stretch>
            <a:fillRect/>
          </a:stretch>
        </p:blipFill>
        <p:spPr>
          <a:xfrm>
            <a:off x="353338" y="4434188"/>
            <a:ext cx="2979678" cy="1767993"/>
          </a:xfrm>
          <a:prstGeom prst="rect">
            <a:avLst/>
          </a:prstGeom>
        </p:spPr>
      </p:pic>
      <p:cxnSp>
        <p:nvCxnSpPr>
          <p:cNvPr id="26" name="Straight Arrow Connector 25">
            <a:extLst>
              <a:ext uri="{FF2B5EF4-FFF2-40B4-BE49-F238E27FC236}">
                <a16:creationId xmlns:a16="http://schemas.microsoft.com/office/drawing/2014/main" id="{E7DD5C8A-BBD5-4E7A-A3D9-4AB331AB404B}"/>
              </a:ext>
            </a:extLst>
          </p:cNvPr>
          <p:cNvCxnSpPr/>
          <p:nvPr/>
        </p:nvCxnSpPr>
        <p:spPr>
          <a:xfrm flipH="1" flipV="1">
            <a:off x="3355675" y="5141343"/>
            <a:ext cx="2018582" cy="603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4FEBAC0-9E27-4469-9138-2F1EFF023817}"/>
              </a:ext>
            </a:extLst>
          </p:cNvPr>
          <p:cNvSpPr txBox="1"/>
          <p:nvPr/>
        </p:nvSpPr>
        <p:spPr>
          <a:xfrm>
            <a:off x="3364302" y="5391509"/>
            <a:ext cx="2053087" cy="646331"/>
          </a:xfrm>
          <a:prstGeom prst="rect">
            <a:avLst/>
          </a:prstGeom>
          <a:noFill/>
        </p:spPr>
        <p:txBody>
          <a:bodyPr wrap="square" rtlCol="0">
            <a:spAutoFit/>
          </a:bodyPr>
          <a:lstStyle/>
          <a:p>
            <a:r>
              <a:rPr lang="en-IN" dirty="0"/>
              <a:t>WORKING PROTYPE</a:t>
            </a:r>
          </a:p>
          <a:p>
            <a:endParaRPr lang="en-IN" dirty="0"/>
          </a:p>
        </p:txBody>
      </p:sp>
    </p:spTree>
    <p:extLst>
      <p:ext uri="{BB962C8B-B14F-4D97-AF65-F5344CB8AC3E}">
        <p14:creationId xmlns:p14="http://schemas.microsoft.com/office/powerpoint/2010/main" val="326198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A00B8626-471B-4851-83DD-54D906891319}"/>
              </a:ext>
            </a:extLst>
          </p:cNvPr>
          <p:cNvPicPr>
            <a:picLocks noChangeAspect="1"/>
          </p:cNvPicPr>
          <p:nvPr/>
        </p:nvPicPr>
        <p:blipFill>
          <a:blip r:embed="rId2"/>
          <a:stretch>
            <a:fillRect/>
          </a:stretch>
        </p:blipFill>
        <p:spPr>
          <a:xfrm>
            <a:off x="457200" y="525018"/>
            <a:ext cx="11277600" cy="5807964"/>
          </a:xfrm>
          <a:prstGeom prst="rect">
            <a:avLst/>
          </a:prstGeom>
        </p:spPr>
      </p:pic>
    </p:spTree>
    <p:extLst>
      <p:ext uri="{BB962C8B-B14F-4D97-AF65-F5344CB8AC3E}">
        <p14:creationId xmlns:p14="http://schemas.microsoft.com/office/powerpoint/2010/main" val="128629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C94EE-012E-4EBA-A2C5-D5F3110AD22C}"/>
              </a:ext>
            </a:extLst>
          </p:cNvPr>
          <p:cNvSpPr>
            <a:spLocks noGrp="1"/>
          </p:cNvSpPr>
          <p:nvPr>
            <p:ph type="title"/>
          </p:nvPr>
        </p:nvSpPr>
        <p:spPr>
          <a:xfrm>
            <a:off x="838200" y="585216"/>
            <a:ext cx="10515600" cy="1325563"/>
          </a:xfrm>
        </p:spPr>
        <p:txBody>
          <a:bodyPr>
            <a:normAutofit/>
          </a:bodyPr>
          <a:lstStyle/>
          <a:p>
            <a:r>
              <a:rPr lang="en-US">
                <a:solidFill>
                  <a:schemeClr val="bg1"/>
                </a:solidFill>
              </a:rPr>
              <a:t>GITHUB COMMITS</a:t>
            </a:r>
            <a:endParaRPr lang="en-IN">
              <a:solidFill>
                <a:schemeClr val="bg1"/>
              </a:solidFill>
            </a:endParaRPr>
          </a:p>
        </p:txBody>
      </p:sp>
      <p:pic>
        <p:nvPicPr>
          <p:cNvPr id="5" name="Content Placeholder 4">
            <a:extLst>
              <a:ext uri="{FF2B5EF4-FFF2-40B4-BE49-F238E27FC236}">
                <a16:creationId xmlns:a16="http://schemas.microsoft.com/office/drawing/2014/main" id="{0FB54B9E-CA2D-460E-9BDA-F37B6AE5EA38}"/>
              </a:ext>
            </a:extLst>
          </p:cNvPr>
          <p:cNvPicPr>
            <a:picLocks noChangeAspect="1"/>
          </p:cNvPicPr>
          <p:nvPr/>
        </p:nvPicPr>
        <p:blipFill rotWithShape="1">
          <a:blip r:embed="rId2"/>
          <a:srcRect r="6290" b="-1"/>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3021C8F8-9C5C-4AF4-8DAD-25F648644198}"/>
              </a:ext>
            </a:extLst>
          </p:cNvPr>
          <p:cNvSpPr>
            <a:spLocks noGrp="1"/>
          </p:cNvSpPr>
          <p:nvPr>
            <p:ph idx="1"/>
          </p:nvPr>
        </p:nvSpPr>
        <p:spPr>
          <a:xfrm>
            <a:off x="7546848" y="2516777"/>
            <a:ext cx="3803904" cy="3660185"/>
          </a:xfrm>
        </p:spPr>
        <p:txBody>
          <a:bodyPr anchor="ctr">
            <a:normAutofit/>
          </a:bodyPr>
          <a:lstStyle/>
          <a:p>
            <a:endParaRPr lang="en-US" sz="2200"/>
          </a:p>
        </p:txBody>
      </p:sp>
    </p:spTree>
    <p:extLst>
      <p:ext uri="{BB962C8B-B14F-4D97-AF65-F5344CB8AC3E}">
        <p14:creationId xmlns:p14="http://schemas.microsoft.com/office/powerpoint/2010/main" val="421372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A4873-E222-4D58-AC89-488CDB951B03}"/>
              </a:ext>
            </a:extLst>
          </p:cNvPr>
          <p:cNvSpPr>
            <a:spLocks noGrp="1"/>
          </p:cNvSpPr>
          <p:nvPr>
            <p:ph type="title"/>
          </p:nvPr>
        </p:nvSpPr>
        <p:spPr>
          <a:xfrm>
            <a:off x="838200" y="585216"/>
            <a:ext cx="10515600" cy="1325563"/>
          </a:xfrm>
        </p:spPr>
        <p:txBody>
          <a:bodyPr>
            <a:normAutofit/>
          </a:bodyPr>
          <a:lstStyle/>
          <a:p>
            <a:r>
              <a:rPr lang="en-US">
                <a:solidFill>
                  <a:schemeClr val="bg1"/>
                </a:solidFill>
              </a:rPr>
              <a:t>DATA PREPROCESSING</a:t>
            </a:r>
            <a:endParaRPr lang="en-IN">
              <a:solidFill>
                <a:schemeClr val="bg1"/>
              </a:solidFill>
            </a:endParaRPr>
          </a:p>
        </p:txBody>
      </p:sp>
      <p:pic>
        <p:nvPicPr>
          <p:cNvPr id="5" name="Content Placeholder 4">
            <a:extLst>
              <a:ext uri="{FF2B5EF4-FFF2-40B4-BE49-F238E27FC236}">
                <a16:creationId xmlns:a16="http://schemas.microsoft.com/office/drawing/2014/main" id="{3A47484B-59D8-47B4-A0FE-09F0303D4810}"/>
              </a:ext>
            </a:extLst>
          </p:cNvPr>
          <p:cNvPicPr>
            <a:picLocks noChangeAspect="1"/>
          </p:cNvPicPr>
          <p:nvPr/>
        </p:nvPicPr>
        <p:blipFill rotWithShape="1">
          <a:blip r:embed="rId2"/>
          <a:srcRect l="10125" r="1" b="1"/>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0A9E8134-D06A-440C-BA8C-DA3C80033EFD}"/>
              </a:ext>
            </a:extLst>
          </p:cNvPr>
          <p:cNvSpPr>
            <a:spLocks noGrp="1"/>
          </p:cNvSpPr>
          <p:nvPr>
            <p:ph idx="1"/>
          </p:nvPr>
        </p:nvSpPr>
        <p:spPr>
          <a:xfrm>
            <a:off x="7546848" y="2516777"/>
            <a:ext cx="3803904" cy="3660185"/>
          </a:xfrm>
        </p:spPr>
        <p:txBody>
          <a:bodyPr anchor="ctr">
            <a:normAutofit/>
          </a:bodyPr>
          <a:lstStyle/>
          <a:p>
            <a:endParaRPr lang="en-US" sz="2200"/>
          </a:p>
        </p:txBody>
      </p:sp>
    </p:spTree>
    <p:extLst>
      <p:ext uri="{BB962C8B-B14F-4D97-AF65-F5344CB8AC3E}">
        <p14:creationId xmlns:p14="http://schemas.microsoft.com/office/powerpoint/2010/main" val="50854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BDA6D-73C7-4295-9AB0-8623721C18D2}"/>
              </a:ext>
            </a:extLst>
          </p:cNvPr>
          <p:cNvSpPr>
            <a:spLocks noGrp="1"/>
          </p:cNvSpPr>
          <p:nvPr>
            <p:ph type="title"/>
          </p:nvPr>
        </p:nvSpPr>
        <p:spPr>
          <a:xfrm>
            <a:off x="838200" y="585216"/>
            <a:ext cx="10515600" cy="1325563"/>
          </a:xfrm>
        </p:spPr>
        <p:txBody>
          <a:bodyPr>
            <a:normAutofit/>
          </a:bodyPr>
          <a:lstStyle/>
          <a:p>
            <a:endParaRPr lang="en-IN">
              <a:solidFill>
                <a:schemeClr val="bg1"/>
              </a:solidFill>
            </a:endParaRPr>
          </a:p>
        </p:txBody>
      </p:sp>
      <p:pic>
        <p:nvPicPr>
          <p:cNvPr id="5" name="Content Placeholder 4" descr="Chart, histogram&#10;&#10;Description automatically generated">
            <a:extLst>
              <a:ext uri="{FF2B5EF4-FFF2-40B4-BE49-F238E27FC236}">
                <a16:creationId xmlns:a16="http://schemas.microsoft.com/office/drawing/2014/main" id="{E0142DE7-D08E-4B0F-9596-F7D717FE5251}"/>
              </a:ext>
            </a:extLst>
          </p:cNvPr>
          <p:cNvPicPr>
            <a:picLocks noChangeAspect="1"/>
          </p:cNvPicPr>
          <p:nvPr/>
        </p:nvPicPr>
        <p:blipFill rotWithShape="1">
          <a:blip r:embed="rId2"/>
          <a:srcRect r="4587" b="-1"/>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1E88FE4A-A200-4C20-84B8-4F8209B25610}"/>
              </a:ext>
            </a:extLst>
          </p:cNvPr>
          <p:cNvSpPr>
            <a:spLocks noGrp="1"/>
          </p:cNvSpPr>
          <p:nvPr>
            <p:ph idx="1"/>
          </p:nvPr>
        </p:nvSpPr>
        <p:spPr>
          <a:xfrm>
            <a:off x="7546848" y="2516777"/>
            <a:ext cx="3803904" cy="3660185"/>
          </a:xfrm>
        </p:spPr>
        <p:txBody>
          <a:bodyPr anchor="ctr">
            <a:normAutofit/>
          </a:bodyPr>
          <a:lstStyle/>
          <a:p>
            <a:endParaRPr lang="en-US" sz="2200"/>
          </a:p>
        </p:txBody>
      </p:sp>
    </p:spTree>
    <p:extLst>
      <p:ext uri="{BB962C8B-B14F-4D97-AF65-F5344CB8AC3E}">
        <p14:creationId xmlns:p14="http://schemas.microsoft.com/office/powerpoint/2010/main" val="1861174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BFD72-29D3-4FCF-9D66-69496A40FE4C}"/>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a:solidFill>
                  <a:schemeClr val="bg1"/>
                </a:solidFill>
                <a:latin typeface="+mj-lt"/>
                <a:ea typeface="+mj-ea"/>
                <a:cs typeface="+mj-cs"/>
              </a:rPr>
              <a:t>THANK YOU</a:t>
            </a:r>
          </a:p>
        </p:txBody>
      </p:sp>
      <p:sp>
        <p:nvSpPr>
          <p:cNvPr id="17"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Graphic 6" descr="Handshake">
            <a:extLst>
              <a:ext uri="{FF2B5EF4-FFF2-40B4-BE49-F238E27FC236}">
                <a16:creationId xmlns:a16="http://schemas.microsoft.com/office/drawing/2014/main" id="{0F126E23-8649-4C2B-8D12-55FF98921D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2204371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129</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CRYPTOCURRENCY FORECASTING</vt:lpstr>
      <vt:lpstr>ABSTRACT</vt:lpstr>
      <vt:lpstr>FLOWCHART</vt:lpstr>
      <vt:lpstr>PowerPoint Presentation</vt:lpstr>
      <vt:lpstr>GITHUB COMMITS</vt:lpstr>
      <vt:lpstr>DATA PREPROCESSING</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FORECASTING</dc:title>
  <dc:creator>S  SIVAKARTHIK .</dc:creator>
  <cp:lastModifiedBy>S  SIVAKARTHIK .</cp:lastModifiedBy>
  <cp:revision>2</cp:revision>
  <dcterms:created xsi:type="dcterms:W3CDTF">2022-03-03T04:45:47Z</dcterms:created>
  <dcterms:modified xsi:type="dcterms:W3CDTF">2022-03-04T04:08:04Z</dcterms:modified>
</cp:coreProperties>
</file>