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48B4A-AC82-414F-A6B3-C865895DBA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6AA9E3-A771-4959-BE10-F81299F2B5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876848-D8DF-49D8-9C2C-28F38DC2E153}"/>
              </a:ext>
            </a:extLst>
          </p:cNvPr>
          <p:cNvSpPr>
            <a:spLocks noGrp="1"/>
          </p:cNvSpPr>
          <p:nvPr>
            <p:ph type="dt" sz="half" idx="10"/>
          </p:nvPr>
        </p:nvSpPr>
        <p:spPr/>
        <p:txBody>
          <a:bodyPr/>
          <a:lstStyle/>
          <a:p>
            <a:fld id="{3D8B0A96-8DB4-40A7-85B5-29A20F97DC48}" type="datetimeFigureOut">
              <a:rPr lang="en-IN" smtClean="0"/>
              <a:t>08-04-2022</a:t>
            </a:fld>
            <a:endParaRPr lang="en-IN"/>
          </a:p>
        </p:txBody>
      </p:sp>
      <p:sp>
        <p:nvSpPr>
          <p:cNvPr id="5" name="Footer Placeholder 4">
            <a:extLst>
              <a:ext uri="{FF2B5EF4-FFF2-40B4-BE49-F238E27FC236}">
                <a16:creationId xmlns:a16="http://schemas.microsoft.com/office/drawing/2014/main" id="{21442210-0670-485C-99EE-A85939FA01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C7EBB1-F973-408D-BE3B-AB0EAF20EEF0}"/>
              </a:ext>
            </a:extLst>
          </p:cNvPr>
          <p:cNvSpPr>
            <a:spLocks noGrp="1"/>
          </p:cNvSpPr>
          <p:nvPr>
            <p:ph type="sldNum" sz="quarter" idx="12"/>
          </p:nvPr>
        </p:nvSpPr>
        <p:spPr/>
        <p:txBody>
          <a:bodyPr/>
          <a:lstStyle/>
          <a:p>
            <a:fld id="{33085DFD-7850-42FD-A5A1-258E80B6BBAB}" type="slidenum">
              <a:rPr lang="en-IN" smtClean="0"/>
              <a:t>‹#›</a:t>
            </a:fld>
            <a:endParaRPr lang="en-IN"/>
          </a:p>
        </p:txBody>
      </p:sp>
    </p:spTree>
    <p:extLst>
      <p:ext uri="{BB962C8B-B14F-4D97-AF65-F5344CB8AC3E}">
        <p14:creationId xmlns:p14="http://schemas.microsoft.com/office/powerpoint/2010/main" val="293891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1677-6AC5-477A-A339-877B079E7C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267494-8E23-439F-8721-56BE6854E7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AD6054-3843-42D6-BD05-1FCF68FFA908}"/>
              </a:ext>
            </a:extLst>
          </p:cNvPr>
          <p:cNvSpPr>
            <a:spLocks noGrp="1"/>
          </p:cNvSpPr>
          <p:nvPr>
            <p:ph type="dt" sz="half" idx="10"/>
          </p:nvPr>
        </p:nvSpPr>
        <p:spPr/>
        <p:txBody>
          <a:bodyPr/>
          <a:lstStyle/>
          <a:p>
            <a:fld id="{3D8B0A96-8DB4-40A7-85B5-29A20F97DC48}" type="datetimeFigureOut">
              <a:rPr lang="en-IN" smtClean="0"/>
              <a:t>08-04-2022</a:t>
            </a:fld>
            <a:endParaRPr lang="en-IN"/>
          </a:p>
        </p:txBody>
      </p:sp>
      <p:sp>
        <p:nvSpPr>
          <p:cNvPr id="5" name="Footer Placeholder 4">
            <a:extLst>
              <a:ext uri="{FF2B5EF4-FFF2-40B4-BE49-F238E27FC236}">
                <a16:creationId xmlns:a16="http://schemas.microsoft.com/office/drawing/2014/main" id="{C9C42975-FBF6-4C56-9562-F9C03CD6EA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86FBF-3579-42ED-B951-BAF891951F79}"/>
              </a:ext>
            </a:extLst>
          </p:cNvPr>
          <p:cNvSpPr>
            <a:spLocks noGrp="1"/>
          </p:cNvSpPr>
          <p:nvPr>
            <p:ph type="sldNum" sz="quarter" idx="12"/>
          </p:nvPr>
        </p:nvSpPr>
        <p:spPr/>
        <p:txBody>
          <a:bodyPr/>
          <a:lstStyle/>
          <a:p>
            <a:fld id="{33085DFD-7850-42FD-A5A1-258E80B6BBAB}" type="slidenum">
              <a:rPr lang="en-IN" smtClean="0"/>
              <a:t>‹#›</a:t>
            </a:fld>
            <a:endParaRPr lang="en-IN"/>
          </a:p>
        </p:txBody>
      </p:sp>
    </p:spTree>
    <p:extLst>
      <p:ext uri="{BB962C8B-B14F-4D97-AF65-F5344CB8AC3E}">
        <p14:creationId xmlns:p14="http://schemas.microsoft.com/office/powerpoint/2010/main" val="425803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06B96D-5B29-4F7A-8F1B-E00ACEDCBF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F64C75-7C8E-494A-91DF-128A915D5F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B4D53F-7227-4650-A7DC-1823C566B1B1}"/>
              </a:ext>
            </a:extLst>
          </p:cNvPr>
          <p:cNvSpPr>
            <a:spLocks noGrp="1"/>
          </p:cNvSpPr>
          <p:nvPr>
            <p:ph type="dt" sz="half" idx="10"/>
          </p:nvPr>
        </p:nvSpPr>
        <p:spPr/>
        <p:txBody>
          <a:bodyPr/>
          <a:lstStyle/>
          <a:p>
            <a:fld id="{3D8B0A96-8DB4-40A7-85B5-29A20F97DC48}" type="datetimeFigureOut">
              <a:rPr lang="en-IN" smtClean="0"/>
              <a:t>08-04-2022</a:t>
            </a:fld>
            <a:endParaRPr lang="en-IN"/>
          </a:p>
        </p:txBody>
      </p:sp>
      <p:sp>
        <p:nvSpPr>
          <p:cNvPr id="5" name="Footer Placeholder 4">
            <a:extLst>
              <a:ext uri="{FF2B5EF4-FFF2-40B4-BE49-F238E27FC236}">
                <a16:creationId xmlns:a16="http://schemas.microsoft.com/office/drawing/2014/main" id="{A35F8B06-D00D-4913-9356-9B4DE05B4C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B0DAE7-586A-4F99-8998-C363E9E656CD}"/>
              </a:ext>
            </a:extLst>
          </p:cNvPr>
          <p:cNvSpPr>
            <a:spLocks noGrp="1"/>
          </p:cNvSpPr>
          <p:nvPr>
            <p:ph type="sldNum" sz="quarter" idx="12"/>
          </p:nvPr>
        </p:nvSpPr>
        <p:spPr/>
        <p:txBody>
          <a:bodyPr/>
          <a:lstStyle/>
          <a:p>
            <a:fld id="{33085DFD-7850-42FD-A5A1-258E80B6BBAB}" type="slidenum">
              <a:rPr lang="en-IN" smtClean="0"/>
              <a:t>‹#›</a:t>
            </a:fld>
            <a:endParaRPr lang="en-IN"/>
          </a:p>
        </p:txBody>
      </p:sp>
    </p:spTree>
    <p:extLst>
      <p:ext uri="{BB962C8B-B14F-4D97-AF65-F5344CB8AC3E}">
        <p14:creationId xmlns:p14="http://schemas.microsoft.com/office/powerpoint/2010/main" val="233583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E23C-3D19-4239-A5CE-A29DA85B28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71D08B-A5F6-41C1-B2BE-600D41DB95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8BC45F-F552-4B9E-8F78-DC0DF5B0CC70}"/>
              </a:ext>
            </a:extLst>
          </p:cNvPr>
          <p:cNvSpPr>
            <a:spLocks noGrp="1"/>
          </p:cNvSpPr>
          <p:nvPr>
            <p:ph type="dt" sz="half" idx="10"/>
          </p:nvPr>
        </p:nvSpPr>
        <p:spPr/>
        <p:txBody>
          <a:bodyPr/>
          <a:lstStyle/>
          <a:p>
            <a:fld id="{3D8B0A96-8DB4-40A7-85B5-29A20F97DC48}" type="datetimeFigureOut">
              <a:rPr lang="en-IN" smtClean="0"/>
              <a:t>08-04-2022</a:t>
            </a:fld>
            <a:endParaRPr lang="en-IN"/>
          </a:p>
        </p:txBody>
      </p:sp>
      <p:sp>
        <p:nvSpPr>
          <p:cNvPr id="5" name="Footer Placeholder 4">
            <a:extLst>
              <a:ext uri="{FF2B5EF4-FFF2-40B4-BE49-F238E27FC236}">
                <a16:creationId xmlns:a16="http://schemas.microsoft.com/office/drawing/2014/main" id="{BE7972F7-0888-45E0-895B-E6881DE43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4C4E3E-1365-4EBC-BD84-D428094FEDF8}"/>
              </a:ext>
            </a:extLst>
          </p:cNvPr>
          <p:cNvSpPr>
            <a:spLocks noGrp="1"/>
          </p:cNvSpPr>
          <p:nvPr>
            <p:ph type="sldNum" sz="quarter" idx="12"/>
          </p:nvPr>
        </p:nvSpPr>
        <p:spPr/>
        <p:txBody>
          <a:bodyPr/>
          <a:lstStyle/>
          <a:p>
            <a:fld id="{33085DFD-7850-42FD-A5A1-258E80B6BBAB}" type="slidenum">
              <a:rPr lang="en-IN" smtClean="0"/>
              <a:t>‹#›</a:t>
            </a:fld>
            <a:endParaRPr lang="en-IN"/>
          </a:p>
        </p:txBody>
      </p:sp>
    </p:spTree>
    <p:extLst>
      <p:ext uri="{BB962C8B-B14F-4D97-AF65-F5344CB8AC3E}">
        <p14:creationId xmlns:p14="http://schemas.microsoft.com/office/powerpoint/2010/main" val="425862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DC4D-96DA-481B-ADD9-3E7A3452F7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6002EE-1AEC-4B31-B2EF-4BA4F1EFF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60ABC1-3894-4C2A-A11C-A29DD47F034D}"/>
              </a:ext>
            </a:extLst>
          </p:cNvPr>
          <p:cNvSpPr>
            <a:spLocks noGrp="1"/>
          </p:cNvSpPr>
          <p:nvPr>
            <p:ph type="dt" sz="half" idx="10"/>
          </p:nvPr>
        </p:nvSpPr>
        <p:spPr/>
        <p:txBody>
          <a:bodyPr/>
          <a:lstStyle/>
          <a:p>
            <a:fld id="{3D8B0A96-8DB4-40A7-85B5-29A20F97DC48}" type="datetimeFigureOut">
              <a:rPr lang="en-IN" smtClean="0"/>
              <a:t>08-04-2022</a:t>
            </a:fld>
            <a:endParaRPr lang="en-IN"/>
          </a:p>
        </p:txBody>
      </p:sp>
      <p:sp>
        <p:nvSpPr>
          <p:cNvPr id="5" name="Footer Placeholder 4">
            <a:extLst>
              <a:ext uri="{FF2B5EF4-FFF2-40B4-BE49-F238E27FC236}">
                <a16:creationId xmlns:a16="http://schemas.microsoft.com/office/drawing/2014/main" id="{523CD59D-4BB9-4C80-91D8-103FB08E7A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BA620F-7AF5-4947-98F5-769CE6C1447F}"/>
              </a:ext>
            </a:extLst>
          </p:cNvPr>
          <p:cNvSpPr>
            <a:spLocks noGrp="1"/>
          </p:cNvSpPr>
          <p:nvPr>
            <p:ph type="sldNum" sz="quarter" idx="12"/>
          </p:nvPr>
        </p:nvSpPr>
        <p:spPr/>
        <p:txBody>
          <a:bodyPr/>
          <a:lstStyle/>
          <a:p>
            <a:fld id="{33085DFD-7850-42FD-A5A1-258E80B6BBAB}" type="slidenum">
              <a:rPr lang="en-IN" smtClean="0"/>
              <a:t>‹#›</a:t>
            </a:fld>
            <a:endParaRPr lang="en-IN"/>
          </a:p>
        </p:txBody>
      </p:sp>
    </p:spTree>
    <p:extLst>
      <p:ext uri="{BB962C8B-B14F-4D97-AF65-F5344CB8AC3E}">
        <p14:creationId xmlns:p14="http://schemas.microsoft.com/office/powerpoint/2010/main" val="213370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8A0A-8CE2-4589-81EA-10085D79F2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CC2D44-BDE0-4D82-9CA9-92C55AFA4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40D5F5-DA85-4BE4-8137-009DA792C2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F76472-5FB9-44D8-98CE-AED65F096E29}"/>
              </a:ext>
            </a:extLst>
          </p:cNvPr>
          <p:cNvSpPr>
            <a:spLocks noGrp="1"/>
          </p:cNvSpPr>
          <p:nvPr>
            <p:ph type="dt" sz="half" idx="10"/>
          </p:nvPr>
        </p:nvSpPr>
        <p:spPr/>
        <p:txBody>
          <a:bodyPr/>
          <a:lstStyle/>
          <a:p>
            <a:fld id="{3D8B0A96-8DB4-40A7-85B5-29A20F97DC48}" type="datetimeFigureOut">
              <a:rPr lang="en-IN" smtClean="0"/>
              <a:t>08-04-2022</a:t>
            </a:fld>
            <a:endParaRPr lang="en-IN"/>
          </a:p>
        </p:txBody>
      </p:sp>
      <p:sp>
        <p:nvSpPr>
          <p:cNvPr id="6" name="Footer Placeholder 5">
            <a:extLst>
              <a:ext uri="{FF2B5EF4-FFF2-40B4-BE49-F238E27FC236}">
                <a16:creationId xmlns:a16="http://schemas.microsoft.com/office/drawing/2014/main" id="{3E18B573-6D60-45D7-9F63-8AF5E4CA38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81DC5B-693B-486C-9964-D208EA2E70BD}"/>
              </a:ext>
            </a:extLst>
          </p:cNvPr>
          <p:cNvSpPr>
            <a:spLocks noGrp="1"/>
          </p:cNvSpPr>
          <p:nvPr>
            <p:ph type="sldNum" sz="quarter" idx="12"/>
          </p:nvPr>
        </p:nvSpPr>
        <p:spPr/>
        <p:txBody>
          <a:bodyPr/>
          <a:lstStyle/>
          <a:p>
            <a:fld id="{33085DFD-7850-42FD-A5A1-258E80B6BBAB}" type="slidenum">
              <a:rPr lang="en-IN" smtClean="0"/>
              <a:t>‹#›</a:t>
            </a:fld>
            <a:endParaRPr lang="en-IN"/>
          </a:p>
        </p:txBody>
      </p:sp>
    </p:spTree>
    <p:extLst>
      <p:ext uri="{BB962C8B-B14F-4D97-AF65-F5344CB8AC3E}">
        <p14:creationId xmlns:p14="http://schemas.microsoft.com/office/powerpoint/2010/main" val="421852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9B33-BFD5-4D0F-B601-73CE751AFF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0814BC-CA12-4CAB-AFF8-D774ED81B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CC0931-993C-4E43-A18E-CB4E32695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2F80FC-0DBD-436C-8DB3-3B539275C2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374855-FA5E-4B5B-85FA-506BFE8A2C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617FC7-AEBB-40D1-B9AE-B5A10C10B021}"/>
              </a:ext>
            </a:extLst>
          </p:cNvPr>
          <p:cNvSpPr>
            <a:spLocks noGrp="1"/>
          </p:cNvSpPr>
          <p:nvPr>
            <p:ph type="dt" sz="half" idx="10"/>
          </p:nvPr>
        </p:nvSpPr>
        <p:spPr/>
        <p:txBody>
          <a:bodyPr/>
          <a:lstStyle/>
          <a:p>
            <a:fld id="{3D8B0A96-8DB4-40A7-85B5-29A20F97DC48}" type="datetimeFigureOut">
              <a:rPr lang="en-IN" smtClean="0"/>
              <a:t>08-04-2022</a:t>
            </a:fld>
            <a:endParaRPr lang="en-IN"/>
          </a:p>
        </p:txBody>
      </p:sp>
      <p:sp>
        <p:nvSpPr>
          <p:cNvPr id="8" name="Footer Placeholder 7">
            <a:extLst>
              <a:ext uri="{FF2B5EF4-FFF2-40B4-BE49-F238E27FC236}">
                <a16:creationId xmlns:a16="http://schemas.microsoft.com/office/drawing/2014/main" id="{5B413048-CFF7-4BB8-9F32-FB34399A21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E0DB21-FB05-4743-B682-E4875A5073ED}"/>
              </a:ext>
            </a:extLst>
          </p:cNvPr>
          <p:cNvSpPr>
            <a:spLocks noGrp="1"/>
          </p:cNvSpPr>
          <p:nvPr>
            <p:ph type="sldNum" sz="quarter" idx="12"/>
          </p:nvPr>
        </p:nvSpPr>
        <p:spPr/>
        <p:txBody>
          <a:bodyPr/>
          <a:lstStyle/>
          <a:p>
            <a:fld id="{33085DFD-7850-42FD-A5A1-258E80B6BBAB}" type="slidenum">
              <a:rPr lang="en-IN" smtClean="0"/>
              <a:t>‹#›</a:t>
            </a:fld>
            <a:endParaRPr lang="en-IN"/>
          </a:p>
        </p:txBody>
      </p:sp>
    </p:spTree>
    <p:extLst>
      <p:ext uri="{BB962C8B-B14F-4D97-AF65-F5344CB8AC3E}">
        <p14:creationId xmlns:p14="http://schemas.microsoft.com/office/powerpoint/2010/main" val="295325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E975-17CC-4FF8-A52C-F22ECA202D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78D088-1266-466D-A412-AA8D5BB9CBA7}"/>
              </a:ext>
            </a:extLst>
          </p:cNvPr>
          <p:cNvSpPr>
            <a:spLocks noGrp="1"/>
          </p:cNvSpPr>
          <p:nvPr>
            <p:ph type="dt" sz="half" idx="10"/>
          </p:nvPr>
        </p:nvSpPr>
        <p:spPr/>
        <p:txBody>
          <a:bodyPr/>
          <a:lstStyle/>
          <a:p>
            <a:fld id="{3D8B0A96-8DB4-40A7-85B5-29A20F97DC48}" type="datetimeFigureOut">
              <a:rPr lang="en-IN" smtClean="0"/>
              <a:t>08-04-2022</a:t>
            </a:fld>
            <a:endParaRPr lang="en-IN"/>
          </a:p>
        </p:txBody>
      </p:sp>
      <p:sp>
        <p:nvSpPr>
          <p:cNvPr id="4" name="Footer Placeholder 3">
            <a:extLst>
              <a:ext uri="{FF2B5EF4-FFF2-40B4-BE49-F238E27FC236}">
                <a16:creationId xmlns:a16="http://schemas.microsoft.com/office/drawing/2014/main" id="{E0B497DF-58AE-4439-8CF3-D505C0C0B6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608F63-30E6-4F80-8AB6-3E3862686B76}"/>
              </a:ext>
            </a:extLst>
          </p:cNvPr>
          <p:cNvSpPr>
            <a:spLocks noGrp="1"/>
          </p:cNvSpPr>
          <p:nvPr>
            <p:ph type="sldNum" sz="quarter" idx="12"/>
          </p:nvPr>
        </p:nvSpPr>
        <p:spPr/>
        <p:txBody>
          <a:bodyPr/>
          <a:lstStyle/>
          <a:p>
            <a:fld id="{33085DFD-7850-42FD-A5A1-258E80B6BBAB}" type="slidenum">
              <a:rPr lang="en-IN" smtClean="0"/>
              <a:t>‹#›</a:t>
            </a:fld>
            <a:endParaRPr lang="en-IN"/>
          </a:p>
        </p:txBody>
      </p:sp>
    </p:spTree>
    <p:extLst>
      <p:ext uri="{BB962C8B-B14F-4D97-AF65-F5344CB8AC3E}">
        <p14:creationId xmlns:p14="http://schemas.microsoft.com/office/powerpoint/2010/main" val="282569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F79AC6-602D-4E51-B8D1-767BB74DDA51}"/>
              </a:ext>
            </a:extLst>
          </p:cNvPr>
          <p:cNvSpPr>
            <a:spLocks noGrp="1"/>
          </p:cNvSpPr>
          <p:nvPr>
            <p:ph type="dt" sz="half" idx="10"/>
          </p:nvPr>
        </p:nvSpPr>
        <p:spPr/>
        <p:txBody>
          <a:bodyPr/>
          <a:lstStyle/>
          <a:p>
            <a:fld id="{3D8B0A96-8DB4-40A7-85B5-29A20F97DC48}" type="datetimeFigureOut">
              <a:rPr lang="en-IN" smtClean="0"/>
              <a:t>08-04-2022</a:t>
            </a:fld>
            <a:endParaRPr lang="en-IN"/>
          </a:p>
        </p:txBody>
      </p:sp>
      <p:sp>
        <p:nvSpPr>
          <p:cNvPr id="3" name="Footer Placeholder 2">
            <a:extLst>
              <a:ext uri="{FF2B5EF4-FFF2-40B4-BE49-F238E27FC236}">
                <a16:creationId xmlns:a16="http://schemas.microsoft.com/office/drawing/2014/main" id="{569C5654-6691-401E-9D8C-3CCC2DEDC2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8E6720-E6EE-4CA2-999E-D1B5CD47C9EA}"/>
              </a:ext>
            </a:extLst>
          </p:cNvPr>
          <p:cNvSpPr>
            <a:spLocks noGrp="1"/>
          </p:cNvSpPr>
          <p:nvPr>
            <p:ph type="sldNum" sz="quarter" idx="12"/>
          </p:nvPr>
        </p:nvSpPr>
        <p:spPr/>
        <p:txBody>
          <a:bodyPr/>
          <a:lstStyle/>
          <a:p>
            <a:fld id="{33085DFD-7850-42FD-A5A1-258E80B6BBAB}" type="slidenum">
              <a:rPr lang="en-IN" smtClean="0"/>
              <a:t>‹#›</a:t>
            </a:fld>
            <a:endParaRPr lang="en-IN"/>
          </a:p>
        </p:txBody>
      </p:sp>
    </p:spTree>
    <p:extLst>
      <p:ext uri="{BB962C8B-B14F-4D97-AF65-F5344CB8AC3E}">
        <p14:creationId xmlns:p14="http://schemas.microsoft.com/office/powerpoint/2010/main" val="108815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0F62-315A-49D8-97E4-1FB41A4FA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BEEBF0-AD7A-4B4D-B413-715F4F7E7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7B024E-ECA6-47C5-9661-13A2040DA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DA74D-59E4-43A6-9CEC-18A4F63804DF}"/>
              </a:ext>
            </a:extLst>
          </p:cNvPr>
          <p:cNvSpPr>
            <a:spLocks noGrp="1"/>
          </p:cNvSpPr>
          <p:nvPr>
            <p:ph type="dt" sz="half" idx="10"/>
          </p:nvPr>
        </p:nvSpPr>
        <p:spPr/>
        <p:txBody>
          <a:bodyPr/>
          <a:lstStyle/>
          <a:p>
            <a:fld id="{3D8B0A96-8DB4-40A7-85B5-29A20F97DC48}" type="datetimeFigureOut">
              <a:rPr lang="en-IN" smtClean="0"/>
              <a:t>08-04-2022</a:t>
            </a:fld>
            <a:endParaRPr lang="en-IN"/>
          </a:p>
        </p:txBody>
      </p:sp>
      <p:sp>
        <p:nvSpPr>
          <p:cNvPr id="6" name="Footer Placeholder 5">
            <a:extLst>
              <a:ext uri="{FF2B5EF4-FFF2-40B4-BE49-F238E27FC236}">
                <a16:creationId xmlns:a16="http://schemas.microsoft.com/office/drawing/2014/main" id="{DC932EFD-E98C-4BDD-8443-C9533BF5E2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D5CC99-8115-4E8F-9244-F4639EAED73E}"/>
              </a:ext>
            </a:extLst>
          </p:cNvPr>
          <p:cNvSpPr>
            <a:spLocks noGrp="1"/>
          </p:cNvSpPr>
          <p:nvPr>
            <p:ph type="sldNum" sz="quarter" idx="12"/>
          </p:nvPr>
        </p:nvSpPr>
        <p:spPr/>
        <p:txBody>
          <a:bodyPr/>
          <a:lstStyle/>
          <a:p>
            <a:fld id="{33085DFD-7850-42FD-A5A1-258E80B6BBAB}" type="slidenum">
              <a:rPr lang="en-IN" smtClean="0"/>
              <a:t>‹#›</a:t>
            </a:fld>
            <a:endParaRPr lang="en-IN"/>
          </a:p>
        </p:txBody>
      </p:sp>
    </p:spTree>
    <p:extLst>
      <p:ext uri="{BB962C8B-B14F-4D97-AF65-F5344CB8AC3E}">
        <p14:creationId xmlns:p14="http://schemas.microsoft.com/office/powerpoint/2010/main" val="273432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47907-C3EA-4C4D-B8D4-0CDF1AA11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6B1D35-FC94-46EC-BCBA-73E4C7C346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66EB8D-3432-4F9D-A332-91D2E29AB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AFC7C-3D36-4547-8C2B-CB762D27B38F}"/>
              </a:ext>
            </a:extLst>
          </p:cNvPr>
          <p:cNvSpPr>
            <a:spLocks noGrp="1"/>
          </p:cNvSpPr>
          <p:nvPr>
            <p:ph type="dt" sz="half" idx="10"/>
          </p:nvPr>
        </p:nvSpPr>
        <p:spPr/>
        <p:txBody>
          <a:bodyPr/>
          <a:lstStyle/>
          <a:p>
            <a:fld id="{3D8B0A96-8DB4-40A7-85B5-29A20F97DC48}" type="datetimeFigureOut">
              <a:rPr lang="en-IN" smtClean="0"/>
              <a:t>08-04-2022</a:t>
            </a:fld>
            <a:endParaRPr lang="en-IN"/>
          </a:p>
        </p:txBody>
      </p:sp>
      <p:sp>
        <p:nvSpPr>
          <p:cNvPr id="6" name="Footer Placeholder 5">
            <a:extLst>
              <a:ext uri="{FF2B5EF4-FFF2-40B4-BE49-F238E27FC236}">
                <a16:creationId xmlns:a16="http://schemas.microsoft.com/office/drawing/2014/main" id="{A9756949-B613-4981-9DE4-08612277C6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65BA9A-4F68-42EA-8279-96378AD33188}"/>
              </a:ext>
            </a:extLst>
          </p:cNvPr>
          <p:cNvSpPr>
            <a:spLocks noGrp="1"/>
          </p:cNvSpPr>
          <p:nvPr>
            <p:ph type="sldNum" sz="quarter" idx="12"/>
          </p:nvPr>
        </p:nvSpPr>
        <p:spPr/>
        <p:txBody>
          <a:bodyPr/>
          <a:lstStyle/>
          <a:p>
            <a:fld id="{33085DFD-7850-42FD-A5A1-258E80B6BBAB}" type="slidenum">
              <a:rPr lang="en-IN" smtClean="0"/>
              <a:t>‹#›</a:t>
            </a:fld>
            <a:endParaRPr lang="en-IN"/>
          </a:p>
        </p:txBody>
      </p:sp>
    </p:spTree>
    <p:extLst>
      <p:ext uri="{BB962C8B-B14F-4D97-AF65-F5344CB8AC3E}">
        <p14:creationId xmlns:p14="http://schemas.microsoft.com/office/powerpoint/2010/main" val="145416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F73857-A634-4B70-8504-AF77E169D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DE7BAD-DA08-492B-9C5E-4600AB39A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C2AAC5-A06E-4B83-8D1C-9E84805D92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B0A96-8DB4-40A7-85B5-29A20F97DC48}" type="datetimeFigureOut">
              <a:rPr lang="en-IN" smtClean="0"/>
              <a:t>08-04-2022</a:t>
            </a:fld>
            <a:endParaRPr lang="en-IN"/>
          </a:p>
        </p:txBody>
      </p:sp>
      <p:sp>
        <p:nvSpPr>
          <p:cNvPr id="5" name="Footer Placeholder 4">
            <a:extLst>
              <a:ext uri="{FF2B5EF4-FFF2-40B4-BE49-F238E27FC236}">
                <a16:creationId xmlns:a16="http://schemas.microsoft.com/office/drawing/2014/main" id="{5A46E85D-978B-4FC3-A0B4-4C9E1DF984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621ABC-4B82-4C9E-A4CF-FC3C86BA5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85DFD-7850-42FD-A5A1-258E80B6BBAB}" type="slidenum">
              <a:rPr lang="en-IN" smtClean="0"/>
              <a:t>‹#›</a:t>
            </a:fld>
            <a:endParaRPr lang="en-IN"/>
          </a:p>
        </p:txBody>
      </p:sp>
    </p:spTree>
    <p:extLst>
      <p:ext uri="{BB962C8B-B14F-4D97-AF65-F5344CB8AC3E}">
        <p14:creationId xmlns:p14="http://schemas.microsoft.com/office/powerpoint/2010/main" val="380102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AAB7-E1D2-41D7-A82F-85E9AA86EE98}"/>
              </a:ext>
            </a:extLst>
          </p:cNvPr>
          <p:cNvSpPr>
            <a:spLocks noGrp="1"/>
          </p:cNvSpPr>
          <p:nvPr>
            <p:ph type="ctrTitle"/>
          </p:nvPr>
        </p:nvSpPr>
        <p:spPr>
          <a:xfrm>
            <a:off x="7464614" y="1783959"/>
            <a:ext cx="4087306" cy="2889114"/>
          </a:xfrm>
        </p:spPr>
        <p:txBody>
          <a:bodyPr anchor="b">
            <a:normAutofit/>
          </a:bodyPr>
          <a:lstStyle/>
          <a:p>
            <a:pPr algn="l"/>
            <a:r>
              <a:rPr lang="en-US" sz="3800"/>
              <a:t>CRYPTOCURRENCY FORECASTING</a:t>
            </a:r>
            <a:endParaRPr lang="en-IN" sz="3800"/>
          </a:p>
        </p:txBody>
      </p:sp>
      <p:sp>
        <p:nvSpPr>
          <p:cNvPr id="3" name="Subtitle 2">
            <a:extLst>
              <a:ext uri="{FF2B5EF4-FFF2-40B4-BE49-F238E27FC236}">
                <a16:creationId xmlns:a16="http://schemas.microsoft.com/office/drawing/2014/main" id="{4C350BB7-34C1-41BE-921B-5DB972C67FC0}"/>
              </a:ext>
            </a:extLst>
          </p:cNvPr>
          <p:cNvSpPr>
            <a:spLocks noGrp="1"/>
          </p:cNvSpPr>
          <p:nvPr>
            <p:ph type="subTitle" idx="1"/>
          </p:nvPr>
        </p:nvSpPr>
        <p:spPr>
          <a:xfrm>
            <a:off x="7464612" y="4750893"/>
            <a:ext cx="4087305" cy="1147863"/>
          </a:xfrm>
        </p:spPr>
        <p:txBody>
          <a:bodyPr anchor="t">
            <a:normAutofit/>
          </a:bodyPr>
          <a:lstStyle/>
          <a:p>
            <a:pPr algn="l"/>
            <a:r>
              <a:rPr lang="en-US" sz="1900"/>
              <a:t>S SIVA KARTHIK REDDY 2010030329</a:t>
            </a:r>
          </a:p>
          <a:p>
            <a:pPr algn="l"/>
            <a:r>
              <a:rPr lang="en-US" sz="1900"/>
              <a:t>E R SUMANTH 2010030051</a:t>
            </a:r>
          </a:p>
          <a:p>
            <a:pPr algn="l"/>
            <a:r>
              <a:rPr lang="en-US" sz="1900"/>
              <a:t>K SNEHITH 2010030341</a:t>
            </a:r>
            <a:endParaRPr lang="en-IN" sz="190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gital stock icons in closeup">
            <a:extLst>
              <a:ext uri="{FF2B5EF4-FFF2-40B4-BE49-F238E27FC236}">
                <a16:creationId xmlns:a16="http://schemas.microsoft.com/office/drawing/2014/main" id="{475DD4BF-5830-5606-9262-3FE821497CD2}"/>
              </a:ext>
            </a:extLst>
          </p:cNvPr>
          <p:cNvPicPr>
            <a:picLocks noChangeAspect="1"/>
          </p:cNvPicPr>
          <p:nvPr/>
        </p:nvPicPr>
        <p:blipFill rotWithShape="1">
          <a:blip r:embed="rId2"/>
          <a:srcRect l="26712" r="15640"/>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6176934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B76B-F011-4446-BF08-44B20DF0045B}"/>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590693FB-33A4-4246-9D8F-2AAD60193E7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41287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stock icons in closeup">
            <a:extLst>
              <a:ext uri="{FF2B5EF4-FFF2-40B4-BE49-F238E27FC236}">
                <a16:creationId xmlns:a16="http://schemas.microsoft.com/office/drawing/2014/main" id="{E908C5F6-3BE2-1B44-0657-21326C430777}"/>
              </a:ext>
            </a:extLst>
          </p:cNvPr>
          <p:cNvPicPr>
            <a:picLocks noChangeAspect="1"/>
          </p:cNvPicPr>
          <p:nvPr/>
        </p:nvPicPr>
        <p:blipFill rotWithShape="1">
          <a:blip r:embed="rId2">
            <a:alphaModFix amt="35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6C1F0D00-EF3E-4159-BC59-E2624EF8E245}"/>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ABSTRACT</a:t>
            </a:r>
            <a:endParaRPr lang="en-IN" sz="4000" dirty="0">
              <a:solidFill>
                <a:srgbClr val="FFFFFF"/>
              </a:solidFill>
            </a:endParaRP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950C0D3-E330-4C22-A536-AC3ACE6E4113}"/>
              </a:ext>
            </a:extLst>
          </p:cNvPr>
          <p:cNvSpPr>
            <a:spLocks noGrp="1"/>
          </p:cNvSpPr>
          <p:nvPr>
            <p:ph idx="1"/>
          </p:nvPr>
        </p:nvSpPr>
        <p:spPr>
          <a:xfrm>
            <a:off x="5155379" y="1065862"/>
            <a:ext cx="5744685" cy="4726276"/>
          </a:xfrm>
        </p:spPr>
        <p:txBody>
          <a:bodyPr anchor="ctr">
            <a:normAutofit/>
          </a:bodyPr>
          <a:lstStyle/>
          <a:p>
            <a:r>
              <a:rPr lang="en-US" sz="2000">
                <a:solidFill>
                  <a:srgbClr val="FFFFFF"/>
                </a:solidFill>
              </a:rPr>
              <a:t>Trading in cryptocurrency (digital currencies, ICOs, tokens) is trading in a lot of uncertainty and different variables need to be kept in mind as compared to trading in fiat currencies. Fiat currencies generally are less volatility compared to cryptocurrencies. Traders who have traded in other markets like Stocks and Commodities have repeatedly mentioned that the cryptocurrency market is the most unpredictable place in the world right now. The forecasting of cryptocurrency comes under domain of “TIME SERIES ANALYSIS”.</a:t>
            </a:r>
            <a:endParaRPr lang="en-IN" sz="2000">
              <a:solidFill>
                <a:srgbClr val="FFFFFF"/>
              </a:solidFill>
            </a:endParaRPr>
          </a:p>
        </p:txBody>
      </p:sp>
    </p:spTree>
    <p:extLst>
      <p:ext uri="{BB962C8B-B14F-4D97-AF65-F5344CB8AC3E}">
        <p14:creationId xmlns:p14="http://schemas.microsoft.com/office/powerpoint/2010/main" val="305052212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0F12F-9108-42E6-A3FC-B4EF53CAF70F}"/>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FLOWCHART</a:t>
            </a:r>
          </a:p>
        </p:txBody>
      </p:sp>
      <p:pic>
        <p:nvPicPr>
          <p:cNvPr id="5" name="Content Placeholder 4" descr="Text&#10;&#10;Description automatically generated with low confidence">
            <a:extLst>
              <a:ext uri="{FF2B5EF4-FFF2-40B4-BE49-F238E27FC236}">
                <a16:creationId xmlns:a16="http://schemas.microsoft.com/office/drawing/2014/main" id="{3D5B76EF-BFF7-4986-82B0-67CC12EDA33D}"/>
              </a:ext>
            </a:extLst>
          </p:cNvPr>
          <p:cNvPicPr>
            <a:picLocks noGrp="1" noChangeAspect="1"/>
          </p:cNvPicPr>
          <p:nvPr>
            <p:ph idx="1"/>
          </p:nvPr>
        </p:nvPicPr>
        <p:blipFill rotWithShape="1">
          <a:blip r:embed="rId2"/>
          <a:srcRect t="5689" r="1"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348325022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43B3-81D1-432B-88D9-B796539CE91D}"/>
              </a:ext>
            </a:extLst>
          </p:cNvPr>
          <p:cNvSpPr>
            <a:spLocks noGrp="1"/>
          </p:cNvSpPr>
          <p:nvPr>
            <p:ph type="title"/>
          </p:nvPr>
        </p:nvSpPr>
        <p:spPr/>
        <p:txBody>
          <a:bodyPr/>
          <a:lstStyle/>
          <a:p>
            <a:r>
              <a:rPr lang="en-US" dirty="0"/>
              <a:t>FLOWCHART</a:t>
            </a:r>
            <a:endParaRPr lang="en-IN" dirty="0"/>
          </a:p>
        </p:txBody>
      </p:sp>
      <p:pic>
        <p:nvPicPr>
          <p:cNvPr id="5" name="Content Placeholder 4">
            <a:extLst>
              <a:ext uri="{FF2B5EF4-FFF2-40B4-BE49-F238E27FC236}">
                <a16:creationId xmlns:a16="http://schemas.microsoft.com/office/drawing/2014/main" id="{1494590F-6721-44B0-BEF6-D786683A0B37}"/>
              </a:ext>
            </a:extLst>
          </p:cNvPr>
          <p:cNvPicPr>
            <a:picLocks noGrp="1" noChangeAspect="1"/>
          </p:cNvPicPr>
          <p:nvPr>
            <p:ph idx="1"/>
          </p:nvPr>
        </p:nvPicPr>
        <p:blipFill>
          <a:blip r:embed="rId2"/>
          <a:stretch>
            <a:fillRect/>
          </a:stretch>
        </p:blipFill>
        <p:spPr>
          <a:xfrm>
            <a:off x="1372557" y="1825625"/>
            <a:ext cx="9446885" cy="4351338"/>
          </a:xfrm>
        </p:spPr>
      </p:pic>
    </p:spTree>
    <p:extLst>
      <p:ext uri="{BB962C8B-B14F-4D97-AF65-F5344CB8AC3E}">
        <p14:creationId xmlns:p14="http://schemas.microsoft.com/office/powerpoint/2010/main" val="343619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9C1A-AF36-437D-B29E-51EE1E942FBA}"/>
              </a:ext>
            </a:extLst>
          </p:cNvPr>
          <p:cNvSpPr>
            <a:spLocks noGrp="1"/>
          </p:cNvSpPr>
          <p:nvPr>
            <p:ph type="title"/>
          </p:nvPr>
        </p:nvSpPr>
        <p:spPr/>
        <p:txBody>
          <a:bodyPr/>
          <a:lstStyle/>
          <a:p>
            <a:r>
              <a:rPr lang="en-US" dirty="0"/>
              <a:t>Predicted values</a:t>
            </a:r>
            <a:endParaRPr lang="en-IN" dirty="0"/>
          </a:p>
        </p:txBody>
      </p:sp>
      <p:pic>
        <p:nvPicPr>
          <p:cNvPr id="5" name="Content Placeholder 4">
            <a:extLst>
              <a:ext uri="{FF2B5EF4-FFF2-40B4-BE49-F238E27FC236}">
                <a16:creationId xmlns:a16="http://schemas.microsoft.com/office/drawing/2014/main" id="{B71CA4CA-139D-42C3-BC79-21D4F42E92D9}"/>
              </a:ext>
            </a:extLst>
          </p:cNvPr>
          <p:cNvPicPr>
            <a:picLocks noGrp="1" noChangeAspect="1"/>
          </p:cNvPicPr>
          <p:nvPr>
            <p:ph idx="1"/>
          </p:nvPr>
        </p:nvPicPr>
        <p:blipFill>
          <a:blip r:embed="rId2"/>
          <a:stretch>
            <a:fillRect/>
          </a:stretch>
        </p:blipFill>
        <p:spPr>
          <a:xfrm>
            <a:off x="1040028" y="2676313"/>
            <a:ext cx="9815411" cy="815411"/>
          </a:xfrm>
        </p:spPr>
      </p:pic>
      <p:pic>
        <p:nvPicPr>
          <p:cNvPr id="7" name="Picture 6">
            <a:extLst>
              <a:ext uri="{FF2B5EF4-FFF2-40B4-BE49-F238E27FC236}">
                <a16:creationId xmlns:a16="http://schemas.microsoft.com/office/drawing/2014/main" id="{433995D8-DDAA-4973-B942-E25DE9DE7CEA}"/>
              </a:ext>
            </a:extLst>
          </p:cNvPr>
          <p:cNvPicPr>
            <a:picLocks noChangeAspect="1"/>
          </p:cNvPicPr>
          <p:nvPr/>
        </p:nvPicPr>
        <p:blipFill>
          <a:blip r:embed="rId3"/>
          <a:stretch>
            <a:fillRect/>
          </a:stretch>
        </p:blipFill>
        <p:spPr>
          <a:xfrm>
            <a:off x="1184487" y="4402421"/>
            <a:ext cx="9746825" cy="777307"/>
          </a:xfrm>
          <a:prstGeom prst="rect">
            <a:avLst/>
          </a:prstGeom>
        </p:spPr>
      </p:pic>
      <p:sp>
        <p:nvSpPr>
          <p:cNvPr id="8" name="TextBox 7">
            <a:extLst>
              <a:ext uri="{FF2B5EF4-FFF2-40B4-BE49-F238E27FC236}">
                <a16:creationId xmlns:a16="http://schemas.microsoft.com/office/drawing/2014/main" id="{C7D0B7B4-22BB-4B10-9F2F-D09BC6592C5F}"/>
              </a:ext>
            </a:extLst>
          </p:cNvPr>
          <p:cNvSpPr txBox="1"/>
          <p:nvPr/>
        </p:nvSpPr>
        <p:spPr>
          <a:xfrm>
            <a:off x="1147313" y="2199736"/>
            <a:ext cx="2825966" cy="369332"/>
          </a:xfrm>
          <a:prstGeom prst="rect">
            <a:avLst/>
          </a:prstGeom>
          <a:noFill/>
        </p:spPr>
        <p:txBody>
          <a:bodyPr wrap="none" rtlCol="0">
            <a:spAutoFit/>
          </a:bodyPr>
          <a:lstStyle/>
          <a:p>
            <a:r>
              <a:rPr lang="en-US" dirty="0"/>
              <a:t>ETHERUM PREDICTED PRICE</a:t>
            </a:r>
          </a:p>
        </p:txBody>
      </p:sp>
      <p:sp>
        <p:nvSpPr>
          <p:cNvPr id="9" name="TextBox 8">
            <a:extLst>
              <a:ext uri="{FF2B5EF4-FFF2-40B4-BE49-F238E27FC236}">
                <a16:creationId xmlns:a16="http://schemas.microsoft.com/office/drawing/2014/main" id="{81E2EBC9-5F66-4056-9E61-BB9FCD918082}"/>
              </a:ext>
            </a:extLst>
          </p:cNvPr>
          <p:cNvSpPr txBox="1"/>
          <p:nvPr/>
        </p:nvSpPr>
        <p:spPr>
          <a:xfrm>
            <a:off x="1242204" y="3890512"/>
            <a:ext cx="2646045" cy="369332"/>
          </a:xfrm>
          <a:prstGeom prst="rect">
            <a:avLst/>
          </a:prstGeom>
          <a:noFill/>
        </p:spPr>
        <p:txBody>
          <a:bodyPr wrap="none" rtlCol="0">
            <a:spAutoFit/>
          </a:bodyPr>
          <a:lstStyle/>
          <a:p>
            <a:r>
              <a:rPr lang="en-US" dirty="0"/>
              <a:t>BITCOIN PREDICTED PRICE</a:t>
            </a:r>
          </a:p>
        </p:txBody>
      </p:sp>
    </p:spTree>
    <p:extLst>
      <p:ext uri="{BB962C8B-B14F-4D97-AF65-F5344CB8AC3E}">
        <p14:creationId xmlns:p14="http://schemas.microsoft.com/office/powerpoint/2010/main" val="332114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7F82DF-F8A1-4908-9506-03C6F2971ABE}"/>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GRAPHICAL NOTATION FOR ETHERUM</a:t>
            </a:r>
            <a:endParaRPr lang="en-IN" dirty="0">
              <a:solidFill>
                <a:schemeClr val="bg1"/>
              </a:solidFill>
            </a:endParaRPr>
          </a:p>
        </p:txBody>
      </p:sp>
      <p:pic>
        <p:nvPicPr>
          <p:cNvPr id="5" name="Content Placeholder 4" descr="Chart&#10;&#10;Description automatically generated">
            <a:extLst>
              <a:ext uri="{FF2B5EF4-FFF2-40B4-BE49-F238E27FC236}">
                <a16:creationId xmlns:a16="http://schemas.microsoft.com/office/drawing/2014/main" id="{65C06DAD-1A88-4DE9-B80E-42FEAF96327A}"/>
              </a:ext>
            </a:extLst>
          </p:cNvPr>
          <p:cNvPicPr>
            <a:picLocks noChangeAspect="1"/>
          </p:cNvPicPr>
          <p:nvPr/>
        </p:nvPicPr>
        <p:blipFill rotWithShape="1">
          <a:blip r:embed="rId2"/>
          <a:srcRect l="2448" r="1711" b="-3"/>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E2BFB234-042F-12D1-C238-BE535CDCCC6A}"/>
              </a:ext>
            </a:extLst>
          </p:cNvPr>
          <p:cNvSpPr>
            <a:spLocks noGrp="1"/>
          </p:cNvSpPr>
          <p:nvPr>
            <p:ph idx="1"/>
          </p:nvPr>
        </p:nvSpPr>
        <p:spPr>
          <a:xfrm>
            <a:off x="7546848" y="2516777"/>
            <a:ext cx="3803904" cy="3660185"/>
          </a:xfrm>
        </p:spPr>
        <p:txBody>
          <a:bodyPr anchor="ctr">
            <a:normAutofit/>
          </a:bodyPr>
          <a:lstStyle/>
          <a:p>
            <a:endParaRPr lang="en-US" sz="2200"/>
          </a:p>
        </p:txBody>
      </p:sp>
    </p:spTree>
    <p:extLst>
      <p:ext uri="{BB962C8B-B14F-4D97-AF65-F5344CB8AC3E}">
        <p14:creationId xmlns:p14="http://schemas.microsoft.com/office/powerpoint/2010/main" val="4269851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FC2455-7BC2-4DF5-814E-FD65820EDDF3}"/>
              </a:ext>
            </a:extLst>
          </p:cNvPr>
          <p:cNvSpPr>
            <a:spLocks noGrp="1"/>
          </p:cNvSpPr>
          <p:nvPr>
            <p:ph type="title"/>
          </p:nvPr>
        </p:nvSpPr>
        <p:spPr>
          <a:xfrm>
            <a:off x="838200" y="585216"/>
            <a:ext cx="10515600" cy="1325563"/>
          </a:xfrm>
        </p:spPr>
        <p:txBody>
          <a:bodyPr>
            <a:normAutofit/>
          </a:bodyPr>
          <a:lstStyle/>
          <a:p>
            <a:r>
              <a:rPr lang="en-US">
                <a:solidFill>
                  <a:schemeClr val="bg1"/>
                </a:solidFill>
              </a:rPr>
              <a:t>GRAPHICAL NOTATION OF BITCOIN</a:t>
            </a:r>
            <a:endParaRPr lang="en-IN">
              <a:solidFill>
                <a:schemeClr val="bg1"/>
              </a:solidFill>
            </a:endParaRPr>
          </a:p>
        </p:txBody>
      </p:sp>
      <p:pic>
        <p:nvPicPr>
          <p:cNvPr id="5" name="Content Placeholder 4">
            <a:extLst>
              <a:ext uri="{FF2B5EF4-FFF2-40B4-BE49-F238E27FC236}">
                <a16:creationId xmlns:a16="http://schemas.microsoft.com/office/drawing/2014/main" id="{707A2A3E-24C4-4366-AF35-98CDA6FD8D38}"/>
              </a:ext>
            </a:extLst>
          </p:cNvPr>
          <p:cNvPicPr>
            <a:picLocks noChangeAspect="1"/>
          </p:cNvPicPr>
          <p:nvPr/>
        </p:nvPicPr>
        <p:blipFill rotWithShape="1">
          <a:blip r:embed="rId2"/>
          <a:srcRect l="13958" r="2" b="2"/>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EA824AD3-F1DE-0235-69AC-75401034A114}"/>
              </a:ext>
            </a:extLst>
          </p:cNvPr>
          <p:cNvSpPr>
            <a:spLocks noGrp="1"/>
          </p:cNvSpPr>
          <p:nvPr>
            <p:ph idx="1"/>
          </p:nvPr>
        </p:nvSpPr>
        <p:spPr>
          <a:xfrm>
            <a:off x="7546848" y="2516777"/>
            <a:ext cx="3803904" cy="3660185"/>
          </a:xfrm>
        </p:spPr>
        <p:txBody>
          <a:bodyPr anchor="ctr">
            <a:normAutofit/>
          </a:bodyPr>
          <a:lstStyle/>
          <a:p>
            <a:endParaRPr lang="en-US" sz="2200"/>
          </a:p>
        </p:txBody>
      </p:sp>
    </p:spTree>
    <p:extLst>
      <p:ext uri="{BB962C8B-B14F-4D97-AF65-F5344CB8AC3E}">
        <p14:creationId xmlns:p14="http://schemas.microsoft.com/office/powerpoint/2010/main" val="3001681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1E0D-0E38-4C4C-B491-395D3D6C3D1B}"/>
              </a:ext>
            </a:extLst>
          </p:cNvPr>
          <p:cNvSpPr>
            <a:spLocks noGrp="1"/>
          </p:cNvSpPr>
          <p:nvPr>
            <p:ph type="title"/>
          </p:nvPr>
        </p:nvSpPr>
        <p:spPr/>
        <p:txBody>
          <a:bodyPr/>
          <a:lstStyle/>
          <a:p>
            <a:r>
              <a:rPr lang="en-US" dirty="0"/>
              <a:t>WEBSITE FOR DEPLOYING </a:t>
            </a:r>
            <a:endParaRPr lang="en-IN" dirty="0"/>
          </a:p>
        </p:txBody>
      </p:sp>
      <p:pic>
        <p:nvPicPr>
          <p:cNvPr id="5" name="Content Placeholder 4">
            <a:extLst>
              <a:ext uri="{FF2B5EF4-FFF2-40B4-BE49-F238E27FC236}">
                <a16:creationId xmlns:a16="http://schemas.microsoft.com/office/drawing/2014/main" id="{4CC67F0B-30D3-43FE-BC6D-0A9F456031F3}"/>
              </a:ext>
            </a:extLst>
          </p:cNvPr>
          <p:cNvPicPr>
            <a:picLocks noGrp="1" noChangeAspect="1"/>
          </p:cNvPicPr>
          <p:nvPr>
            <p:ph idx="1"/>
          </p:nvPr>
        </p:nvPicPr>
        <p:blipFill>
          <a:blip r:embed="rId2"/>
          <a:stretch>
            <a:fillRect/>
          </a:stretch>
        </p:blipFill>
        <p:spPr>
          <a:xfrm>
            <a:off x="838200" y="1922820"/>
            <a:ext cx="10515600" cy="4156947"/>
          </a:xfrm>
        </p:spPr>
      </p:pic>
    </p:spTree>
    <p:extLst>
      <p:ext uri="{BB962C8B-B14F-4D97-AF65-F5344CB8AC3E}">
        <p14:creationId xmlns:p14="http://schemas.microsoft.com/office/powerpoint/2010/main" val="139738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762C0-07C3-4965-B4CC-9810CBB606D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SUGGESTIONS</a:t>
            </a:r>
            <a:endParaRPr lang="en-IN" sz="4000">
              <a:solidFill>
                <a:srgbClr val="FFFFFF"/>
              </a:solidFill>
            </a:endParaRPr>
          </a:p>
        </p:txBody>
      </p:sp>
      <p:sp>
        <p:nvSpPr>
          <p:cNvPr id="3" name="Content Placeholder 2">
            <a:extLst>
              <a:ext uri="{FF2B5EF4-FFF2-40B4-BE49-F238E27FC236}">
                <a16:creationId xmlns:a16="http://schemas.microsoft.com/office/drawing/2014/main" id="{194977AF-E50D-4DDA-8366-FC860A467FA6}"/>
              </a:ext>
            </a:extLst>
          </p:cNvPr>
          <p:cNvSpPr>
            <a:spLocks noGrp="1"/>
          </p:cNvSpPr>
          <p:nvPr>
            <p:ph idx="1"/>
          </p:nvPr>
        </p:nvSpPr>
        <p:spPr>
          <a:xfrm>
            <a:off x="1371599" y="2318197"/>
            <a:ext cx="9724031" cy="3683358"/>
          </a:xfrm>
        </p:spPr>
        <p:txBody>
          <a:bodyPr anchor="ctr">
            <a:normAutofit/>
          </a:bodyPr>
          <a:lstStyle/>
          <a:p>
            <a:endParaRPr lang="en-IN" sz="2000"/>
          </a:p>
        </p:txBody>
      </p:sp>
    </p:spTree>
    <p:extLst>
      <p:ext uri="{BB962C8B-B14F-4D97-AF65-F5344CB8AC3E}">
        <p14:creationId xmlns:p14="http://schemas.microsoft.com/office/powerpoint/2010/main" val="1781500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126</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CRYPTOCURRENCY FORECASTING</vt:lpstr>
      <vt:lpstr>ABSTRACT</vt:lpstr>
      <vt:lpstr>FLOWCHART</vt:lpstr>
      <vt:lpstr>FLOWCHART</vt:lpstr>
      <vt:lpstr>Predicted values</vt:lpstr>
      <vt:lpstr>GRAPHICAL NOTATION FOR ETHERUM</vt:lpstr>
      <vt:lpstr>GRAPHICAL NOTATION OF BITCOIN</vt:lpstr>
      <vt:lpstr>WEBSITE FOR DEPLOYING </vt:lpstr>
      <vt:lpstr>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FORECASTING</dc:title>
  <dc:creator>S  SIVAKARTHIK .</dc:creator>
  <cp:lastModifiedBy>S  SIVAKARTHIK .</cp:lastModifiedBy>
  <cp:revision>1</cp:revision>
  <dcterms:created xsi:type="dcterms:W3CDTF">2022-04-08T02:50:12Z</dcterms:created>
  <dcterms:modified xsi:type="dcterms:W3CDTF">2022-04-08T03:06:57Z</dcterms:modified>
</cp:coreProperties>
</file>