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59" r:id="rId6"/>
    <p:sldId id="260" r:id="rId7"/>
    <p:sldId id="261" r:id="rId8"/>
    <p:sldId id="262" r:id="rId9"/>
    <p:sldId id="263" r:id="rId10"/>
    <p:sldId id="265" r:id="rId11"/>
    <p:sldId id="283" r:id="rId12"/>
    <p:sldId id="266" r:id="rId13"/>
    <p:sldId id="267" r:id="rId14"/>
    <p:sldId id="282" r:id="rId15"/>
    <p:sldId id="281" r:id="rId16"/>
    <p:sldId id="268" r:id="rId17"/>
    <p:sldId id="269" r:id="rId18"/>
    <p:sldId id="270" r:id="rId19"/>
    <p:sldId id="271"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7FEB6-27DD-4783-BE65-6F20E23CCD7A}" type="doc">
      <dgm:prSet loTypeId="urn:microsoft.com/office/officeart/2005/8/layout/orgChart1" loCatId="hierarchy" qsTypeId="urn:microsoft.com/office/officeart/2005/8/quickstyle/simple5" qsCatId="simple" csTypeId="urn:microsoft.com/office/officeart/2005/8/colors/accent1_2" csCatId="accent1"/>
      <dgm:spPr/>
      <dgm:t>
        <a:bodyPr/>
        <a:lstStyle/>
        <a:p>
          <a:endParaRPr lang="en-US"/>
        </a:p>
      </dgm:t>
    </dgm:pt>
    <dgm:pt modelId="{F8AC311F-2817-4120-B9DA-96F70043E140}">
      <dgm:prSet/>
      <dgm:spPr/>
      <dgm:t>
        <a:bodyPr/>
        <a:lstStyle/>
        <a:p>
          <a:r>
            <a:rPr lang="en-US"/>
            <a:t>The algorithm in AES each round has 4 steps:</a:t>
          </a:r>
        </a:p>
      </dgm:t>
    </dgm:pt>
    <dgm:pt modelId="{47C8CAE4-18BE-4526-AC46-CFC941717194}" type="parTrans" cxnId="{032196E0-E3C3-4951-A94E-6E228CE13340}">
      <dgm:prSet/>
      <dgm:spPr/>
      <dgm:t>
        <a:bodyPr/>
        <a:lstStyle/>
        <a:p>
          <a:endParaRPr lang="en-US"/>
        </a:p>
      </dgm:t>
    </dgm:pt>
    <dgm:pt modelId="{E71DE449-D01B-4475-A2C5-88705E156E84}" type="sibTrans" cxnId="{032196E0-E3C3-4951-A94E-6E228CE13340}">
      <dgm:prSet/>
      <dgm:spPr/>
      <dgm:t>
        <a:bodyPr/>
        <a:lstStyle/>
        <a:p>
          <a:endParaRPr lang="en-US"/>
        </a:p>
      </dgm:t>
    </dgm:pt>
    <dgm:pt modelId="{4D2FB827-4388-4791-912A-DD17BC455E6F}">
      <dgm:prSet/>
      <dgm:spPr/>
      <dgm:t>
        <a:bodyPr/>
        <a:lstStyle/>
        <a:p>
          <a:r>
            <a:rPr lang="en-IN"/>
            <a:t>Sub Bytes</a:t>
          </a:r>
          <a:endParaRPr lang="en-US"/>
        </a:p>
      </dgm:t>
    </dgm:pt>
    <dgm:pt modelId="{6164D486-1403-44C7-AB5D-6D8879995C9E}" type="parTrans" cxnId="{CFF4F8FC-1847-4C74-B114-B23A2ED270AA}">
      <dgm:prSet/>
      <dgm:spPr/>
      <dgm:t>
        <a:bodyPr/>
        <a:lstStyle/>
        <a:p>
          <a:endParaRPr lang="en-US"/>
        </a:p>
      </dgm:t>
    </dgm:pt>
    <dgm:pt modelId="{D98910F5-A903-4B61-B6E7-247FC29C41B3}" type="sibTrans" cxnId="{CFF4F8FC-1847-4C74-B114-B23A2ED270AA}">
      <dgm:prSet/>
      <dgm:spPr/>
      <dgm:t>
        <a:bodyPr/>
        <a:lstStyle/>
        <a:p>
          <a:endParaRPr lang="en-US"/>
        </a:p>
      </dgm:t>
    </dgm:pt>
    <dgm:pt modelId="{8E071CE2-95D2-40F0-B570-E10752369177}">
      <dgm:prSet/>
      <dgm:spPr/>
      <dgm:t>
        <a:bodyPr/>
        <a:lstStyle/>
        <a:p>
          <a:r>
            <a:rPr lang="en-IN"/>
            <a:t>Shift Rows</a:t>
          </a:r>
          <a:endParaRPr lang="en-US"/>
        </a:p>
      </dgm:t>
    </dgm:pt>
    <dgm:pt modelId="{6B407B68-C91D-4011-9663-560D160F80DE}" type="parTrans" cxnId="{C7F2F162-A524-46C3-9BEE-262B699A7332}">
      <dgm:prSet/>
      <dgm:spPr/>
      <dgm:t>
        <a:bodyPr/>
        <a:lstStyle/>
        <a:p>
          <a:endParaRPr lang="en-US"/>
        </a:p>
      </dgm:t>
    </dgm:pt>
    <dgm:pt modelId="{518785F6-E3CB-411A-A8DC-399899CE43DB}" type="sibTrans" cxnId="{C7F2F162-A524-46C3-9BEE-262B699A7332}">
      <dgm:prSet/>
      <dgm:spPr/>
      <dgm:t>
        <a:bodyPr/>
        <a:lstStyle/>
        <a:p>
          <a:endParaRPr lang="en-US"/>
        </a:p>
      </dgm:t>
    </dgm:pt>
    <dgm:pt modelId="{F704D621-C870-4137-88C1-077703CD26B0}">
      <dgm:prSet/>
      <dgm:spPr/>
      <dgm:t>
        <a:bodyPr/>
        <a:lstStyle/>
        <a:p>
          <a:r>
            <a:rPr lang="en-IN"/>
            <a:t>Mix Columns</a:t>
          </a:r>
          <a:endParaRPr lang="en-US"/>
        </a:p>
      </dgm:t>
    </dgm:pt>
    <dgm:pt modelId="{96DBC944-BA86-42AD-928E-B9D8F5DA610D}" type="parTrans" cxnId="{5A3F0153-BC5D-4489-A690-2CAD143C10B2}">
      <dgm:prSet/>
      <dgm:spPr/>
      <dgm:t>
        <a:bodyPr/>
        <a:lstStyle/>
        <a:p>
          <a:endParaRPr lang="en-US"/>
        </a:p>
      </dgm:t>
    </dgm:pt>
    <dgm:pt modelId="{4E51B0E4-726D-411D-B545-9280A4702C14}" type="sibTrans" cxnId="{5A3F0153-BC5D-4489-A690-2CAD143C10B2}">
      <dgm:prSet/>
      <dgm:spPr/>
      <dgm:t>
        <a:bodyPr/>
        <a:lstStyle/>
        <a:p>
          <a:endParaRPr lang="en-US"/>
        </a:p>
      </dgm:t>
    </dgm:pt>
    <dgm:pt modelId="{78A1E968-539B-4A2B-86C7-14FCCC95118B}">
      <dgm:prSet/>
      <dgm:spPr/>
      <dgm:t>
        <a:bodyPr/>
        <a:lstStyle/>
        <a:p>
          <a:r>
            <a:rPr lang="en-IN"/>
            <a:t>Add round key</a:t>
          </a:r>
          <a:endParaRPr lang="en-US"/>
        </a:p>
      </dgm:t>
    </dgm:pt>
    <dgm:pt modelId="{2F0524D6-9D93-4410-A1DB-80F2E0FC72C9}" type="parTrans" cxnId="{E8D12B9E-FE06-402C-8AC9-08B2355E2E83}">
      <dgm:prSet/>
      <dgm:spPr/>
      <dgm:t>
        <a:bodyPr/>
        <a:lstStyle/>
        <a:p>
          <a:endParaRPr lang="en-US"/>
        </a:p>
      </dgm:t>
    </dgm:pt>
    <dgm:pt modelId="{EEAB8594-0453-459D-B8BF-21D0F15FC80D}" type="sibTrans" cxnId="{E8D12B9E-FE06-402C-8AC9-08B2355E2E83}">
      <dgm:prSet/>
      <dgm:spPr/>
      <dgm:t>
        <a:bodyPr/>
        <a:lstStyle/>
        <a:p>
          <a:endParaRPr lang="en-US"/>
        </a:p>
      </dgm:t>
    </dgm:pt>
    <dgm:pt modelId="{BD77A15B-A559-4A05-AC6E-B747636AFDDD}" type="pres">
      <dgm:prSet presAssocID="{7657FEB6-27DD-4783-BE65-6F20E23CCD7A}" presName="hierChild1" presStyleCnt="0">
        <dgm:presLayoutVars>
          <dgm:orgChart val="1"/>
          <dgm:chPref val="1"/>
          <dgm:dir/>
          <dgm:animOne val="branch"/>
          <dgm:animLvl val="lvl"/>
          <dgm:resizeHandles/>
        </dgm:presLayoutVars>
      </dgm:prSet>
      <dgm:spPr/>
    </dgm:pt>
    <dgm:pt modelId="{4AFED31C-20B5-4B4A-AFCE-435250824BE0}" type="pres">
      <dgm:prSet presAssocID="{F8AC311F-2817-4120-B9DA-96F70043E140}" presName="hierRoot1" presStyleCnt="0">
        <dgm:presLayoutVars>
          <dgm:hierBranch val="init"/>
        </dgm:presLayoutVars>
      </dgm:prSet>
      <dgm:spPr/>
    </dgm:pt>
    <dgm:pt modelId="{E7FF2F52-5F68-4224-827A-C175BB4B4B71}" type="pres">
      <dgm:prSet presAssocID="{F8AC311F-2817-4120-B9DA-96F70043E140}" presName="rootComposite1" presStyleCnt="0"/>
      <dgm:spPr/>
    </dgm:pt>
    <dgm:pt modelId="{B58AA916-8F0B-430C-A643-E541829DD07E}" type="pres">
      <dgm:prSet presAssocID="{F8AC311F-2817-4120-B9DA-96F70043E140}" presName="rootText1" presStyleLbl="node0" presStyleIdx="0" presStyleCnt="1">
        <dgm:presLayoutVars>
          <dgm:chPref val="3"/>
        </dgm:presLayoutVars>
      </dgm:prSet>
      <dgm:spPr/>
    </dgm:pt>
    <dgm:pt modelId="{DB5072BA-549D-48A6-A40A-0D341ADAF9FC}" type="pres">
      <dgm:prSet presAssocID="{F8AC311F-2817-4120-B9DA-96F70043E140}" presName="rootConnector1" presStyleLbl="node1" presStyleIdx="0" presStyleCnt="0"/>
      <dgm:spPr/>
    </dgm:pt>
    <dgm:pt modelId="{67FC50D3-C78A-4852-87E8-DD9F04E8AF47}" type="pres">
      <dgm:prSet presAssocID="{F8AC311F-2817-4120-B9DA-96F70043E140}" presName="hierChild2" presStyleCnt="0"/>
      <dgm:spPr/>
    </dgm:pt>
    <dgm:pt modelId="{101D194D-4B37-4193-A8E4-2570AF33CDB8}" type="pres">
      <dgm:prSet presAssocID="{6164D486-1403-44C7-AB5D-6D8879995C9E}" presName="Name37" presStyleLbl="parChTrans1D2" presStyleIdx="0" presStyleCnt="4"/>
      <dgm:spPr/>
    </dgm:pt>
    <dgm:pt modelId="{30922DF2-0FA6-4A05-9347-4968921D1D7A}" type="pres">
      <dgm:prSet presAssocID="{4D2FB827-4388-4791-912A-DD17BC455E6F}" presName="hierRoot2" presStyleCnt="0">
        <dgm:presLayoutVars>
          <dgm:hierBranch val="init"/>
        </dgm:presLayoutVars>
      </dgm:prSet>
      <dgm:spPr/>
    </dgm:pt>
    <dgm:pt modelId="{E0A9E03D-A3FA-4547-9789-9732A88189BE}" type="pres">
      <dgm:prSet presAssocID="{4D2FB827-4388-4791-912A-DD17BC455E6F}" presName="rootComposite" presStyleCnt="0"/>
      <dgm:spPr/>
    </dgm:pt>
    <dgm:pt modelId="{95A0E833-7120-4A7D-8B29-D8E5643739D7}" type="pres">
      <dgm:prSet presAssocID="{4D2FB827-4388-4791-912A-DD17BC455E6F}" presName="rootText" presStyleLbl="node2" presStyleIdx="0" presStyleCnt="4">
        <dgm:presLayoutVars>
          <dgm:chPref val="3"/>
        </dgm:presLayoutVars>
      </dgm:prSet>
      <dgm:spPr/>
    </dgm:pt>
    <dgm:pt modelId="{BCE94448-0AD6-40AE-BA33-19BC71CB7B2A}" type="pres">
      <dgm:prSet presAssocID="{4D2FB827-4388-4791-912A-DD17BC455E6F}" presName="rootConnector" presStyleLbl="node2" presStyleIdx="0" presStyleCnt="4"/>
      <dgm:spPr/>
    </dgm:pt>
    <dgm:pt modelId="{4F6698B2-F102-4BDB-9F4C-FEECD975DD72}" type="pres">
      <dgm:prSet presAssocID="{4D2FB827-4388-4791-912A-DD17BC455E6F}" presName="hierChild4" presStyleCnt="0"/>
      <dgm:spPr/>
    </dgm:pt>
    <dgm:pt modelId="{B816AA96-5321-47AE-8D39-5FBC906F8360}" type="pres">
      <dgm:prSet presAssocID="{4D2FB827-4388-4791-912A-DD17BC455E6F}" presName="hierChild5" presStyleCnt="0"/>
      <dgm:spPr/>
    </dgm:pt>
    <dgm:pt modelId="{4F776FB1-A9E3-455B-B5E6-CA78620D2EE7}" type="pres">
      <dgm:prSet presAssocID="{6B407B68-C91D-4011-9663-560D160F80DE}" presName="Name37" presStyleLbl="parChTrans1D2" presStyleIdx="1" presStyleCnt="4"/>
      <dgm:spPr/>
    </dgm:pt>
    <dgm:pt modelId="{87D44263-13D0-4918-A108-8849EE2BA967}" type="pres">
      <dgm:prSet presAssocID="{8E071CE2-95D2-40F0-B570-E10752369177}" presName="hierRoot2" presStyleCnt="0">
        <dgm:presLayoutVars>
          <dgm:hierBranch val="init"/>
        </dgm:presLayoutVars>
      </dgm:prSet>
      <dgm:spPr/>
    </dgm:pt>
    <dgm:pt modelId="{47A9B354-F182-4D8C-8963-E87107B76DC7}" type="pres">
      <dgm:prSet presAssocID="{8E071CE2-95D2-40F0-B570-E10752369177}" presName="rootComposite" presStyleCnt="0"/>
      <dgm:spPr/>
    </dgm:pt>
    <dgm:pt modelId="{4D99FDE3-356E-402C-82E9-4C285A7895A0}" type="pres">
      <dgm:prSet presAssocID="{8E071CE2-95D2-40F0-B570-E10752369177}" presName="rootText" presStyleLbl="node2" presStyleIdx="1" presStyleCnt="4">
        <dgm:presLayoutVars>
          <dgm:chPref val="3"/>
        </dgm:presLayoutVars>
      </dgm:prSet>
      <dgm:spPr/>
    </dgm:pt>
    <dgm:pt modelId="{532AD95E-B884-458D-AA83-82FD2653BDB9}" type="pres">
      <dgm:prSet presAssocID="{8E071CE2-95D2-40F0-B570-E10752369177}" presName="rootConnector" presStyleLbl="node2" presStyleIdx="1" presStyleCnt="4"/>
      <dgm:spPr/>
    </dgm:pt>
    <dgm:pt modelId="{C34655B0-36A0-4365-8596-B7CDCF200C68}" type="pres">
      <dgm:prSet presAssocID="{8E071CE2-95D2-40F0-B570-E10752369177}" presName="hierChild4" presStyleCnt="0"/>
      <dgm:spPr/>
    </dgm:pt>
    <dgm:pt modelId="{4A10FCEE-A165-4173-AB58-EB66909739DC}" type="pres">
      <dgm:prSet presAssocID="{8E071CE2-95D2-40F0-B570-E10752369177}" presName="hierChild5" presStyleCnt="0"/>
      <dgm:spPr/>
    </dgm:pt>
    <dgm:pt modelId="{7EB69A18-11B4-4A61-A76F-E3F3D1D445AC}" type="pres">
      <dgm:prSet presAssocID="{96DBC944-BA86-42AD-928E-B9D8F5DA610D}" presName="Name37" presStyleLbl="parChTrans1D2" presStyleIdx="2" presStyleCnt="4"/>
      <dgm:spPr/>
    </dgm:pt>
    <dgm:pt modelId="{591D995F-46BC-44C6-9DAE-800F452F8064}" type="pres">
      <dgm:prSet presAssocID="{F704D621-C870-4137-88C1-077703CD26B0}" presName="hierRoot2" presStyleCnt="0">
        <dgm:presLayoutVars>
          <dgm:hierBranch val="init"/>
        </dgm:presLayoutVars>
      </dgm:prSet>
      <dgm:spPr/>
    </dgm:pt>
    <dgm:pt modelId="{D1C6771A-8D09-41C0-A028-35C5B46C2231}" type="pres">
      <dgm:prSet presAssocID="{F704D621-C870-4137-88C1-077703CD26B0}" presName="rootComposite" presStyleCnt="0"/>
      <dgm:spPr/>
    </dgm:pt>
    <dgm:pt modelId="{ADD5E445-73E1-491F-A9ED-43CE496BA32D}" type="pres">
      <dgm:prSet presAssocID="{F704D621-C870-4137-88C1-077703CD26B0}" presName="rootText" presStyleLbl="node2" presStyleIdx="2" presStyleCnt="4">
        <dgm:presLayoutVars>
          <dgm:chPref val="3"/>
        </dgm:presLayoutVars>
      </dgm:prSet>
      <dgm:spPr/>
    </dgm:pt>
    <dgm:pt modelId="{1B2323D6-7912-4D2A-BA6B-3D9C4E2D9959}" type="pres">
      <dgm:prSet presAssocID="{F704D621-C870-4137-88C1-077703CD26B0}" presName="rootConnector" presStyleLbl="node2" presStyleIdx="2" presStyleCnt="4"/>
      <dgm:spPr/>
    </dgm:pt>
    <dgm:pt modelId="{7A29644A-FC66-4D64-9D90-33D5666F3891}" type="pres">
      <dgm:prSet presAssocID="{F704D621-C870-4137-88C1-077703CD26B0}" presName="hierChild4" presStyleCnt="0"/>
      <dgm:spPr/>
    </dgm:pt>
    <dgm:pt modelId="{05C7E3C5-C84A-459B-9F95-14B7CAFB797B}" type="pres">
      <dgm:prSet presAssocID="{F704D621-C870-4137-88C1-077703CD26B0}" presName="hierChild5" presStyleCnt="0"/>
      <dgm:spPr/>
    </dgm:pt>
    <dgm:pt modelId="{C3CFFB5C-2357-47FB-85D5-34E934AA704D}" type="pres">
      <dgm:prSet presAssocID="{2F0524D6-9D93-4410-A1DB-80F2E0FC72C9}" presName="Name37" presStyleLbl="parChTrans1D2" presStyleIdx="3" presStyleCnt="4"/>
      <dgm:spPr/>
    </dgm:pt>
    <dgm:pt modelId="{982AA099-639F-4F62-B6E7-C315EB781BCC}" type="pres">
      <dgm:prSet presAssocID="{78A1E968-539B-4A2B-86C7-14FCCC95118B}" presName="hierRoot2" presStyleCnt="0">
        <dgm:presLayoutVars>
          <dgm:hierBranch val="init"/>
        </dgm:presLayoutVars>
      </dgm:prSet>
      <dgm:spPr/>
    </dgm:pt>
    <dgm:pt modelId="{9F5CF968-8DEC-4826-A7C3-CE623486A036}" type="pres">
      <dgm:prSet presAssocID="{78A1E968-539B-4A2B-86C7-14FCCC95118B}" presName="rootComposite" presStyleCnt="0"/>
      <dgm:spPr/>
    </dgm:pt>
    <dgm:pt modelId="{C346CFCD-2C63-46C9-8F06-0BE78DFC5061}" type="pres">
      <dgm:prSet presAssocID="{78A1E968-539B-4A2B-86C7-14FCCC95118B}" presName="rootText" presStyleLbl="node2" presStyleIdx="3" presStyleCnt="4">
        <dgm:presLayoutVars>
          <dgm:chPref val="3"/>
        </dgm:presLayoutVars>
      </dgm:prSet>
      <dgm:spPr/>
    </dgm:pt>
    <dgm:pt modelId="{66AFC729-A230-492F-8E76-DB1C15D0E975}" type="pres">
      <dgm:prSet presAssocID="{78A1E968-539B-4A2B-86C7-14FCCC95118B}" presName="rootConnector" presStyleLbl="node2" presStyleIdx="3" presStyleCnt="4"/>
      <dgm:spPr/>
    </dgm:pt>
    <dgm:pt modelId="{3E1A23D9-E0A7-431D-822B-A029AC1BCC21}" type="pres">
      <dgm:prSet presAssocID="{78A1E968-539B-4A2B-86C7-14FCCC95118B}" presName="hierChild4" presStyleCnt="0"/>
      <dgm:spPr/>
    </dgm:pt>
    <dgm:pt modelId="{28CB7611-931F-4B33-AEFE-54710D4A4650}" type="pres">
      <dgm:prSet presAssocID="{78A1E968-539B-4A2B-86C7-14FCCC95118B}" presName="hierChild5" presStyleCnt="0"/>
      <dgm:spPr/>
    </dgm:pt>
    <dgm:pt modelId="{BB45611B-934D-4757-89BC-9967D277A9EB}" type="pres">
      <dgm:prSet presAssocID="{F8AC311F-2817-4120-B9DA-96F70043E140}" presName="hierChild3" presStyleCnt="0"/>
      <dgm:spPr/>
    </dgm:pt>
  </dgm:ptLst>
  <dgm:cxnLst>
    <dgm:cxn modelId="{FF7AA110-C6C3-4AF6-A9F2-B7611DEC1EC4}" type="presOf" srcId="{78A1E968-539B-4A2B-86C7-14FCCC95118B}" destId="{C346CFCD-2C63-46C9-8F06-0BE78DFC5061}" srcOrd="0" destOrd="0" presId="urn:microsoft.com/office/officeart/2005/8/layout/orgChart1"/>
    <dgm:cxn modelId="{C27E9A13-0D9D-48FA-A362-7665307CC334}" type="presOf" srcId="{78A1E968-539B-4A2B-86C7-14FCCC95118B}" destId="{66AFC729-A230-492F-8E76-DB1C15D0E975}" srcOrd="1" destOrd="0" presId="urn:microsoft.com/office/officeart/2005/8/layout/orgChart1"/>
    <dgm:cxn modelId="{E0CADA2D-F13B-456D-8A04-E3577EADA2BA}" type="presOf" srcId="{F8AC311F-2817-4120-B9DA-96F70043E140}" destId="{B58AA916-8F0B-430C-A643-E541829DD07E}" srcOrd="0" destOrd="0" presId="urn:microsoft.com/office/officeart/2005/8/layout/orgChart1"/>
    <dgm:cxn modelId="{0AD66731-4500-4420-8096-3E37A74F76A6}" type="presOf" srcId="{F704D621-C870-4137-88C1-077703CD26B0}" destId="{1B2323D6-7912-4D2A-BA6B-3D9C4E2D9959}" srcOrd="1" destOrd="0" presId="urn:microsoft.com/office/officeart/2005/8/layout/orgChart1"/>
    <dgm:cxn modelId="{2A73EA37-3FAA-4907-9849-0CCF21D98D52}" type="presOf" srcId="{6B407B68-C91D-4011-9663-560D160F80DE}" destId="{4F776FB1-A9E3-455B-B5E6-CA78620D2EE7}" srcOrd="0" destOrd="0" presId="urn:microsoft.com/office/officeart/2005/8/layout/orgChart1"/>
    <dgm:cxn modelId="{C7F2F162-A524-46C3-9BEE-262B699A7332}" srcId="{F8AC311F-2817-4120-B9DA-96F70043E140}" destId="{8E071CE2-95D2-40F0-B570-E10752369177}" srcOrd="1" destOrd="0" parTransId="{6B407B68-C91D-4011-9663-560D160F80DE}" sibTransId="{518785F6-E3CB-411A-A8DC-399899CE43DB}"/>
    <dgm:cxn modelId="{147C6750-C14B-4C4B-840B-7074BB9782B7}" type="presOf" srcId="{4D2FB827-4388-4791-912A-DD17BC455E6F}" destId="{BCE94448-0AD6-40AE-BA33-19BC71CB7B2A}" srcOrd="1" destOrd="0" presId="urn:microsoft.com/office/officeart/2005/8/layout/orgChart1"/>
    <dgm:cxn modelId="{5A3F0153-BC5D-4489-A690-2CAD143C10B2}" srcId="{F8AC311F-2817-4120-B9DA-96F70043E140}" destId="{F704D621-C870-4137-88C1-077703CD26B0}" srcOrd="2" destOrd="0" parTransId="{96DBC944-BA86-42AD-928E-B9D8F5DA610D}" sibTransId="{4E51B0E4-726D-411D-B545-9280A4702C14}"/>
    <dgm:cxn modelId="{F12D0990-0F88-4727-8BD6-3056CC2AFD05}" type="presOf" srcId="{2F0524D6-9D93-4410-A1DB-80F2E0FC72C9}" destId="{C3CFFB5C-2357-47FB-85D5-34E934AA704D}" srcOrd="0" destOrd="0" presId="urn:microsoft.com/office/officeart/2005/8/layout/orgChart1"/>
    <dgm:cxn modelId="{E8D12B9E-FE06-402C-8AC9-08B2355E2E83}" srcId="{F8AC311F-2817-4120-B9DA-96F70043E140}" destId="{78A1E968-539B-4A2B-86C7-14FCCC95118B}" srcOrd="3" destOrd="0" parTransId="{2F0524D6-9D93-4410-A1DB-80F2E0FC72C9}" sibTransId="{EEAB8594-0453-459D-B8BF-21D0F15FC80D}"/>
    <dgm:cxn modelId="{960177A4-92CB-45CB-A909-C4ED65E6A32C}" type="presOf" srcId="{F8AC311F-2817-4120-B9DA-96F70043E140}" destId="{DB5072BA-549D-48A6-A40A-0D341ADAF9FC}" srcOrd="1" destOrd="0" presId="urn:microsoft.com/office/officeart/2005/8/layout/orgChart1"/>
    <dgm:cxn modelId="{360172BF-CA41-4F12-8002-EBC1A598515D}" type="presOf" srcId="{4D2FB827-4388-4791-912A-DD17BC455E6F}" destId="{95A0E833-7120-4A7D-8B29-D8E5643739D7}" srcOrd="0" destOrd="0" presId="urn:microsoft.com/office/officeart/2005/8/layout/orgChart1"/>
    <dgm:cxn modelId="{C2F8BAC3-D1C3-47AF-86EB-7FACD8C70345}" type="presOf" srcId="{8E071CE2-95D2-40F0-B570-E10752369177}" destId="{532AD95E-B884-458D-AA83-82FD2653BDB9}" srcOrd="1" destOrd="0" presId="urn:microsoft.com/office/officeart/2005/8/layout/orgChart1"/>
    <dgm:cxn modelId="{5F2009C8-13D1-4907-A969-4035A0FD6815}" type="presOf" srcId="{6164D486-1403-44C7-AB5D-6D8879995C9E}" destId="{101D194D-4B37-4193-A8E4-2570AF33CDB8}" srcOrd="0" destOrd="0" presId="urn:microsoft.com/office/officeart/2005/8/layout/orgChart1"/>
    <dgm:cxn modelId="{49CC6AD0-FC3F-4558-8998-10F0924DC173}" type="presOf" srcId="{7657FEB6-27DD-4783-BE65-6F20E23CCD7A}" destId="{BD77A15B-A559-4A05-AC6E-B747636AFDDD}" srcOrd="0" destOrd="0" presId="urn:microsoft.com/office/officeart/2005/8/layout/orgChart1"/>
    <dgm:cxn modelId="{A0A8ECDA-0357-4852-BC14-956493303D56}" type="presOf" srcId="{96DBC944-BA86-42AD-928E-B9D8F5DA610D}" destId="{7EB69A18-11B4-4A61-A76F-E3F3D1D445AC}" srcOrd="0" destOrd="0" presId="urn:microsoft.com/office/officeart/2005/8/layout/orgChart1"/>
    <dgm:cxn modelId="{032196E0-E3C3-4951-A94E-6E228CE13340}" srcId="{7657FEB6-27DD-4783-BE65-6F20E23CCD7A}" destId="{F8AC311F-2817-4120-B9DA-96F70043E140}" srcOrd="0" destOrd="0" parTransId="{47C8CAE4-18BE-4526-AC46-CFC941717194}" sibTransId="{E71DE449-D01B-4475-A2C5-88705E156E84}"/>
    <dgm:cxn modelId="{C27729F0-0F2B-4337-B40C-B8225881EA5C}" type="presOf" srcId="{F704D621-C870-4137-88C1-077703CD26B0}" destId="{ADD5E445-73E1-491F-A9ED-43CE496BA32D}" srcOrd="0" destOrd="0" presId="urn:microsoft.com/office/officeart/2005/8/layout/orgChart1"/>
    <dgm:cxn modelId="{CF39D8F4-A53B-4E2C-820F-48516F0081DE}" type="presOf" srcId="{8E071CE2-95D2-40F0-B570-E10752369177}" destId="{4D99FDE3-356E-402C-82E9-4C285A7895A0}" srcOrd="0" destOrd="0" presId="urn:microsoft.com/office/officeart/2005/8/layout/orgChart1"/>
    <dgm:cxn modelId="{CFF4F8FC-1847-4C74-B114-B23A2ED270AA}" srcId="{F8AC311F-2817-4120-B9DA-96F70043E140}" destId="{4D2FB827-4388-4791-912A-DD17BC455E6F}" srcOrd="0" destOrd="0" parTransId="{6164D486-1403-44C7-AB5D-6D8879995C9E}" sibTransId="{D98910F5-A903-4B61-B6E7-247FC29C41B3}"/>
    <dgm:cxn modelId="{71F87423-84FD-4633-8047-476D508D579A}" type="presParOf" srcId="{BD77A15B-A559-4A05-AC6E-B747636AFDDD}" destId="{4AFED31C-20B5-4B4A-AFCE-435250824BE0}" srcOrd="0" destOrd="0" presId="urn:microsoft.com/office/officeart/2005/8/layout/orgChart1"/>
    <dgm:cxn modelId="{D2B8EC4A-2BEB-4334-99A0-16C81E0CD3A7}" type="presParOf" srcId="{4AFED31C-20B5-4B4A-AFCE-435250824BE0}" destId="{E7FF2F52-5F68-4224-827A-C175BB4B4B71}" srcOrd="0" destOrd="0" presId="urn:microsoft.com/office/officeart/2005/8/layout/orgChart1"/>
    <dgm:cxn modelId="{F5254BA4-47E8-4C31-8E73-DF8398ECFFF7}" type="presParOf" srcId="{E7FF2F52-5F68-4224-827A-C175BB4B4B71}" destId="{B58AA916-8F0B-430C-A643-E541829DD07E}" srcOrd="0" destOrd="0" presId="urn:microsoft.com/office/officeart/2005/8/layout/orgChart1"/>
    <dgm:cxn modelId="{877290E3-B332-43B6-89CB-32242D95E094}" type="presParOf" srcId="{E7FF2F52-5F68-4224-827A-C175BB4B4B71}" destId="{DB5072BA-549D-48A6-A40A-0D341ADAF9FC}" srcOrd="1" destOrd="0" presId="urn:microsoft.com/office/officeart/2005/8/layout/orgChart1"/>
    <dgm:cxn modelId="{072896A3-3F88-40EF-AB19-0A006727FDE4}" type="presParOf" srcId="{4AFED31C-20B5-4B4A-AFCE-435250824BE0}" destId="{67FC50D3-C78A-4852-87E8-DD9F04E8AF47}" srcOrd="1" destOrd="0" presId="urn:microsoft.com/office/officeart/2005/8/layout/orgChart1"/>
    <dgm:cxn modelId="{8C6E6552-CE2A-4BAD-BCF6-B2C7E4B5116D}" type="presParOf" srcId="{67FC50D3-C78A-4852-87E8-DD9F04E8AF47}" destId="{101D194D-4B37-4193-A8E4-2570AF33CDB8}" srcOrd="0" destOrd="0" presId="urn:microsoft.com/office/officeart/2005/8/layout/orgChart1"/>
    <dgm:cxn modelId="{CDF46D00-BA09-4CDA-9633-2295DC26BCA8}" type="presParOf" srcId="{67FC50D3-C78A-4852-87E8-DD9F04E8AF47}" destId="{30922DF2-0FA6-4A05-9347-4968921D1D7A}" srcOrd="1" destOrd="0" presId="urn:microsoft.com/office/officeart/2005/8/layout/orgChart1"/>
    <dgm:cxn modelId="{2096CFFE-4F6C-47D8-B742-A3AB26420A9E}" type="presParOf" srcId="{30922DF2-0FA6-4A05-9347-4968921D1D7A}" destId="{E0A9E03D-A3FA-4547-9789-9732A88189BE}" srcOrd="0" destOrd="0" presId="urn:microsoft.com/office/officeart/2005/8/layout/orgChart1"/>
    <dgm:cxn modelId="{F6BBADD0-4809-4BEC-BCCC-136CDCCE3199}" type="presParOf" srcId="{E0A9E03D-A3FA-4547-9789-9732A88189BE}" destId="{95A0E833-7120-4A7D-8B29-D8E5643739D7}" srcOrd="0" destOrd="0" presId="urn:microsoft.com/office/officeart/2005/8/layout/orgChart1"/>
    <dgm:cxn modelId="{6116B302-953B-41B2-B9C8-9CC49E65AE84}" type="presParOf" srcId="{E0A9E03D-A3FA-4547-9789-9732A88189BE}" destId="{BCE94448-0AD6-40AE-BA33-19BC71CB7B2A}" srcOrd="1" destOrd="0" presId="urn:microsoft.com/office/officeart/2005/8/layout/orgChart1"/>
    <dgm:cxn modelId="{8C39F4D6-92FC-4814-B487-27658E87627F}" type="presParOf" srcId="{30922DF2-0FA6-4A05-9347-4968921D1D7A}" destId="{4F6698B2-F102-4BDB-9F4C-FEECD975DD72}" srcOrd="1" destOrd="0" presId="urn:microsoft.com/office/officeart/2005/8/layout/orgChart1"/>
    <dgm:cxn modelId="{0A8175EF-56E0-4AC7-A25A-946607954203}" type="presParOf" srcId="{30922DF2-0FA6-4A05-9347-4968921D1D7A}" destId="{B816AA96-5321-47AE-8D39-5FBC906F8360}" srcOrd="2" destOrd="0" presId="urn:microsoft.com/office/officeart/2005/8/layout/orgChart1"/>
    <dgm:cxn modelId="{03C41CA4-704C-4EF2-8AAC-7F89F239279E}" type="presParOf" srcId="{67FC50D3-C78A-4852-87E8-DD9F04E8AF47}" destId="{4F776FB1-A9E3-455B-B5E6-CA78620D2EE7}" srcOrd="2" destOrd="0" presId="urn:microsoft.com/office/officeart/2005/8/layout/orgChart1"/>
    <dgm:cxn modelId="{FEAE485D-927E-4648-B781-EAEE27C60E02}" type="presParOf" srcId="{67FC50D3-C78A-4852-87E8-DD9F04E8AF47}" destId="{87D44263-13D0-4918-A108-8849EE2BA967}" srcOrd="3" destOrd="0" presId="urn:microsoft.com/office/officeart/2005/8/layout/orgChart1"/>
    <dgm:cxn modelId="{BA3E363C-DD90-46EF-8B33-C7EC8C0755EB}" type="presParOf" srcId="{87D44263-13D0-4918-A108-8849EE2BA967}" destId="{47A9B354-F182-4D8C-8963-E87107B76DC7}" srcOrd="0" destOrd="0" presId="urn:microsoft.com/office/officeart/2005/8/layout/orgChart1"/>
    <dgm:cxn modelId="{D01A99E8-7DFF-4F6A-A656-08D6FDD11D88}" type="presParOf" srcId="{47A9B354-F182-4D8C-8963-E87107B76DC7}" destId="{4D99FDE3-356E-402C-82E9-4C285A7895A0}" srcOrd="0" destOrd="0" presId="urn:microsoft.com/office/officeart/2005/8/layout/orgChart1"/>
    <dgm:cxn modelId="{A7A3E5DB-1E76-4EA2-A0D1-341FCBB6DBBC}" type="presParOf" srcId="{47A9B354-F182-4D8C-8963-E87107B76DC7}" destId="{532AD95E-B884-458D-AA83-82FD2653BDB9}" srcOrd="1" destOrd="0" presId="urn:microsoft.com/office/officeart/2005/8/layout/orgChart1"/>
    <dgm:cxn modelId="{D28D0942-CB7B-45E1-94E3-5F9E27CAA468}" type="presParOf" srcId="{87D44263-13D0-4918-A108-8849EE2BA967}" destId="{C34655B0-36A0-4365-8596-B7CDCF200C68}" srcOrd="1" destOrd="0" presId="urn:microsoft.com/office/officeart/2005/8/layout/orgChart1"/>
    <dgm:cxn modelId="{C4A76908-257B-4A13-8067-8D247C7A0246}" type="presParOf" srcId="{87D44263-13D0-4918-A108-8849EE2BA967}" destId="{4A10FCEE-A165-4173-AB58-EB66909739DC}" srcOrd="2" destOrd="0" presId="urn:microsoft.com/office/officeart/2005/8/layout/orgChart1"/>
    <dgm:cxn modelId="{2EB0F1D5-BF43-4CE8-99FA-5EA22F76310B}" type="presParOf" srcId="{67FC50D3-C78A-4852-87E8-DD9F04E8AF47}" destId="{7EB69A18-11B4-4A61-A76F-E3F3D1D445AC}" srcOrd="4" destOrd="0" presId="urn:microsoft.com/office/officeart/2005/8/layout/orgChart1"/>
    <dgm:cxn modelId="{18C4486C-550A-44DB-B604-B32084C3906C}" type="presParOf" srcId="{67FC50D3-C78A-4852-87E8-DD9F04E8AF47}" destId="{591D995F-46BC-44C6-9DAE-800F452F8064}" srcOrd="5" destOrd="0" presId="urn:microsoft.com/office/officeart/2005/8/layout/orgChart1"/>
    <dgm:cxn modelId="{651A5575-283B-4944-8AD9-283CB579032C}" type="presParOf" srcId="{591D995F-46BC-44C6-9DAE-800F452F8064}" destId="{D1C6771A-8D09-41C0-A028-35C5B46C2231}" srcOrd="0" destOrd="0" presId="urn:microsoft.com/office/officeart/2005/8/layout/orgChart1"/>
    <dgm:cxn modelId="{707865FA-DBA1-4142-AAB9-2A120C179399}" type="presParOf" srcId="{D1C6771A-8D09-41C0-A028-35C5B46C2231}" destId="{ADD5E445-73E1-491F-A9ED-43CE496BA32D}" srcOrd="0" destOrd="0" presId="urn:microsoft.com/office/officeart/2005/8/layout/orgChart1"/>
    <dgm:cxn modelId="{EF662721-328A-4D49-B3DF-99B630703FEF}" type="presParOf" srcId="{D1C6771A-8D09-41C0-A028-35C5B46C2231}" destId="{1B2323D6-7912-4D2A-BA6B-3D9C4E2D9959}" srcOrd="1" destOrd="0" presId="urn:microsoft.com/office/officeart/2005/8/layout/orgChart1"/>
    <dgm:cxn modelId="{31A25D8C-5F09-42F3-83B1-C76386802740}" type="presParOf" srcId="{591D995F-46BC-44C6-9DAE-800F452F8064}" destId="{7A29644A-FC66-4D64-9D90-33D5666F3891}" srcOrd="1" destOrd="0" presId="urn:microsoft.com/office/officeart/2005/8/layout/orgChart1"/>
    <dgm:cxn modelId="{974C73BD-E535-4162-9082-6356D10F3012}" type="presParOf" srcId="{591D995F-46BC-44C6-9DAE-800F452F8064}" destId="{05C7E3C5-C84A-459B-9F95-14B7CAFB797B}" srcOrd="2" destOrd="0" presId="urn:microsoft.com/office/officeart/2005/8/layout/orgChart1"/>
    <dgm:cxn modelId="{4CC106E5-85E1-41C0-A2A3-2FD0A6852A15}" type="presParOf" srcId="{67FC50D3-C78A-4852-87E8-DD9F04E8AF47}" destId="{C3CFFB5C-2357-47FB-85D5-34E934AA704D}" srcOrd="6" destOrd="0" presId="urn:microsoft.com/office/officeart/2005/8/layout/orgChart1"/>
    <dgm:cxn modelId="{0A49FF95-048D-44A3-89AD-8E4369652290}" type="presParOf" srcId="{67FC50D3-C78A-4852-87E8-DD9F04E8AF47}" destId="{982AA099-639F-4F62-B6E7-C315EB781BCC}" srcOrd="7" destOrd="0" presId="urn:microsoft.com/office/officeart/2005/8/layout/orgChart1"/>
    <dgm:cxn modelId="{C333991B-E523-4125-9FDC-2D20BF882C83}" type="presParOf" srcId="{982AA099-639F-4F62-B6E7-C315EB781BCC}" destId="{9F5CF968-8DEC-4826-A7C3-CE623486A036}" srcOrd="0" destOrd="0" presId="urn:microsoft.com/office/officeart/2005/8/layout/orgChart1"/>
    <dgm:cxn modelId="{69D6CDD4-5FC0-4FC9-BB58-C05E8BF50D63}" type="presParOf" srcId="{9F5CF968-8DEC-4826-A7C3-CE623486A036}" destId="{C346CFCD-2C63-46C9-8F06-0BE78DFC5061}" srcOrd="0" destOrd="0" presId="urn:microsoft.com/office/officeart/2005/8/layout/orgChart1"/>
    <dgm:cxn modelId="{8A659CC2-3897-4065-877D-34A790C8A605}" type="presParOf" srcId="{9F5CF968-8DEC-4826-A7C3-CE623486A036}" destId="{66AFC729-A230-492F-8E76-DB1C15D0E975}" srcOrd="1" destOrd="0" presId="urn:microsoft.com/office/officeart/2005/8/layout/orgChart1"/>
    <dgm:cxn modelId="{FF38FD18-D661-49B3-A93F-1AF572B6AE51}" type="presParOf" srcId="{982AA099-639F-4F62-B6E7-C315EB781BCC}" destId="{3E1A23D9-E0A7-431D-822B-A029AC1BCC21}" srcOrd="1" destOrd="0" presId="urn:microsoft.com/office/officeart/2005/8/layout/orgChart1"/>
    <dgm:cxn modelId="{291454E9-9757-4E6C-BD64-2176ED21E277}" type="presParOf" srcId="{982AA099-639F-4F62-B6E7-C315EB781BCC}" destId="{28CB7611-931F-4B33-AEFE-54710D4A4650}" srcOrd="2" destOrd="0" presId="urn:microsoft.com/office/officeart/2005/8/layout/orgChart1"/>
    <dgm:cxn modelId="{774D289D-609C-4A5F-8120-F7864BCAE31C}" type="presParOf" srcId="{4AFED31C-20B5-4B4A-AFCE-435250824BE0}" destId="{BB45611B-934D-4757-89BC-9967D277A9E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7A5A1C-1592-442F-B2BD-FD00761A2D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C482C5-A155-4CB5-B17C-680304E55016}">
      <dgm:prSet/>
      <dgm:spPr/>
      <dgm:t>
        <a:bodyPr/>
        <a:lstStyle/>
        <a:p>
          <a:r>
            <a:rPr lang="en-US"/>
            <a:t>Take two distinct random prime numbers.</a:t>
          </a:r>
        </a:p>
      </dgm:t>
    </dgm:pt>
    <dgm:pt modelId="{E80BB7AE-9D5C-4DCE-A66C-AB489CEAE057}" type="parTrans" cxnId="{A48AF3D0-9A04-4B54-A990-85D79D63C510}">
      <dgm:prSet/>
      <dgm:spPr/>
      <dgm:t>
        <a:bodyPr/>
        <a:lstStyle/>
        <a:p>
          <a:endParaRPr lang="en-US"/>
        </a:p>
      </dgm:t>
    </dgm:pt>
    <dgm:pt modelId="{5FE92EF0-BCAD-45F1-80AF-4AD6BE0F1ADF}" type="sibTrans" cxnId="{A48AF3D0-9A04-4B54-A990-85D79D63C510}">
      <dgm:prSet/>
      <dgm:spPr/>
      <dgm:t>
        <a:bodyPr/>
        <a:lstStyle/>
        <a:p>
          <a:endParaRPr lang="en-US"/>
        </a:p>
      </dgm:t>
    </dgm:pt>
    <dgm:pt modelId="{E0F7F72C-3E92-4F85-89C3-48E69E1D3A5C}">
      <dgm:prSet/>
      <dgm:spPr/>
      <dgm:t>
        <a:bodyPr/>
        <a:lstStyle/>
        <a:p>
          <a:r>
            <a:rPr lang="en-US"/>
            <a:t>Compute their product and name it as ‘n’.</a:t>
          </a:r>
        </a:p>
      </dgm:t>
    </dgm:pt>
    <dgm:pt modelId="{078475D8-146D-44AE-B7DD-C61A7A4CC13D}" type="parTrans" cxnId="{03FD12BD-C926-4637-A1AE-EC1791B452E7}">
      <dgm:prSet/>
      <dgm:spPr/>
      <dgm:t>
        <a:bodyPr/>
        <a:lstStyle/>
        <a:p>
          <a:endParaRPr lang="en-US"/>
        </a:p>
      </dgm:t>
    </dgm:pt>
    <dgm:pt modelId="{C4EEF0A6-D352-40D2-A787-2A1D7E35FABB}" type="sibTrans" cxnId="{03FD12BD-C926-4637-A1AE-EC1791B452E7}">
      <dgm:prSet/>
      <dgm:spPr/>
      <dgm:t>
        <a:bodyPr/>
        <a:lstStyle/>
        <a:p>
          <a:endParaRPr lang="en-US"/>
        </a:p>
      </dgm:t>
    </dgm:pt>
    <dgm:pt modelId="{735D5F64-CF1C-45BD-BA60-18B199BEADF9}">
      <dgm:prSet/>
      <dgm:spPr/>
      <dgm:t>
        <a:bodyPr/>
        <a:lstStyle/>
        <a:p>
          <a:r>
            <a:rPr lang="en-US"/>
            <a:t>Compute the L.C.M of the predecessors of the two prime numbers and let it be </a:t>
          </a:r>
          <a:r>
            <a:rPr lang="el-GR" b="0" i="1"/>
            <a:t>λ</a:t>
          </a:r>
          <a:r>
            <a:rPr lang="el-GR" b="0" i="0"/>
            <a:t>(</a:t>
          </a:r>
          <a:r>
            <a:rPr lang="en-IN" b="0" i="1"/>
            <a:t>n</a:t>
          </a:r>
          <a:r>
            <a:rPr lang="en-IN" b="0" i="0"/>
            <a:t>).</a:t>
          </a:r>
          <a:r>
            <a:rPr lang="en-US"/>
            <a:t> </a:t>
          </a:r>
        </a:p>
      </dgm:t>
    </dgm:pt>
    <dgm:pt modelId="{B8A3B322-73FF-4D2D-BA0A-EC31AF7751B9}" type="parTrans" cxnId="{A30CEF83-A724-4917-A87F-EE54ED41FA81}">
      <dgm:prSet/>
      <dgm:spPr/>
      <dgm:t>
        <a:bodyPr/>
        <a:lstStyle/>
        <a:p>
          <a:endParaRPr lang="en-US"/>
        </a:p>
      </dgm:t>
    </dgm:pt>
    <dgm:pt modelId="{8919CF23-A315-4D39-AB81-967DBE10DBE6}" type="sibTrans" cxnId="{A30CEF83-A724-4917-A87F-EE54ED41FA81}">
      <dgm:prSet/>
      <dgm:spPr/>
      <dgm:t>
        <a:bodyPr/>
        <a:lstStyle/>
        <a:p>
          <a:endParaRPr lang="en-US"/>
        </a:p>
      </dgm:t>
    </dgm:pt>
    <dgm:pt modelId="{A7B9AA90-7A22-4527-B929-CE3D2A7412FA}">
      <dgm:prSet/>
      <dgm:spPr/>
      <dgm:t>
        <a:bodyPr/>
        <a:lstStyle/>
        <a:p>
          <a:r>
            <a:rPr lang="en-US"/>
            <a:t>Chose another random number whose range lies in between 1,</a:t>
          </a:r>
          <a:r>
            <a:rPr lang="el-GR" b="0" i="1"/>
            <a:t> λ</a:t>
          </a:r>
          <a:r>
            <a:rPr lang="el-GR" b="0" i="0"/>
            <a:t>(</a:t>
          </a:r>
          <a:r>
            <a:rPr lang="en-IN" b="0" i="1"/>
            <a:t>n</a:t>
          </a:r>
          <a:r>
            <a:rPr lang="en-IN" b="0" i="0"/>
            <a:t>).</a:t>
          </a:r>
          <a:endParaRPr lang="en-US"/>
        </a:p>
      </dgm:t>
    </dgm:pt>
    <dgm:pt modelId="{EB1F3F96-4446-4410-8142-4D123378E04B}" type="parTrans" cxnId="{48B54DA4-5837-4444-9F01-EA3402EA52BE}">
      <dgm:prSet/>
      <dgm:spPr/>
      <dgm:t>
        <a:bodyPr/>
        <a:lstStyle/>
        <a:p>
          <a:endParaRPr lang="en-US"/>
        </a:p>
      </dgm:t>
    </dgm:pt>
    <dgm:pt modelId="{B5D4FD2E-8B64-4D3A-87BD-7DCA3734B5AF}" type="sibTrans" cxnId="{48B54DA4-5837-4444-9F01-EA3402EA52BE}">
      <dgm:prSet/>
      <dgm:spPr/>
      <dgm:t>
        <a:bodyPr/>
        <a:lstStyle/>
        <a:p>
          <a:endParaRPr lang="en-US"/>
        </a:p>
      </dgm:t>
    </dgm:pt>
    <dgm:pt modelId="{BEEF6EE9-12CA-4DC6-84AA-343A220C46B2}">
      <dgm:prSet/>
      <dgm:spPr/>
      <dgm:t>
        <a:bodyPr/>
        <a:lstStyle/>
        <a:p>
          <a:r>
            <a:rPr lang="en-IN"/>
            <a:t>Let d be </a:t>
          </a:r>
          <a:r>
            <a:rPr lang="en-IN" b="0" i="0"/>
            <a:t> </a:t>
          </a:r>
          <a:r>
            <a:rPr lang="en-IN" b="0" i="1"/>
            <a:t>d</a:t>
          </a:r>
          <a:r>
            <a:rPr lang="en-IN" b="0" i="0"/>
            <a:t> ≡ </a:t>
          </a:r>
          <a:r>
            <a:rPr lang="en-IN" b="0" i="1"/>
            <a:t>e</a:t>
          </a:r>
          <a:r>
            <a:rPr lang="en-IN" b="0" i="0" baseline="30000"/>
            <a:t>−1</a:t>
          </a:r>
          <a:r>
            <a:rPr lang="en-IN" b="0" i="0"/>
            <a:t> (mod </a:t>
          </a:r>
          <a:r>
            <a:rPr lang="el-GR" b="0" i="1"/>
            <a:t>λ</a:t>
          </a:r>
          <a:r>
            <a:rPr lang="el-GR" b="0" i="0"/>
            <a:t>(</a:t>
          </a:r>
          <a:r>
            <a:rPr lang="en-IN" b="0" i="1"/>
            <a:t>n</a:t>
          </a:r>
          <a:r>
            <a:rPr lang="en-IN" b="0" i="0"/>
            <a:t>))</a:t>
          </a:r>
          <a:r>
            <a:rPr lang="en-IN"/>
            <a:t>.</a:t>
          </a:r>
          <a:endParaRPr lang="en-US"/>
        </a:p>
      </dgm:t>
    </dgm:pt>
    <dgm:pt modelId="{53C68960-4BAE-4430-AFA9-E6CA79469383}" type="parTrans" cxnId="{66CDAC2A-15D9-4A7D-B4BA-7456D11240C3}">
      <dgm:prSet/>
      <dgm:spPr/>
      <dgm:t>
        <a:bodyPr/>
        <a:lstStyle/>
        <a:p>
          <a:endParaRPr lang="en-US"/>
        </a:p>
      </dgm:t>
    </dgm:pt>
    <dgm:pt modelId="{22781F4B-B97B-48F0-9D8C-419B5C420D4C}" type="sibTrans" cxnId="{66CDAC2A-15D9-4A7D-B4BA-7456D11240C3}">
      <dgm:prSet/>
      <dgm:spPr/>
      <dgm:t>
        <a:bodyPr/>
        <a:lstStyle/>
        <a:p>
          <a:endParaRPr lang="en-US"/>
        </a:p>
      </dgm:t>
    </dgm:pt>
    <dgm:pt modelId="{9C695877-0A69-4618-8253-18C77C0D9235}" type="pres">
      <dgm:prSet presAssocID="{FC7A5A1C-1592-442F-B2BD-FD00761A2D8A}" presName="root" presStyleCnt="0">
        <dgm:presLayoutVars>
          <dgm:dir/>
          <dgm:resizeHandles val="exact"/>
        </dgm:presLayoutVars>
      </dgm:prSet>
      <dgm:spPr/>
    </dgm:pt>
    <dgm:pt modelId="{166FE179-531A-421A-AF7B-451901F3989A}" type="pres">
      <dgm:prSet presAssocID="{E7C482C5-A155-4CB5-B17C-680304E55016}" presName="compNode" presStyleCnt="0"/>
      <dgm:spPr/>
    </dgm:pt>
    <dgm:pt modelId="{735C4A7F-281F-4C59-BA94-BC4105A3CD12}" type="pres">
      <dgm:prSet presAssocID="{E7C482C5-A155-4CB5-B17C-680304E55016}" presName="bgRect" presStyleLbl="bgShp" presStyleIdx="0" presStyleCnt="5"/>
      <dgm:spPr/>
    </dgm:pt>
    <dgm:pt modelId="{B1B81FA9-8F96-4A49-81C0-D84655D25792}" type="pres">
      <dgm:prSet presAssocID="{E7C482C5-A155-4CB5-B17C-680304E5501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775E479-23AF-441C-A49A-49580A149288}" type="pres">
      <dgm:prSet presAssocID="{E7C482C5-A155-4CB5-B17C-680304E55016}" presName="spaceRect" presStyleCnt="0"/>
      <dgm:spPr/>
    </dgm:pt>
    <dgm:pt modelId="{22856357-6960-4ED0-9BB2-0209D05C74C2}" type="pres">
      <dgm:prSet presAssocID="{E7C482C5-A155-4CB5-B17C-680304E55016}" presName="parTx" presStyleLbl="revTx" presStyleIdx="0" presStyleCnt="5">
        <dgm:presLayoutVars>
          <dgm:chMax val="0"/>
          <dgm:chPref val="0"/>
        </dgm:presLayoutVars>
      </dgm:prSet>
      <dgm:spPr/>
    </dgm:pt>
    <dgm:pt modelId="{6FF27A6B-9758-41D6-907E-7E97DF681CBF}" type="pres">
      <dgm:prSet presAssocID="{5FE92EF0-BCAD-45F1-80AF-4AD6BE0F1ADF}" presName="sibTrans" presStyleCnt="0"/>
      <dgm:spPr/>
    </dgm:pt>
    <dgm:pt modelId="{B7F476DD-5BEE-4E14-9C41-0ED3501CACD2}" type="pres">
      <dgm:prSet presAssocID="{E0F7F72C-3E92-4F85-89C3-48E69E1D3A5C}" presName="compNode" presStyleCnt="0"/>
      <dgm:spPr/>
    </dgm:pt>
    <dgm:pt modelId="{9E17D1EE-69C2-47D8-B34C-55998ADDF2F8}" type="pres">
      <dgm:prSet presAssocID="{E0F7F72C-3E92-4F85-89C3-48E69E1D3A5C}" presName="bgRect" presStyleLbl="bgShp" presStyleIdx="1" presStyleCnt="5"/>
      <dgm:spPr/>
    </dgm:pt>
    <dgm:pt modelId="{403AC088-E974-4E5A-9AA0-2D3EF2FA3021}" type="pres">
      <dgm:prSet presAssocID="{E0F7F72C-3E92-4F85-89C3-48E69E1D3A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3A74A13-7157-4019-9C4E-FC849F5F4677}" type="pres">
      <dgm:prSet presAssocID="{E0F7F72C-3E92-4F85-89C3-48E69E1D3A5C}" presName="spaceRect" presStyleCnt="0"/>
      <dgm:spPr/>
    </dgm:pt>
    <dgm:pt modelId="{246E7C95-9DDC-4E8D-9274-B6878FCE3962}" type="pres">
      <dgm:prSet presAssocID="{E0F7F72C-3E92-4F85-89C3-48E69E1D3A5C}" presName="parTx" presStyleLbl="revTx" presStyleIdx="1" presStyleCnt="5">
        <dgm:presLayoutVars>
          <dgm:chMax val="0"/>
          <dgm:chPref val="0"/>
        </dgm:presLayoutVars>
      </dgm:prSet>
      <dgm:spPr/>
    </dgm:pt>
    <dgm:pt modelId="{0EC64C97-E7DE-41CE-8152-A4B8F342462B}" type="pres">
      <dgm:prSet presAssocID="{C4EEF0A6-D352-40D2-A787-2A1D7E35FABB}" presName="sibTrans" presStyleCnt="0"/>
      <dgm:spPr/>
    </dgm:pt>
    <dgm:pt modelId="{A19C0998-E2BA-40A6-B2EF-A720E2A10270}" type="pres">
      <dgm:prSet presAssocID="{735D5F64-CF1C-45BD-BA60-18B199BEADF9}" presName="compNode" presStyleCnt="0"/>
      <dgm:spPr/>
    </dgm:pt>
    <dgm:pt modelId="{DA3EFBB2-E1DC-4ECD-A8F0-E60045F75EB0}" type="pres">
      <dgm:prSet presAssocID="{735D5F64-CF1C-45BD-BA60-18B199BEADF9}" presName="bgRect" presStyleLbl="bgShp" presStyleIdx="2" presStyleCnt="5"/>
      <dgm:spPr/>
    </dgm:pt>
    <dgm:pt modelId="{A9FD441A-FC62-44C9-BFCB-E92C2543964D}" type="pres">
      <dgm:prSet presAssocID="{735D5F64-CF1C-45BD-BA60-18B199BEAD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25D7C01B-9A3D-42E8-9A5C-E3749364939C}" type="pres">
      <dgm:prSet presAssocID="{735D5F64-CF1C-45BD-BA60-18B199BEADF9}" presName="spaceRect" presStyleCnt="0"/>
      <dgm:spPr/>
    </dgm:pt>
    <dgm:pt modelId="{CA4C2995-910C-49B6-9377-7F8CF9D63BD7}" type="pres">
      <dgm:prSet presAssocID="{735D5F64-CF1C-45BD-BA60-18B199BEADF9}" presName="parTx" presStyleLbl="revTx" presStyleIdx="2" presStyleCnt="5">
        <dgm:presLayoutVars>
          <dgm:chMax val="0"/>
          <dgm:chPref val="0"/>
        </dgm:presLayoutVars>
      </dgm:prSet>
      <dgm:spPr/>
    </dgm:pt>
    <dgm:pt modelId="{E98AC804-FAD1-4BBB-9C6C-6AC0EE3C86F0}" type="pres">
      <dgm:prSet presAssocID="{8919CF23-A315-4D39-AB81-967DBE10DBE6}" presName="sibTrans" presStyleCnt="0"/>
      <dgm:spPr/>
    </dgm:pt>
    <dgm:pt modelId="{E08E4AB4-5F04-437C-AA35-E059372473E1}" type="pres">
      <dgm:prSet presAssocID="{A7B9AA90-7A22-4527-B929-CE3D2A7412FA}" presName="compNode" presStyleCnt="0"/>
      <dgm:spPr/>
    </dgm:pt>
    <dgm:pt modelId="{A88E1F7A-B063-4F84-9044-8C6427C8152B}" type="pres">
      <dgm:prSet presAssocID="{A7B9AA90-7A22-4527-B929-CE3D2A7412FA}" presName="bgRect" presStyleLbl="bgShp" presStyleIdx="3" presStyleCnt="5"/>
      <dgm:spPr/>
    </dgm:pt>
    <dgm:pt modelId="{E12F1229-E51E-4F01-BE0D-5EAB8EC7ABA7}" type="pres">
      <dgm:prSet presAssocID="{A7B9AA90-7A22-4527-B929-CE3D2A7412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D1C12113-3670-463C-818D-FA90E7CCA20E}" type="pres">
      <dgm:prSet presAssocID="{A7B9AA90-7A22-4527-B929-CE3D2A7412FA}" presName="spaceRect" presStyleCnt="0"/>
      <dgm:spPr/>
    </dgm:pt>
    <dgm:pt modelId="{B136BE03-9EDA-478C-8250-64DDEC557D01}" type="pres">
      <dgm:prSet presAssocID="{A7B9AA90-7A22-4527-B929-CE3D2A7412FA}" presName="parTx" presStyleLbl="revTx" presStyleIdx="3" presStyleCnt="5">
        <dgm:presLayoutVars>
          <dgm:chMax val="0"/>
          <dgm:chPref val="0"/>
        </dgm:presLayoutVars>
      </dgm:prSet>
      <dgm:spPr/>
    </dgm:pt>
    <dgm:pt modelId="{3F87E13F-EA85-43AC-A57F-2F13905A226B}" type="pres">
      <dgm:prSet presAssocID="{B5D4FD2E-8B64-4D3A-87BD-7DCA3734B5AF}" presName="sibTrans" presStyleCnt="0"/>
      <dgm:spPr/>
    </dgm:pt>
    <dgm:pt modelId="{061F92F5-8063-43D1-8D9B-3A5EC2BC4718}" type="pres">
      <dgm:prSet presAssocID="{BEEF6EE9-12CA-4DC6-84AA-343A220C46B2}" presName="compNode" presStyleCnt="0"/>
      <dgm:spPr/>
    </dgm:pt>
    <dgm:pt modelId="{78EC5343-7AED-4075-A95E-9FC931528D64}" type="pres">
      <dgm:prSet presAssocID="{BEEF6EE9-12CA-4DC6-84AA-343A220C46B2}" presName="bgRect" presStyleLbl="bgShp" presStyleIdx="4" presStyleCnt="5"/>
      <dgm:spPr/>
    </dgm:pt>
    <dgm:pt modelId="{D77A1564-D5D7-43B2-834E-85CA0B0D0DFA}" type="pres">
      <dgm:prSet presAssocID="{BEEF6EE9-12CA-4DC6-84AA-343A220C46B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lue"/>
        </a:ext>
      </dgm:extLst>
    </dgm:pt>
    <dgm:pt modelId="{942402A8-0F68-4828-AAC6-8EF6F5F171C8}" type="pres">
      <dgm:prSet presAssocID="{BEEF6EE9-12CA-4DC6-84AA-343A220C46B2}" presName="spaceRect" presStyleCnt="0"/>
      <dgm:spPr/>
    </dgm:pt>
    <dgm:pt modelId="{971E1C30-98EB-4198-B4FC-5F19D02B4E7F}" type="pres">
      <dgm:prSet presAssocID="{BEEF6EE9-12CA-4DC6-84AA-343A220C46B2}" presName="parTx" presStyleLbl="revTx" presStyleIdx="4" presStyleCnt="5">
        <dgm:presLayoutVars>
          <dgm:chMax val="0"/>
          <dgm:chPref val="0"/>
        </dgm:presLayoutVars>
      </dgm:prSet>
      <dgm:spPr/>
    </dgm:pt>
  </dgm:ptLst>
  <dgm:cxnLst>
    <dgm:cxn modelId="{66CDAC2A-15D9-4A7D-B4BA-7456D11240C3}" srcId="{FC7A5A1C-1592-442F-B2BD-FD00761A2D8A}" destId="{BEEF6EE9-12CA-4DC6-84AA-343A220C46B2}" srcOrd="4" destOrd="0" parTransId="{53C68960-4BAE-4430-AFA9-E6CA79469383}" sibTransId="{22781F4B-B97B-48F0-9D8C-419B5C420D4C}"/>
    <dgm:cxn modelId="{FA266D40-A9AC-4C67-A7FE-F42397858498}" type="presOf" srcId="{BEEF6EE9-12CA-4DC6-84AA-343A220C46B2}" destId="{971E1C30-98EB-4198-B4FC-5F19D02B4E7F}" srcOrd="0" destOrd="0" presId="urn:microsoft.com/office/officeart/2018/2/layout/IconVerticalSolidList"/>
    <dgm:cxn modelId="{D7DC4B66-1DE5-4615-A043-5C1CB5A1153E}" type="presOf" srcId="{FC7A5A1C-1592-442F-B2BD-FD00761A2D8A}" destId="{9C695877-0A69-4618-8253-18C77C0D9235}" srcOrd="0" destOrd="0" presId="urn:microsoft.com/office/officeart/2018/2/layout/IconVerticalSolidList"/>
    <dgm:cxn modelId="{51E5F851-DF7D-419A-8BB5-41FC500516AD}" type="presOf" srcId="{735D5F64-CF1C-45BD-BA60-18B199BEADF9}" destId="{CA4C2995-910C-49B6-9377-7F8CF9D63BD7}" srcOrd="0" destOrd="0" presId="urn:microsoft.com/office/officeart/2018/2/layout/IconVerticalSolidList"/>
    <dgm:cxn modelId="{F9BB0F54-8F5F-44C0-88CD-6F40AC2F55E8}" type="presOf" srcId="{E0F7F72C-3E92-4F85-89C3-48E69E1D3A5C}" destId="{246E7C95-9DDC-4E8D-9274-B6878FCE3962}" srcOrd="0" destOrd="0" presId="urn:microsoft.com/office/officeart/2018/2/layout/IconVerticalSolidList"/>
    <dgm:cxn modelId="{96C42776-F6A0-4D05-BCED-54D38CFDF2C3}" type="presOf" srcId="{E7C482C5-A155-4CB5-B17C-680304E55016}" destId="{22856357-6960-4ED0-9BB2-0209D05C74C2}" srcOrd="0" destOrd="0" presId="urn:microsoft.com/office/officeart/2018/2/layout/IconVerticalSolidList"/>
    <dgm:cxn modelId="{A30CEF83-A724-4917-A87F-EE54ED41FA81}" srcId="{FC7A5A1C-1592-442F-B2BD-FD00761A2D8A}" destId="{735D5F64-CF1C-45BD-BA60-18B199BEADF9}" srcOrd="2" destOrd="0" parTransId="{B8A3B322-73FF-4D2D-BA0A-EC31AF7751B9}" sibTransId="{8919CF23-A315-4D39-AB81-967DBE10DBE6}"/>
    <dgm:cxn modelId="{48B54DA4-5837-4444-9F01-EA3402EA52BE}" srcId="{FC7A5A1C-1592-442F-B2BD-FD00761A2D8A}" destId="{A7B9AA90-7A22-4527-B929-CE3D2A7412FA}" srcOrd="3" destOrd="0" parTransId="{EB1F3F96-4446-4410-8142-4D123378E04B}" sibTransId="{B5D4FD2E-8B64-4D3A-87BD-7DCA3734B5AF}"/>
    <dgm:cxn modelId="{03FD12BD-C926-4637-A1AE-EC1791B452E7}" srcId="{FC7A5A1C-1592-442F-B2BD-FD00761A2D8A}" destId="{E0F7F72C-3E92-4F85-89C3-48E69E1D3A5C}" srcOrd="1" destOrd="0" parTransId="{078475D8-146D-44AE-B7DD-C61A7A4CC13D}" sibTransId="{C4EEF0A6-D352-40D2-A787-2A1D7E35FABB}"/>
    <dgm:cxn modelId="{A422E7C5-3CE8-4541-AF06-5DDDFEECCA9C}" type="presOf" srcId="{A7B9AA90-7A22-4527-B929-CE3D2A7412FA}" destId="{B136BE03-9EDA-478C-8250-64DDEC557D01}" srcOrd="0" destOrd="0" presId="urn:microsoft.com/office/officeart/2018/2/layout/IconVerticalSolidList"/>
    <dgm:cxn modelId="{A48AF3D0-9A04-4B54-A990-85D79D63C510}" srcId="{FC7A5A1C-1592-442F-B2BD-FD00761A2D8A}" destId="{E7C482C5-A155-4CB5-B17C-680304E55016}" srcOrd="0" destOrd="0" parTransId="{E80BB7AE-9D5C-4DCE-A66C-AB489CEAE057}" sibTransId="{5FE92EF0-BCAD-45F1-80AF-4AD6BE0F1ADF}"/>
    <dgm:cxn modelId="{26692483-C1CC-4DC9-B33E-D0989E139983}" type="presParOf" srcId="{9C695877-0A69-4618-8253-18C77C0D9235}" destId="{166FE179-531A-421A-AF7B-451901F3989A}" srcOrd="0" destOrd="0" presId="urn:microsoft.com/office/officeart/2018/2/layout/IconVerticalSolidList"/>
    <dgm:cxn modelId="{B0D024FD-ED79-418B-908B-C5BBA444B38E}" type="presParOf" srcId="{166FE179-531A-421A-AF7B-451901F3989A}" destId="{735C4A7F-281F-4C59-BA94-BC4105A3CD12}" srcOrd="0" destOrd="0" presId="urn:microsoft.com/office/officeart/2018/2/layout/IconVerticalSolidList"/>
    <dgm:cxn modelId="{345CDDD3-EF00-4D84-B926-FF448DF119A7}" type="presParOf" srcId="{166FE179-531A-421A-AF7B-451901F3989A}" destId="{B1B81FA9-8F96-4A49-81C0-D84655D25792}" srcOrd="1" destOrd="0" presId="urn:microsoft.com/office/officeart/2018/2/layout/IconVerticalSolidList"/>
    <dgm:cxn modelId="{8F4AB475-7FBD-4B46-9A11-D9572A7C0338}" type="presParOf" srcId="{166FE179-531A-421A-AF7B-451901F3989A}" destId="{A775E479-23AF-441C-A49A-49580A149288}" srcOrd="2" destOrd="0" presId="urn:microsoft.com/office/officeart/2018/2/layout/IconVerticalSolidList"/>
    <dgm:cxn modelId="{04E88086-B160-4240-8918-F09995FB4C4C}" type="presParOf" srcId="{166FE179-531A-421A-AF7B-451901F3989A}" destId="{22856357-6960-4ED0-9BB2-0209D05C74C2}" srcOrd="3" destOrd="0" presId="urn:microsoft.com/office/officeart/2018/2/layout/IconVerticalSolidList"/>
    <dgm:cxn modelId="{C9288CB6-1D95-4292-9947-5D56BC7C8661}" type="presParOf" srcId="{9C695877-0A69-4618-8253-18C77C0D9235}" destId="{6FF27A6B-9758-41D6-907E-7E97DF681CBF}" srcOrd="1" destOrd="0" presId="urn:microsoft.com/office/officeart/2018/2/layout/IconVerticalSolidList"/>
    <dgm:cxn modelId="{1B775971-45BE-419B-991F-61F1970E3A3D}" type="presParOf" srcId="{9C695877-0A69-4618-8253-18C77C0D9235}" destId="{B7F476DD-5BEE-4E14-9C41-0ED3501CACD2}" srcOrd="2" destOrd="0" presId="urn:microsoft.com/office/officeart/2018/2/layout/IconVerticalSolidList"/>
    <dgm:cxn modelId="{780D93B1-E292-4BF9-8909-DCD389A8A044}" type="presParOf" srcId="{B7F476DD-5BEE-4E14-9C41-0ED3501CACD2}" destId="{9E17D1EE-69C2-47D8-B34C-55998ADDF2F8}" srcOrd="0" destOrd="0" presId="urn:microsoft.com/office/officeart/2018/2/layout/IconVerticalSolidList"/>
    <dgm:cxn modelId="{B73FAD53-438B-4484-80EE-118C2649C677}" type="presParOf" srcId="{B7F476DD-5BEE-4E14-9C41-0ED3501CACD2}" destId="{403AC088-E974-4E5A-9AA0-2D3EF2FA3021}" srcOrd="1" destOrd="0" presId="urn:microsoft.com/office/officeart/2018/2/layout/IconVerticalSolidList"/>
    <dgm:cxn modelId="{4B7550E3-2D7E-438A-8B71-8A24B50582AF}" type="presParOf" srcId="{B7F476DD-5BEE-4E14-9C41-0ED3501CACD2}" destId="{13A74A13-7157-4019-9C4E-FC849F5F4677}" srcOrd="2" destOrd="0" presId="urn:microsoft.com/office/officeart/2018/2/layout/IconVerticalSolidList"/>
    <dgm:cxn modelId="{290F09CC-8694-42A0-A5EA-241BD23CCA60}" type="presParOf" srcId="{B7F476DD-5BEE-4E14-9C41-0ED3501CACD2}" destId="{246E7C95-9DDC-4E8D-9274-B6878FCE3962}" srcOrd="3" destOrd="0" presId="urn:microsoft.com/office/officeart/2018/2/layout/IconVerticalSolidList"/>
    <dgm:cxn modelId="{AA515159-5D28-4DAC-9EFF-9571174BADA0}" type="presParOf" srcId="{9C695877-0A69-4618-8253-18C77C0D9235}" destId="{0EC64C97-E7DE-41CE-8152-A4B8F342462B}" srcOrd="3" destOrd="0" presId="urn:microsoft.com/office/officeart/2018/2/layout/IconVerticalSolidList"/>
    <dgm:cxn modelId="{C11708D4-D9D2-4C6E-80D0-4C8AEC82D277}" type="presParOf" srcId="{9C695877-0A69-4618-8253-18C77C0D9235}" destId="{A19C0998-E2BA-40A6-B2EF-A720E2A10270}" srcOrd="4" destOrd="0" presId="urn:microsoft.com/office/officeart/2018/2/layout/IconVerticalSolidList"/>
    <dgm:cxn modelId="{76298CF6-A4B4-4387-AE43-E4DB4AB412BD}" type="presParOf" srcId="{A19C0998-E2BA-40A6-B2EF-A720E2A10270}" destId="{DA3EFBB2-E1DC-4ECD-A8F0-E60045F75EB0}" srcOrd="0" destOrd="0" presId="urn:microsoft.com/office/officeart/2018/2/layout/IconVerticalSolidList"/>
    <dgm:cxn modelId="{A1919892-4E3A-4614-BF8E-D4F46D8C7228}" type="presParOf" srcId="{A19C0998-E2BA-40A6-B2EF-A720E2A10270}" destId="{A9FD441A-FC62-44C9-BFCB-E92C2543964D}" srcOrd="1" destOrd="0" presId="urn:microsoft.com/office/officeart/2018/2/layout/IconVerticalSolidList"/>
    <dgm:cxn modelId="{5C457B32-5A2D-4FE1-8BB6-8043185A25AE}" type="presParOf" srcId="{A19C0998-E2BA-40A6-B2EF-A720E2A10270}" destId="{25D7C01B-9A3D-42E8-9A5C-E3749364939C}" srcOrd="2" destOrd="0" presId="urn:microsoft.com/office/officeart/2018/2/layout/IconVerticalSolidList"/>
    <dgm:cxn modelId="{48B472A8-3E6D-4ED4-BB8D-AF40592E7796}" type="presParOf" srcId="{A19C0998-E2BA-40A6-B2EF-A720E2A10270}" destId="{CA4C2995-910C-49B6-9377-7F8CF9D63BD7}" srcOrd="3" destOrd="0" presId="urn:microsoft.com/office/officeart/2018/2/layout/IconVerticalSolidList"/>
    <dgm:cxn modelId="{E9270829-ABD8-4A56-8DE5-DD5FA755D3EC}" type="presParOf" srcId="{9C695877-0A69-4618-8253-18C77C0D9235}" destId="{E98AC804-FAD1-4BBB-9C6C-6AC0EE3C86F0}" srcOrd="5" destOrd="0" presId="urn:microsoft.com/office/officeart/2018/2/layout/IconVerticalSolidList"/>
    <dgm:cxn modelId="{65B80164-6E7A-47CC-B18F-F90C875A3FA7}" type="presParOf" srcId="{9C695877-0A69-4618-8253-18C77C0D9235}" destId="{E08E4AB4-5F04-437C-AA35-E059372473E1}" srcOrd="6" destOrd="0" presId="urn:microsoft.com/office/officeart/2018/2/layout/IconVerticalSolidList"/>
    <dgm:cxn modelId="{98A0FC5F-94A2-4C8A-A4B6-F8C494B7D9F8}" type="presParOf" srcId="{E08E4AB4-5F04-437C-AA35-E059372473E1}" destId="{A88E1F7A-B063-4F84-9044-8C6427C8152B}" srcOrd="0" destOrd="0" presId="urn:microsoft.com/office/officeart/2018/2/layout/IconVerticalSolidList"/>
    <dgm:cxn modelId="{0EB32759-701F-4402-A40A-A98919425BF5}" type="presParOf" srcId="{E08E4AB4-5F04-437C-AA35-E059372473E1}" destId="{E12F1229-E51E-4F01-BE0D-5EAB8EC7ABA7}" srcOrd="1" destOrd="0" presId="urn:microsoft.com/office/officeart/2018/2/layout/IconVerticalSolidList"/>
    <dgm:cxn modelId="{12764E94-2F95-4E78-A970-A1C7FE209209}" type="presParOf" srcId="{E08E4AB4-5F04-437C-AA35-E059372473E1}" destId="{D1C12113-3670-463C-818D-FA90E7CCA20E}" srcOrd="2" destOrd="0" presId="urn:microsoft.com/office/officeart/2018/2/layout/IconVerticalSolidList"/>
    <dgm:cxn modelId="{73D3D166-6A3A-4256-A39B-BA45F860898C}" type="presParOf" srcId="{E08E4AB4-5F04-437C-AA35-E059372473E1}" destId="{B136BE03-9EDA-478C-8250-64DDEC557D01}" srcOrd="3" destOrd="0" presId="urn:microsoft.com/office/officeart/2018/2/layout/IconVerticalSolidList"/>
    <dgm:cxn modelId="{3F42A81C-EAFE-4819-BFF0-4EF76A75EC39}" type="presParOf" srcId="{9C695877-0A69-4618-8253-18C77C0D9235}" destId="{3F87E13F-EA85-43AC-A57F-2F13905A226B}" srcOrd="7" destOrd="0" presId="urn:microsoft.com/office/officeart/2018/2/layout/IconVerticalSolidList"/>
    <dgm:cxn modelId="{99DF163D-2E86-4712-B97B-7905BB954A30}" type="presParOf" srcId="{9C695877-0A69-4618-8253-18C77C0D9235}" destId="{061F92F5-8063-43D1-8D9B-3A5EC2BC4718}" srcOrd="8" destOrd="0" presId="urn:microsoft.com/office/officeart/2018/2/layout/IconVerticalSolidList"/>
    <dgm:cxn modelId="{34804CAB-F0A9-42D2-958E-8B67AD5BB08F}" type="presParOf" srcId="{061F92F5-8063-43D1-8D9B-3A5EC2BC4718}" destId="{78EC5343-7AED-4075-A95E-9FC931528D64}" srcOrd="0" destOrd="0" presId="urn:microsoft.com/office/officeart/2018/2/layout/IconVerticalSolidList"/>
    <dgm:cxn modelId="{6362F1A7-7F9E-402E-B752-FECCAE9AF4D2}" type="presParOf" srcId="{061F92F5-8063-43D1-8D9B-3A5EC2BC4718}" destId="{D77A1564-D5D7-43B2-834E-85CA0B0D0DFA}" srcOrd="1" destOrd="0" presId="urn:microsoft.com/office/officeart/2018/2/layout/IconVerticalSolidList"/>
    <dgm:cxn modelId="{A48ECDBD-78E6-4E22-AB48-F872B2ACAD2D}" type="presParOf" srcId="{061F92F5-8063-43D1-8D9B-3A5EC2BC4718}" destId="{942402A8-0F68-4828-AAC6-8EF6F5F171C8}" srcOrd="2" destOrd="0" presId="urn:microsoft.com/office/officeart/2018/2/layout/IconVerticalSolidList"/>
    <dgm:cxn modelId="{993425E3-DE85-455A-BC0A-A5EFBC45B5EE}" type="presParOf" srcId="{061F92F5-8063-43D1-8D9B-3A5EC2BC4718}" destId="{971E1C30-98EB-4198-B4FC-5F19D02B4E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C7D6E9-C030-4E38-B880-F91627D8AEC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4D070F1-A6ED-4250-9454-9A965AA139E2}">
      <dgm:prSet/>
      <dgm:spPr/>
      <dgm:t>
        <a:bodyPr/>
        <a:lstStyle/>
        <a:p>
          <a:r>
            <a:rPr lang="en-US" b="0" i="0"/>
            <a:t>Alice can recover </a:t>
          </a:r>
          <a:r>
            <a:rPr lang="en-US" b="0" i="1"/>
            <a:t>m</a:t>
          </a:r>
          <a:r>
            <a:rPr lang="en-US" b="0" i="0"/>
            <a:t> from </a:t>
          </a:r>
          <a:r>
            <a:rPr lang="en-US" b="0" i="1"/>
            <a:t>c</a:t>
          </a:r>
          <a:r>
            <a:rPr lang="en-US" b="0" i="0"/>
            <a:t> by using her private key exponent  </a:t>
          </a:r>
          <a:r>
            <a:rPr lang="en-US" b="0" i="1"/>
            <a:t>d</a:t>
          </a:r>
          <a:r>
            <a:rPr lang="en-US" b="0" i="0"/>
            <a:t> by computing</a:t>
          </a:r>
          <a:endParaRPr lang="en-US"/>
        </a:p>
      </dgm:t>
    </dgm:pt>
    <dgm:pt modelId="{2B8E6F2C-EEDB-44AB-8AAD-403EFC3F4E14}" type="parTrans" cxnId="{0D85BFBE-5C61-447C-A5BF-E52DE6809287}">
      <dgm:prSet/>
      <dgm:spPr/>
      <dgm:t>
        <a:bodyPr/>
        <a:lstStyle/>
        <a:p>
          <a:endParaRPr lang="en-US"/>
        </a:p>
      </dgm:t>
    </dgm:pt>
    <dgm:pt modelId="{D511EBE2-AB68-47D9-93C5-DEC3FFCB4042}" type="sibTrans" cxnId="{0D85BFBE-5C61-447C-A5BF-E52DE6809287}">
      <dgm:prSet/>
      <dgm:spPr/>
      <dgm:t>
        <a:bodyPr/>
        <a:lstStyle/>
        <a:p>
          <a:endParaRPr lang="en-US"/>
        </a:p>
      </dgm:t>
    </dgm:pt>
    <dgm:pt modelId="{CC39A907-1937-494D-A02B-48CCAECD119D}">
      <dgm:prSet/>
      <dgm:spPr/>
      <dgm:t>
        <a:bodyPr/>
        <a:lstStyle/>
        <a:p>
          <a:r>
            <a:rPr lang="en-US"/>
            <a:t>C^d=(m^e)^d </a:t>
          </a:r>
        </a:p>
      </dgm:t>
    </dgm:pt>
    <dgm:pt modelId="{452A540D-44E2-4244-A635-76E32E4FDE32}" type="parTrans" cxnId="{811505A1-116F-46CF-B95A-193078EE50E2}">
      <dgm:prSet/>
      <dgm:spPr/>
      <dgm:t>
        <a:bodyPr/>
        <a:lstStyle/>
        <a:p>
          <a:endParaRPr lang="en-US"/>
        </a:p>
      </dgm:t>
    </dgm:pt>
    <dgm:pt modelId="{599A6978-2C11-40C6-8875-7BDFA846E8CE}" type="sibTrans" cxnId="{811505A1-116F-46CF-B95A-193078EE50E2}">
      <dgm:prSet/>
      <dgm:spPr/>
      <dgm:t>
        <a:bodyPr/>
        <a:lstStyle/>
        <a:p>
          <a:endParaRPr lang="en-US"/>
        </a:p>
      </dgm:t>
    </dgm:pt>
    <dgm:pt modelId="{8CDC0F6B-C6AA-483E-A223-7764B2107000}" type="pres">
      <dgm:prSet presAssocID="{76C7D6E9-C030-4E38-B880-F91627D8AEC3}" presName="hierChild1" presStyleCnt="0">
        <dgm:presLayoutVars>
          <dgm:chPref val="1"/>
          <dgm:dir/>
          <dgm:animOne val="branch"/>
          <dgm:animLvl val="lvl"/>
          <dgm:resizeHandles/>
        </dgm:presLayoutVars>
      </dgm:prSet>
      <dgm:spPr/>
    </dgm:pt>
    <dgm:pt modelId="{12897C67-FB0C-4B8D-BD20-4F44867589DB}" type="pres">
      <dgm:prSet presAssocID="{04D070F1-A6ED-4250-9454-9A965AA139E2}" presName="hierRoot1" presStyleCnt="0"/>
      <dgm:spPr/>
    </dgm:pt>
    <dgm:pt modelId="{B5D96E3A-64E1-4545-9539-8A7DB767C0CF}" type="pres">
      <dgm:prSet presAssocID="{04D070F1-A6ED-4250-9454-9A965AA139E2}" presName="composite" presStyleCnt="0"/>
      <dgm:spPr/>
    </dgm:pt>
    <dgm:pt modelId="{B112F19A-0966-4CE5-B744-D61BD76DE9F0}" type="pres">
      <dgm:prSet presAssocID="{04D070F1-A6ED-4250-9454-9A965AA139E2}" presName="background" presStyleLbl="node0" presStyleIdx="0" presStyleCnt="2"/>
      <dgm:spPr/>
    </dgm:pt>
    <dgm:pt modelId="{3D1ED9EE-698E-4463-BFAC-3F9DCD9C7EAF}" type="pres">
      <dgm:prSet presAssocID="{04D070F1-A6ED-4250-9454-9A965AA139E2}" presName="text" presStyleLbl="fgAcc0" presStyleIdx="0" presStyleCnt="2">
        <dgm:presLayoutVars>
          <dgm:chPref val="3"/>
        </dgm:presLayoutVars>
      </dgm:prSet>
      <dgm:spPr/>
    </dgm:pt>
    <dgm:pt modelId="{B58436D2-DAC8-4BA9-96F8-7C9A4D60063D}" type="pres">
      <dgm:prSet presAssocID="{04D070F1-A6ED-4250-9454-9A965AA139E2}" presName="hierChild2" presStyleCnt="0"/>
      <dgm:spPr/>
    </dgm:pt>
    <dgm:pt modelId="{A0F8B09A-A1E2-46CB-9C01-7601483FD015}" type="pres">
      <dgm:prSet presAssocID="{CC39A907-1937-494D-A02B-48CCAECD119D}" presName="hierRoot1" presStyleCnt="0"/>
      <dgm:spPr/>
    </dgm:pt>
    <dgm:pt modelId="{EA9E66CD-7741-40E8-AFD6-E2A5F39A5C3D}" type="pres">
      <dgm:prSet presAssocID="{CC39A907-1937-494D-A02B-48CCAECD119D}" presName="composite" presStyleCnt="0"/>
      <dgm:spPr/>
    </dgm:pt>
    <dgm:pt modelId="{2CE5E534-CA99-4E57-98D8-45A1A2E87779}" type="pres">
      <dgm:prSet presAssocID="{CC39A907-1937-494D-A02B-48CCAECD119D}" presName="background" presStyleLbl="node0" presStyleIdx="1" presStyleCnt="2"/>
      <dgm:spPr/>
    </dgm:pt>
    <dgm:pt modelId="{08BDCFC2-56B3-4FDF-9EA1-B74C43149F88}" type="pres">
      <dgm:prSet presAssocID="{CC39A907-1937-494D-A02B-48CCAECD119D}" presName="text" presStyleLbl="fgAcc0" presStyleIdx="1" presStyleCnt="2">
        <dgm:presLayoutVars>
          <dgm:chPref val="3"/>
        </dgm:presLayoutVars>
      </dgm:prSet>
      <dgm:spPr/>
    </dgm:pt>
    <dgm:pt modelId="{F8DA3834-D077-4605-802A-A50E4DEA780E}" type="pres">
      <dgm:prSet presAssocID="{CC39A907-1937-494D-A02B-48CCAECD119D}" presName="hierChild2" presStyleCnt="0"/>
      <dgm:spPr/>
    </dgm:pt>
  </dgm:ptLst>
  <dgm:cxnLst>
    <dgm:cxn modelId="{F814851B-EDA5-4580-8441-0248786B6BFE}" type="presOf" srcId="{CC39A907-1937-494D-A02B-48CCAECD119D}" destId="{08BDCFC2-56B3-4FDF-9EA1-B74C43149F88}" srcOrd="0" destOrd="0" presId="urn:microsoft.com/office/officeart/2005/8/layout/hierarchy1"/>
    <dgm:cxn modelId="{75FD747B-7902-4A87-823E-0626DAE0E7A3}" type="presOf" srcId="{04D070F1-A6ED-4250-9454-9A965AA139E2}" destId="{3D1ED9EE-698E-4463-BFAC-3F9DCD9C7EAF}" srcOrd="0" destOrd="0" presId="urn:microsoft.com/office/officeart/2005/8/layout/hierarchy1"/>
    <dgm:cxn modelId="{811505A1-116F-46CF-B95A-193078EE50E2}" srcId="{76C7D6E9-C030-4E38-B880-F91627D8AEC3}" destId="{CC39A907-1937-494D-A02B-48CCAECD119D}" srcOrd="1" destOrd="0" parTransId="{452A540D-44E2-4244-A635-76E32E4FDE32}" sibTransId="{599A6978-2C11-40C6-8875-7BDFA846E8CE}"/>
    <dgm:cxn modelId="{6AB2A8A1-D560-4849-B566-CDCF9CB59B38}" type="presOf" srcId="{76C7D6E9-C030-4E38-B880-F91627D8AEC3}" destId="{8CDC0F6B-C6AA-483E-A223-7764B2107000}" srcOrd="0" destOrd="0" presId="urn:microsoft.com/office/officeart/2005/8/layout/hierarchy1"/>
    <dgm:cxn modelId="{0D85BFBE-5C61-447C-A5BF-E52DE6809287}" srcId="{76C7D6E9-C030-4E38-B880-F91627D8AEC3}" destId="{04D070F1-A6ED-4250-9454-9A965AA139E2}" srcOrd="0" destOrd="0" parTransId="{2B8E6F2C-EEDB-44AB-8AAD-403EFC3F4E14}" sibTransId="{D511EBE2-AB68-47D9-93C5-DEC3FFCB4042}"/>
    <dgm:cxn modelId="{5F0E621E-8638-498D-8CB0-91C55AAF0FFF}" type="presParOf" srcId="{8CDC0F6B-C6AA-483E-A223-7764B2107000}" destId="{12897C67-FB0C-4B8D-BD20-4F44867589DB}" srcOrd="0" destOrd="0" presId="urn:microsoft.com/office/officeart/2005/8/layout/hierarchy1"/>
    <dgm:cxn modelId="{D1305812-C902-4CBB-A2B1-73FABC0866DA}" type="presParOf" srcId="{12897C67-FB0C-4B8D-BD20-4F44867589DB}" destId="{B5D96E3A-64E1-4545-9539-8A7DB767C0CF}" srcOrd="0" destOrd="0" presId="urn:microsoft.com/office/officeart/2005/8/layout/hierarchy1"/>
    <dgm:cxn modelId="{CD4CA0DE-2BD6-47BA-92E5-0B6A8F63ABAD}" type="presParOf" srcId="{B5D96E3A-64E1-4545-9539-8A7DB767C0CF}" destId="{B112F19A-0966-4CE5-B744-D61BD76DE9F0}" srcOrd="0" destOrd="0" presId="urn:microsoft.com/office/officeart/2005/8/layout/hierarchy1"/>
    <dgm:cxn modelId="{056DA048-90B3-401E-8CFE-23268F729F6F}" type="presParOf" srcId="{B5D96E3A-64E1-4545-9539-8A7DB767C0CF}" destId="{3D1ED9EE-698E-4463-BFAC-3F9DCD9C7EAF}" srcOrd="1" destOrd="0" presId="urn:microsoft.com/office/officeart/2005/8/layout/hierarchy1"/>
    <dgm:cxn modelId="{4A54CE43-931B-4B6A-8212-3F717AF7EFC0}" type="presParOf" srcId="{12897C67-FB0C-4B8D-BD20-4F44867589DB}" destId="{B58436D2-DAC8-4BA9-96F8-7C9A4D60063D}" srcOrd="1" destOrd="0" presId="urn:microsoft.com/office/officeart/2005/8/layout/hierarchy1"/>
    <dgm:cxn modelId="{89165182-FE3F-4A65-92AA-3CBD838834C8}" type="presParOf" srcId="{8CDC0F6B-C6AA-483E-A223-7764B2107000}" destId="{A0F8B09A-A1E2-46CB-9C01-7601483FD015}" srcOrd="1" destOrd="0" presId="urn:microsoft.com/office/officeart/2005/8/layout/hierarchy1"/>
    <dgm:cxn modelId="{D80FB661-346B-454A-81F9-C2EE84D13C15}" type="presParOf" srcId="{A0F8B09A-A1E2-46CB-9C01-7601483FD015}" destId="{EA9E66CD-7741-40E8-AFD6-E2A5F39A5C3D}" srcOrd="0" destOrd="0" presId="urn:microsoft.com/office/officeart/2005/8/layout/hierarchy1"/>
    <dgm:cxn modelId="{CCEA00BB-6231-4BD6-AE4A-656BBCFF84A0}" type="presParOf" srcId="{EA9E66CD-7741-40E8-AFD6-E2A5F39A5C3D}" destId="{2CE5E534-CA99-4E57-98D8-45A1A2E87779}" srcOrd="0" destOrd="0" presId="urn:microsoft.com/office/officeart/2005/8/layout/hierarchy1"/>
    <dgm:cxn modelId="{CD290808-7F4A-4667-8025-D1E0DE55E651}" type="presParOf" srcId="{EA9E66CD-7741-40E8-AFD6-E2A5F39A5C3D}" destId="{08BDCFC2-56B3-4FDF-9EA1-B74C43149F88}" srcOrd="1" destOrd="0" presId="urn:microsoft.com/office/officeart/2005/8/layout/hierarchy1"/>
    <dgm:cxn modelId="{CD463CA8-C3C1-42F9-976F-C4E3FC3FBAF2}" type="presParOf" srcId="{A0F8B09A-A1E2-46CB-9C01-7601483FD015}" destId="{F8DA3834-D077-4605-802A-A50E4DEA78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FFB5C-2357-47FB-85D5-34E934AA704D}">
      <dsp:nvSpPr>
        <dsp:cNvPr id="0" name=""/>
        <dsp:cNvSpPr/>
      </dsp:nvSpPr>
      <dsp:spPr>
        <a:xfrm>
          <a:off x="5257800" y="1937440"/>
          <a:ext cx="4117941" cy="476456"/>
        </a:xfrm>
        <a:custGeom>
          <a:avLst/>
          <a:gdLst/>
          <a:ahLst/>
          <a:cxnLst/>
          <a:rect l="0" t="0" r="0" b="0"/>
          <a:pathLst>
            <a:path>
              <a:moveTo>
                <a:pt x="0" y="0"/>
              </a:moveTo>
              <a:lnTo>
                <a:pt x="0" y="238228"/>
              </a:lnTo>
              <a:lnTo>
                <a:pt x="4117941" y="238228"/>
              </a:lnTo>
              <a:lnTo>
                <a:pt x="4117941" y="4764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B69A18-11B4-4A61-A76F-E3F3D1D445AC}">
      <dsp:nvSpPr>
        <dsp:cNvPr id="0" name=""/>
        <dsp:cNvSpPr/>
      </dsp:nvSpPr>
      <dsp:spPr>
        <a:xfrm>
          <a:off x="5257800" y="1937440"/>
          <a:ext cx="1372647" cy="476456"/>
        </a:xfrm>
        <a:custGeom>
          <a:avLst/>
          <a:gdLst/>
          <a:ahLst/>
          <a:cxnLst/>
          <a:rect l="0" t="0" r="0" b="0"/>
          <a:pathLst>
            <a:path>
              <a:moveTo>
                <a:pt x="0" y="0"/>
              </a:moveTo>
              <a:lnTo>
                <a:pt x="0" y="238228"/>
              </a:lnTo>
              <a:lnTo>
                <a:pt x="1372647" y="238228"/>
              </a:lnTo>
              <a:lnTo>
                <a:pt x="1372647" y="4764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776FB1-A9E3-455B-B5E6-CA78620D2EE7}">
      <dsp:nvSpPr>
        <dsp:cNvPr id="0" name=""/>
        <dsp:cNvSpPr/>
      </dsp:nvSpPr>
      <dsp:spPr>
        <a:xfrm>
          <a:off x="3885152" y="1937440"/>
          <a:ext cx="1372647" cy="476456"/>
        </a:xfrm>
        <a:custGeom>
          <a:avLst/>
          <a:gdLst/>
          <a:ahLst/>
          <a:cxnLst/>
          <a:rect l="0" t="0" r="0" b="0"/>
          <a:pathLst>
            <a:path>
              <a:moveTo>
                <a:pt x="1372647" y="0"/>
              </a:moveTo>
              <a:lnTo>
                <a:pt x="1372647" y="238228"/>
              </a:lnTo>
              <a:lnTo>
                <a:pt x="0" y="238228"/>
              </a:lnTo>
              <a:lnTo>
                <a:pt x="0" y="4764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1D194D-4B37-4193-A8E4-2570AF33CDB8}">
      <dsp:nvSpPr>
        <dsp:cNvPr id="0" name=""/>
        <dsp:cNvSpPr/>
      </dsp:nvSpPr>
      <dsp:spPr>
        <a:xfrm>
          <a:off x="1139858" y="1937440"/>
          <a:ext cx="4117941" cy="476456"/>
        </a:xfrm>
        <a:custGeom>
          <a:avLst/>
          <a:gdLst/>
          <a:ahLst/>
          <a:cxnLst/>
          <a:rect l="0" t="0" r="0" b="0"/>
          <a:pathLst>
            <a:path>
              <a:moveTo>
                <a:pt x="4117941" y="0"/>
              </a:moveTo>
              <a:lnTo>
                <a:pt x="4117941" y="238228"/>
              </a:lnTo>
              <a:lnTo>
                <a:pt x="0" y="238228"/>
              </a:lnTo>
              <a:lnTo>
                <a:pt x="0" y="4764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AA916-8F0B-430C-A643-E541829DD07E}">
      <dsp:nvSpPr>
        <dsp:cNvPr id="0" name=""/>
        <dsp:cNvSpPr/>
      </dsp:nvSpPr>
      <dsp:spPr>
        <a:xfrm>
          <a:off x="4123380" y="803021"/>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The algorithm in AES each round has 4 steps:</a:t>
          </a:r>
        </a:p>
      </dsp:txBody>
      <dsp:txXfrm>
        <a:off x="4123380" y="803021"/>
        <a:ext cx="2268838" cy="1134419"/>
      </dsp:txXfrm>
    </dsp:sp>
    <dsp:sp modelId="{95A0E833-7120-4A7D-8B29-D8E5643739D7}">
      <dsp:nvSpPr>
        <dsp:cNvPr id="0" name=""/>
        <dsp:cNvSpPr/>
      </dsp:nvSpPr>
      <dsp:spPr>
        <a:xfrm>
          <a:off x="5439" y="2413897"/>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a:t>Sub Bytes</a:t>
          </a:r>
          <a:endParaRPr lang="en-US" sz="2600" kern="1200"/>
        </a:p>
      </dsp:txBody>
      <dsp:txXfrm>
        <a:off x="5439" y="2413897"/>
        <a:ext cx="2268838" cy="1134419"/>
      </dsp:txXfrm>
    </dsp:sp>
    <dsp:sp modelId="{4D99FDE3-356E-402C-82E9-4C285A7895A0}">
      <dsp:nvSpPr>
        <dsp:cNvPr id="0" name=""/>
        <dsp:cNvSpPr/>
      </dsp:nvSpPr>
      <dsp:spPr>
        <a:xfrm>
          <a:off x="2750733" y="2413897"/>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a:t>Shift Rows</a:t>
          </a:r>
          <a:endParaRPr lang="en-US" sz="2600" kern="1200"/>
        </a:p>
      </dsp:txBody>
      <dsp:txXfrm>
        <a:off x="2750733" y="2413897"/>
        <a:ext cx="2268838" cy="1134419"/>
      </dsp:txXfrm>
    </dsp:sp>
    <dsp:sp modelId="{ADD5E445-73E1-491F-A9ED-43CE496BA32D}">
      <dsp:nvSpPr>
        <dsp:cNvPr id="0" name=""/>
        <dsp:cNvSpPr/>
      </dsp:nvSpPr>
      <dsp:spPr>
        <a:xfrm>
          <a:off x="5496028" y="2413897"/>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a:t>Mix Columns</a:t>
          </a:r>
          <a:endParaRPr lang="en-US" sz="2600" kern="1200"/>
        </a:p>
      </dsp:txBody>
      <dsp:txXfrm>
        <a:off x="5496028" y="2413897"/>
        <a:ext cx="2268838" cy="1134419"/>
      </dsp:txXfrm>
    </dsp:sp>
    <dsp:sp modelId="{C346CFCD-2C63-46C9-8F06-0BE78DFC5061}">
      <dsp:nvSpPr>
        <dsp:cNvPr id="0" name=""/>
        <dsp:cNvSpPr/>
      </dsp:nvSpPr>
      <dsp:spPr>
        <a:xfrm>
          <a:off x="8241322" y="2413897"/>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a:t>Add round key</a:t>
          </a:r>
          <a:endParaRPr lang="en-US" sz="2600" kern="1200"/>
        </a:p>
      </dsp:txBody>
      <dsp:txXfrm>
        <a:off x="8241322" y="2413897"/>
        <a:ext cx="2268838" cy="1134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C4A7F-281F-4C59-BA94-BC4105A3CD12}">
      <dsp:nvSpPr>
        <dsp:cNvPr id="0" name=""/>
        <dsp:cNvSpPr/>
      </dsp:nvSpPr>
      <dsp:spPr>
        <a:xfrm>
          <a:off x="0" y="4300"/>
          <a:ext cx="6263640" cy="9160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B81FA9-8F96-4A49-81C0-D84655D25792}">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56357-6960-4ED0-9BB2-0209D05C74C2}">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Take two distinct random prime numbers.</a:t>
          </a:r>
        </a:p>
      </dsp:txBody>
      <dsp:txXfrm>
        <a:off x="1057996" y="4300"/>
        <a:ext cx="5205643" cy="916014"/>
      </dsp:txXfrm>
    </dsp:sp>
    <dsp:sp modelId="{9E17D1EE-69C2-47D8-B34C-55998ADDF2F8}">
      <dsp:nvSpPr>
        <dsp:cNvPr id="0" name=""/>
        <dsp:cNvSpPr/>
      </dsp:nvSpPr>
      <dsp:spPr>
        <a:xfrm>
          <a:off x="0" y="1149318"/>
          <a:ext cx="6263640" cy="9160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AC088-E974-4E5A-9AA0-2D3EF2FA3021}">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E7C95-9DDC-4E8D-9274-B6878FCE3962}">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Compute their product and name it as ‘n’.</a:t>
          </a:r>
        </a:p>
      </dsp:txBody>
      <dsp:txXfrm>
        <a:off x="1057996" y="1149318"/>
        <a:ext cx="5205643" cy="916014"/>
      </dsp:txXfrm>
    </dsp:sp>
    <dsp:sp modelId="{DA3EFBB2-E1DC-4ECD-A8F0-E60045F75EB0}">
      <dsp:nvSpPr>
        <dsp:cNvPr id="0" name=""/>
        <dsp:cNvSpPr/>
      </dsp:nvSpPr>
      <dsp:spPr>
        <a:xfrm>
          <a:off x="0" y="2294336"/>
          <a:ext cx="6263640" cy="9160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D441A-FC62-44C9-BFCB-E92C2543964D}">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4C2995-910C-49B6-9377-7F8CF9D63BD7}">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Compute the L.C.M of the predecessors of the two prime numbers and let it be </a:t>
          </a:r>
          <a:r>
            <a:rPr lang="el-GR" sz="1900" b="0" i="1" kern="1200"/>
            <a:t>λ</a:t>
          </a:r>
          <a:r>
            <a:rPr lang="el-GR" sz="1900" b="0" i="0" kern="1200"/>
            <a:t>(</a:t>
          </a:r>
          <a:r>
            <a:rPr lang="en-IN" sz="1900" b="0" i="1" kern="1200"/>
            <a:t>n</a:t>
          </a:r>
          <a:r>
            <a:rPr lang="en-IN" sz="1900" b="0" i="0" kern="1200"/>
            <a:t>).</a:t>
          </a:r>
          <a:r>
            <a:rPr lang="en-US" sz="1900" kern="1200"/>
            <a:t> </a:t>
          </a:r>
        </a:p>
      </dsp:txBody>
      <dsp:txXfrm>
        <a:off x="1057996" y="2294336"/>
        <a:ext cx="5205643" cy="916014"/>
      </dsp:txXfrm>
    </dsp:sp>
    <dsp:sp modelId="{A88E1F7A-B063-4F84-9044-8C6427C8152B}">
      <dsp:nvSpPr>
        <dsp:cNvPr id="0" name=""/>
        <dsp:cNvSpPr/>
      </dsp:nvSpPr>
      <dsp:spPr>
        <a:xfrm>
          <a:off x="0" y="3439354"/>
          <a:ext cx="6263640" cy="91601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F1229-E51E-4F01-BE0D-5EAB8EC7ABA7}">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6BE03-9EDA-478C-8250-64DDEC557D01}">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Chose another random number whose range lies in between 1,</a:t>
          </a:r>
          <a:r>
            <a:rPr lang="el-GR" sz="1900" b="0" i="1" kern="1200"/>
            <a:t> λ</a:t>
          </a:r>
          <a:r>
            <a:rPr lang="el-GR" sz="1900" b="0" i="0" kern="1200"/>
            <a:t>(</a:t>
          </a:r>
          <a:r>
            <a:rPr lang="en-IN" sz="1900" b="0" i="1" kern="1200"/>
            <a:t>n</a:t>
          </a:r>
          <a:r>
            <a:rPr lang="en-IN" sz="1900" b="0" i="0" kern="1200"/>
            <a:t>).</a:t>
          </a:r>
          <a:endParaRPr lang="en-US" sz="1900" kern="1200"/>
        </a:p>
      </dsp:txBody>
      <dsp:txXfrm>
        <a:off x="1057996" y="3439354"/>
        <a:ext cx="5205643" cy="916014"/>
      </dsp:txXfrm>
    </dsp:sp>
    <dsp:sp modelId="{78EC5343-7AED-4075-A95E-9FC931528D64}">
      <dsp:nvSpPr>
        <dsp:cNvPr id="0" name=""/>
        <dsp:cNvSpPr/>
      </dsp:nvSpPr>
      <dsp:spPr>
        <a:xfrm>
          <a:off x="0" y="4584372"/>
          <a:ext cx="6263640" cy="91601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7A1564-D5D7-43B2-834E-85CA0B0D0DFA}">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E1C30-98EB-4198-B4FC-5F19D02B4E7F}">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IN" sz="1900" kern="1200"/>
            <a:t>Let d be </a:t>
          </a:r>
          <a:r>
            <a:rPr lang="en-IN" sz="1900" b="0" i="0" kern="1200"/>
            <a:t> </a:t>
          </a:r>
          <a:r>
            <a:rPr lang="en-IN" sz="1900" b="0" i="1" kern="1200"/>
            <a:t>d</a:t>
          </a:r>
          <a:r>
            <a:rPr lang="en-IN" sz="1900" b="0" i="0" kern="1200"/>
            <a:t> ≡ </a:t>
          </a:r>
          <a:r>
            <a:rPr lang="en-IN" sz="1900" b="0" i="1" kern="1200"/>
            <a:t>e</a:t>
          </a:r>
          <a:r>
            <a:rPr lang="en-IN" sz="1900" b="0" i="0" kern="1200" baseline="30000"/>
            <a:t>−1</a:t>
          </a:r>
          <a:r>
            <a:rPr lang="en-IN" sz="1900" b="0" i="0" kern="1200"/>
            <a:t> (mod </a:t>
          </a:r>
          <a:r>
            <a:rPr lang="el-GR" sz="1900" b="0" i="1" kern="1200"/>
            <a:t>λ</a:t>
          </a:r>
          <a:r>
            <a:rPr lang="el-GR" sz="1900" b="0" i="0" kern="1200"/>
            <a:t>(</a:t>
          </a:r>
          <a:r>
            <a:rPr lang="en-IN" sz="1900" b="0" i="1" kern="1200"/>
            <a:t>n</a:t>
          </a:r>
          <a:r>
            <a:rPr lang="en-IN" sz="1900" b="0" i="0" kern="1200"/>
            <a:t>))</a:t>
          </a:r>
          <a:r>
            <a:rPr lang="en-IN" sz="1900" kern="1200"/>
            <a:t>.</a:t>
          </a:r>
          <a:endParaRPr lang="en-US" sz="1900" kern="1200"/>
        </a:p>
      </dsp:txBody>
      <dsp:txXfrm>
        <a:off x="1057996" y="4584372"/>
        <a:ext cx="5205643" cy="916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2F19A-0966-4CE5-B744-D61BD76DE9F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ED9EE-698E-4463-BFAC-3F9DCD9C7EA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a:t>Alice can recover </a:t>
          </a:r>
          <a:r>
            <a:rPr lang="en-US" sz="3300" b="0" i="1" kern="1200"/>
            <a:t>m</a:t>
          </a:r>
          <a:r>
            <a:rPr lang="en-US" sz="3300" b="0" i="0" kern="1200"/>
            <a:t> from </a:t>
          </a:r>
          <a:r>
            <a:rPr lang="en-US" sz="3300" b="0" i="1" kern="1200"/>
            <a:t>c</a:t>
          </a:r>
          <a:r>
            <a:rPr lang="en-US" sz="3300" b="0" i="0" kern="1200"/>
            <a:t> by using her private key exponent  </a:t>
          </a:r>
          <a:r>
            <a:rPr lang="en-US" sz="3300" b="0" i="1" kern="1200"/>
            <a:t>d</a:t>
          </a:r>
          <a:r>
            <a:rPr lang="en-US" sz="3300" b="0" i="0" kern="1200"/>
            <a:t> by computing</a:t>
          </a:r>
          <a:endParaRPr lang="en-US" sz="3300" kern="1200"/>
        </a:p>
      </dsp:txBody>
      <dsp:txXfrm>
        <a:off x="696297" y="538547"/>
        <a:ext cx="4171627" cy="2590157"/>
      </dsp:txXfrm>
    </dsp:sp>
    <dsp:sp modelId="{2CE5E534-CA99-4E57-98D8-45A1A2E87779}">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DCFC2-56B3-4FDF-9EA1-B74C43149F88}">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C^d=(m^e)^d </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CD8C-A146-4662-99F1-5D9B368E99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3FE036-947B-488E-896B-426BAC70A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E9C4AF-74AB-4D72-AD5D-3796F32C248E}"/>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A1FA8191-7269-42B8-AC06-30889CAC18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720B101-6B6C-4555-8CBC-7604C9D88CDC}"/>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70369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CD98-5806-4C1E-B9EF-0A8AD24D37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2950F8-840E-44ED-AEFD-234CC6FFC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68A88-C01A-4AD7-9895-4A22759E6C69}"/>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79B5BE2E-0E08-45A0-8612-D8585DDA28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1A58C3-03C9-4760-8035-907E5A57BDE3}"/>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163108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60BF9-49B9-4DF4-B335-0B6001F48A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C6E5E1-B0A3-44B9-8B7D-19A3C0FC6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7CCCC-2714-43BB-9527-8A0D14E36D61}"/>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E45FC415-278B-4995-8272-FF8A3C6B63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228856-C08A-4F29-940B-A7E0D0C0B820}"/>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428600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481E-7DC9-47BD-99B4-A666FAD5E3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0DADAF-96F4-47CF-B9D1-0612CD89E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3C85C-FB4C-4414-96F7-01907D84C0BC}"/>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06272AA9-04EA-465D-94EC-AF845F03AA2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33282C1-5E62-4F42-8F1C-8F5520FA1F6C}"/>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376889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DFB8-E73B-4DDD-B7BC-CB1FEFAE6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62E316-19E6-4E86-AAFD-502712452F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DA6D4-3254-4406-AC6F-61FE1ABC2B03}"/>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30635367-A227-4CBE-AFF8-A9548D17F7A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617DFC-2ECF-47E9-A916-442B2E8ACEB0}"/>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209976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A3C4-CA9F-4F98-973A-E517D839B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AD8EA2-81EB-4A10-92EA-EDCE58141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E60C79-865B-47CF-9BCC-7FA266C70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0A46C2-9676-44D2-AA84-EDA854360E70}"/>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6" name="Footer Placeholder 5">
            <a:extLst>
              <a:ext uri="{FF2B5EF4-FFF2-40B4-BE49-F238E27FC236}">
                <a16:creationId xmlns:a16="http://schemas.microsoft.com/office/drawing/2014/main" id="{F8A92FA6-F8D6-4DFF-A328-09D3499264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A30FBC1-DAF1-4447-900C-88F3FE1D84B9}"/>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93485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22F4-3344-46C0-AFAA-49DD2ECF2A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4E453-BB31-40D8-A77A-2AC2C10DC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22D4B8-D2AF-47EA-8C7E-7AD6954C0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F23F29-5D07-42D9-A187-590859C57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AF8E2-F15E-45EE-A6C5-C3C41B277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C5D214-F585-416C-9BFD-449CCC155E93}"/>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8" name="Footer Placeholder 7">
            <a:extLst>
              <a:ext uri="{FF2B5EF4-FFF2-40B4-BE49-F238E27FC236}">
                <a16:creationId xmlns:a16="http://schemas.microsoft.com/office/drawing/2014/main" id="{E293F682-06E8-46B8-87F4-CE0C227958A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A2E14FA-35D1-43DC-B0B2-8189532F6FC7}"/>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426438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E49B-D27C-44D5-9F0D-3536076A43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440A1B-449D-4245-9F35-C380098DFEA0}"/>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4" name="Footer Placeholder 3">
            <a:extLst>
              <a:ext uri="{FF2B5EF4-FFF2-40B4-BE49-F238E27FC236}">
                <a16:creationId xmlns:a16="http://schemas.microsoft.com/office/drawing/2014/main" id="{234EA572-35B4-473B-9CE3-382D240EB78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CEE0C4B-95FD-4FE8-8B86-33B1B15A0617}"/>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140935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6DE02-312A-4643-8AE1-918835F1230C}"/>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3" name="Footer Placeholder 2">
            <a:extLst>
              <a:ext uri="{FF2B5EF4-FFF2-40B4-BE49-F238E27FC236}">
                <a16:creationId xmlns:a16="http://schemas.microsoft.com/office/drawing/2014/main" id="{897E292D-675E-4B62-AC2C-E94CB6DB768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F6073C7-F41D-4258-A704-1B7F677AF9BA}"/>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273502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5BE8-9E1E-4B26-983B-5110ED6FB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AD276B-7CF2-45FC-94A9-62C29CE81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A0A04-0DFB-4F80-A798-2B9130F56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BA6CF-EB16-433C-A193-02B4DA2B1C7C}"/>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6" name="Footer Placeholder 5">
            <a:extLst>
              <a:ext uri="{FF2B5EF4-FFF2-40B4-BE49-F238E27FC236}">
                <a16:creationId xmlns:a16="http://schemas.microsoft.com/office/drawing/2014/main" id="{C0229983-BA8A-4C32-960F-230A0BF213A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F94663F-2881-4885-B5C0-A851D2FD8FE2}"/>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405014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D2F7-39F2-40DA-893B-A51588D2A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3311D-7A26-4E8C-870D-3AF55EC41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6D4060D-21AC-443B-A03A-BDAC6A022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255BB-467B-4259-B0BB-2119BE0FED28}"/>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6" name="Footer Placeholder 5">
            <a:extLst>
              <a:ext uri="{FF2B5EF4-FFF2-40B4-BE49-F238E27FC236}">
                <a16:creationId xmlns:a16="http://schemas.microsoft.com/office/drawing/2014/main" id="{835658B0-A39E-4F5F-856D-F7CA634C696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0411F9F-8725-42E5-8D63-BC276A92D872}"/>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352062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A59C6-039D-4E37-B015-116209D8A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A2267A-1409-442A-A693-E4F139687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3B33E-7B1A-499B-8FAB-8DB2DDFDE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BD0F520E-FEEF-48E5-AB6D-70ECD1556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1E3FEB9-F53A-47FA-BB0E-258C99271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52882-01B7-4C5E-8926-94A3A8645A86}" type="slidenum">
              <a:rPr lang="en-IN" smtClean="0"/>
              <a:t>‹#›</a:t>
            </a:fld>
            <a:endParaRPr lang="en-IN" dirty="0"/>
          </a:p>
        </p:txBody>
      </p:sp>
    </p:spTree>
    <p:extLst>
      <p:ext uri="{BB962C8B-B14F-4D97-AF65-F5344CB8AC3E}">
        <p14:creationId xmlns:p14="http://schemas.microsoft.com/office/powerpoint/2010/main" val="3286461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5EAD7A-F165-4803-9468-9C2C2B633636}"/>
              </a:ext>
            </a:extLst>
          </p:cNvPr>
          <p:cNvSpPr>
            <a:spLocks noGrp="1"/>
          </p:cNvSpPr>
          <p:nvPr>
            <p:ph type="ctrTitle"/>
          </p:nvPr>
        </p:nvSpPr>
        <p:spPr>
          <a:xfrm>
            <a:off x="1293026" y="713195"/>
            <a:ext cx="9605948" cy="2318665"/>
          </a:xfrm>
        </p:spPr>
        <p:txBody>
          <a:bodyPr>
            <a:normAutofit/>
          </a:bodyPr>
          <a:lstStyle/>
          <a:p>
            <a:r>
              <a:rPr lang="en-US" sz="5400" dirty="0">
                <a:solidFill>
                  <a:srgbClr val="FFFFFF"/>
                </a:solidFill>
              </a:rPr>
              <a:t>TEXT ENCRYPTION USING VARIOUS ALGORTHIMS</a:t>
            </a:r>
            <a:endParaRPr lang="en-IN" sz="5400" dirty="0">
              <a:solidFill>
                <a:srgbClr val="FFFFFF"/>
              </a:solidFill>
            </a:endParaRPr>
          </a:p>
        </p:txBody>
      </p:sp>
      <p:sp>
        <p:nvSpPr>
          <p:cNvPr id="3" name="Subtitle 2">
            <a:extLst>
              <a:ext uri="{FF2B5EF4-FFF2-40B4-BE49-F238E27FC236}">
                <a16:creationId xmlns:a16="http://schemas.microsoft.com/office/drawing/2014/main" id="{1A9DE418-AB73-4176-A883-DA7FFE6794BC}"/>
              </a:ext>
            </a:extLst>
          </p:cNvPr>
          <p:cNvSpPr>
            <a:spLocks noGrp="1"/>
          </p:cNvSpPr>
          <p:nvPr>
            <p:ph type="subTitle" idx="1"/>
          </p:nvPr>
        </p:nvSpPr>
        <p:spPr>
          <a:xfrm>
            <a:off x="1627240" y="3031860"/>
            <a:ext cx="8937522" cy="1059373"/>
          </a:xfrm>
        </p:spPr>
        <p:txBody>
          <a:bodyPr>
            <a:normAutofit/>
          </a:bodyPr>
          <a:lstStyle/>
          <a:p>
            <a:r>
              <a:rPr lang="en-US" sz="1700" dirty="0">
                <a:solidFill>
                  <a:srgbClr val="FFFFFF"/>
                </a:solidFill>
              </a:rPr>
              <a:t>S SIVA KARTHIK REDDY-2010030329</a:t>
            </a:r>
          </a:p>
          <a:p>
            <a:r>
              <a:rPr lang="en-US" sz="1700" dirty="0">
                <a:solidFill>
                  <a:srgbClr val="FFFFFF"/>
                </a:solidFill>
              </a:rPr>
              <a:t>E.R SUMANTH -2010030051</a:t>
            </a:r>
          </a:p>
          <a:p>
            <a:r>
              <a:rPr lang="en-US" sz="1700" dirty="0">
                <a:solidFill>
                  <a:srgbClr val="FFFFFF"/>
                </a:solidFill>
              </a:rPr>
              <a:t>K.SNEHITH-2010030341</a:t>
            </a:r>
            <a:endParaRPr lang="en-IN" sz="1700" dirty="0">
              <a:solidFill>
                <a:srgbClr val="FFFFFF"/>
              </a:solidFill>
            </a:endParaRPr>
          </a:p>
        </p:txBody>
      </p:sp>
      <p:pic>
        <p:nvPicPr>
          <p:cNvPr id="7" name="Graphic 6" descr="Key">
            <a:extLst>
              <a:ext uri="{FF2B5EF4-FFF2-40B4-BE49-F238E27FC236}">
                <a16:creationId xmlns:a16="http://schemas.microsoft.com/office/drawing/2014/main" id="{1F419047-8581-4D51-9111-2A4465766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199676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1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61554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159F3BB-9469-41C1-ACCD-CF766CDD51BB}"/>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rgbClr val="615546"/>
                </a:solidFill>
              </a:rPr>
              <a:t>OUTPUT FOR AES</a:t>
            </a:r>
          </a:p>
        </p:txBody>
      </p:sp>
      <p:pic>
        <p:nvPicPr>
          <p:cNvPr id="5" name="Content Placeholder 4">
            <a:extLst>
              <a:ext uri="{FF2B5EF4-FFF2-40B4-BE49-F238E27FC236}">
                <a16:creationId xmlns:a16="http://schemas.microsoft.com/office/drawing/2014/main" id="{2A96DF89-7AA9-485D-9E58-28E2EAFF9F36}"/>
              </a:ext>
            </a:extLst>
          </p:cNvPr>
          <p:cNvPicPr>
            <a:picLocks noGrp="1" noChangeAspect="1"/>
          </p:cNvPicPr>
          <p:nvPr>
            <p:ph idx="1"/>
          </p:nvPr>
        </p:nvPicPr>
        <p:blipFill rotWithShape="1">
          <a:blip r:embed="rId2"/>
          <a:srcRect r="62688" b="-1"/>
          <a:stretch/>
        </p:blipFill>
        <p:spPr>
          <a:xfrm>
            <a:off x="243840" y="256540"/>
            <a:ext cx="11704320" cy="3764276"/>
          </a:xfrm>
          <a:prstGeom prst="rect">
            <a:avLst/>
          </a:prstGeom>
        </p:spPr>
      </p:pic>
    </p:spTree>
    <p:extLst>
      <p:ext uri="{BB962C8B-B14F-4D97-AF65-F5344CB8AC3E}">
        <p14:creationId xmlns:p14="http://schemas.microsoft.com/office/powerpoint/2010/main" val="62720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93B3F-3081-48F1-AB0F-00F11943A60A}"/>
              </a:ext>
            </a:extLst>
          </p:cNvPr>
          <p:cNvSpPr>
            <a:spLocks noGrp="1"/>
          </p:cNvSpPr>
          <p:nvPr>
            <p:ph type="title"/>
          </p:nvPr>
        </p:nvSpPr>
        <p:spPr>
          <a:xfrm>
            <a:off x="643467" y="321734"/>
            <a:ext cx="10905066" cy="1135737"/>
          </a:xfrm>
        </p:spPr>
        <p:txBody>
          <a:bodyPr>
            <a:normAutofit/>
          </a:bodyPr>
          <a:lstStyle/>
          <a:p>
            <a:r>
              <a:rPr lang="en-US" sz="3600" b="1" i="0">
                <a:effectLst/>
                <a:latin typeface="Nunito Sans" panose="020B0604020202020204" pitchFamily="2" charset="0"/>
              </a:rPr>
              <a:t>How does Asymmetric Encryption work?</a:t>
            </a:r>
            <a:br>
              <a:rPr lang="en-US" sz="3600" b="1" i="0">
                <a:effectLst/>
                <a:latin typeface="Nunito Sans" panose="020B0604020202020204" pitchFamily="2" charset="0"/>
              </a:rPr>
            </a:br>
            <a:endParaRPr lang="en-IN" sz="3600"/>
          </a:p>
        </p:txBody>
      </p:sp>
      <p:sp>
        <p:nvSpPr>
          <p:cNvPr id="3" name="Content Placeholder 2">
            <a:extLst>
              <a:ext uri="{FF2B5EF4-FFF2-40B4-BE49-F238E27FC236}">
                <a16:creationId xmlns:a16="http://schemas.microsoft.com/office/drawing/2014/main" id="{2947575D-0397-46DE-B2C0-34968D69410B}"/>
              </a:ext>
            </a:extLst>
          </p:cNvPr>
          <p:cNvSpPr>
            <a:spLocks noGrp="1"/>
          </p:cNvSpPr>
          <p:nvPr>
            <p:ph idx="1"/>
          </p:nvPr>
        </p:nvSpPr>
        <p:spPr>
          <a:xfrm>
            <a:off x="643469" y="1782981"/>
            <a:ext cx="4008384" cy="4393982"/>
          </a:xfrm>
        </p:spPr>
        <p:txBody>
          <a:bodyPr>
            <a:normAutofit/>
          </a:bodyPr>
          <a:lstStyle/>
          <a:p>
            <a:r>
              <a:rPr lang="en-US" sz="2000" b="0" i="0">
                <a:effectLst/>
                <a:latin typeface="Nunito Sans" pitchFamily="2" charset="0"/>
              </a:rPr>
              <a:t>Asymmetric Encryption robustly addresses these challenges with a pair of keys: a public key and a private key. While the data is encrypted at the sender’s end using the receiver’s public key and the data exchanged is decrypted by the receiver using his private key. </a:t>
            </a:r>
            <a:endParaRPr lang="en-IN" sz="20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Graphical user interface&#10;&#10;Description automatically generated">
            <a:extLst>
              <a:ext uri="{FF2B5EF4-FFF2-40B4-BE49-F238E27FC236}">
                <a16:creationId xmlns:a16="http://schemas.microsoft.com/office/drawing/2014/main" id="{93939FAC-86BC-4B55-9C62-7FFB7D2FFB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400624"/>
            <a:ext cx="6253212" cy="3126606"/>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4247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36DE4-42AA-4503-8E27-6925F564BF87}"/>
              </a:ext>
            </a:extLst>
          </p:cNvPr>
          <p:cNvSpPr>
            <a:spLocks noGrp="1"/>
          </p:cNvSpPr>
          <p:nvPr>
            <p:ph type="title"/>
          </p:nvPr>
        </p:nvSpPr>
        <p:spPr>
          <a:xfrm>
            <a:off x="466722" y="586855"/>
            <a:ext cx="3201366" cy="3387497"/>
          </a:xfrm>
        </p:spPr>
        <p:txBody>
          <a:bodyPr anchor="b">
            <a:normAutofit/>
          </a:bodyPr>
          <a:lstStyle/>
          <a:p>
            <a:pPr algn="r"/>
            <a:endParaRPr lang="en-IN" sz="4000">
              <a:solidFill>
                <a:srgbClr val="FFFFFF"/>
              </a:solidFill>
            </a:endParaRPr>
          </a:p>
        </p:txBody>
      </p:sp>
      <p:sp>
        <p:nvSpPr>
          <p:cNvPr id="3" name="Content Placeholder 2">
            <a:extLst>
              <a:ext uri="{FF2B5EF4-FFF2-40B4-BE49-F238E27FC236}">
                <a16:creationId xmlns:a16="http://schemas.microsoft.com/office/drawing/2014/main" id="{5BD760A3-E035-4B14-BBEB-5900F229B91B}"/>
              </a:ext>
            </a:extLst>
          </p:cNvPr>
          <p:cNvSpPr>
            <a:spLocks noGrp="1"/>
          </p:cNvSpPr>
          <p:nvPr>
            <p:ph idx="1"/>
          </p:nvPr>
        </p:nvSpPr>
        <p:spPr>
          <a:xfrm>
            <a:off x="4810259" y="649480"/>
            <a:ext cx="6555347" cy="5546047"/>
          </a:xfrm>
        </p:spPr>
        <p:txBody>
          <a:bodyPr anchor="ctr">
            <a:normAutofit/>
          </a:bodyPr>
          <a:lstStyle/>
          <a:p>
            <a:pPr marL="0" indent="0">
              <a:buNone/>
            </a:pPr>
            <a:r>
              <a:rPr lang="en-US" sz="2000"/>
              <a:t>2.RIVEST-SHAMIR-ADLEMAN(RSA):</a:t>
            </a:r>
          </a:p>
          <a:p>
            <a:pPr>
              <a:buFont typeface="Wingdings" panose="05000000000000000000" pitchFamily="2" charset="2"/>
              <a:buChar char="Ø"/>
            </a:pPr>
            <a:r>
              <a:rPr lang="en-US" sz="2000"/>
              <a:t>RSA is a public key cryptosystem that is widely used for secured data transmission.</a:t>
            </a:r>
          </a:p>
          <a:p>
            <a:pPr>
              <a:buFont typeface="Wingdings" panose="05000000000000000000" pitchFamily="2" charset="2"/>
              <a:buChar char="Ø"/>
            </a:pPr>
            <a:r>
              <a:rPr lang="en-US" sz="2000"/>
              <a:t>RSA was designed by Ron Rivest, Adi Shamir, Leonard Adleman.</a:t>
            </a:r>
          </a:p>
          <a:p>
            <a:pPr>
              <a:buFont typeface="Wingdings" panose="05000000000000000000" pitchFamily="2" charset="2"/>
              <a:buChar char="Ø"/>
            </a:pPr>
            <a:r>
              <a:rPr lang="en-US" sz="2000"/>
              <a:t>RSA is a factorizing technique.</a:t>
            </a:r>
          </a:p>
          <a:p>
            <a:pPr>
              <a:buFont typeface="Wingdings" panose="05000000000000000000" pitchFamily="2" charset="2"/>
              <a:buChar char="Ø"/>
            </a:pPr>
            <a:r>
              <a:rPr lang="en-US" sz="2000"/>
              <a:t>The security of RSA relies on practically difficulty of factoring the product of  two large prime numbers</a:t>
            </a:r>
          </a:p>
          <a:p>
            <a:pPr marL="0" indent="0">
              <a:buNone/>
            </a:pPr>
            <a:endParaRPr lang="en-IN" sz="2000"/>
          </a:p>
        </p:txBody>
      </p:sp>
    </p:spTree>
    <p:extLst>
      <p:ext uri="{BB962C8B-B14F-4D97-AF65-F5344CB8AC3E}">
        <p14:creationId xmlns:p14="http://schemas.microsoft.com/office/powerpoint/2010/main" val="74199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A 3D pattern of ring shapes connected by lines">
            <a:extLst>
              <a:ext uri="{FF2B5EF4-FFF2-40B4-BE49-F238E27FC236}">
                <a16:creationId xmlns:a16="http://schemas.microsoft.com/office/drawing/2014/main" id="{AE529694-5676-42E9-8E42-A8407631F176}"/>
              </a:ext>
            </a:extLst>
          </p:cNvPr>
          <p:cNvPicPr>
            <a:picLocks noChangeAspect="1"/>
          </p:cNvPicPr>
          <p:nvPr/>
        </p:nvPicPr>
        <p:blipFill rotWithShape="1">
          <a:blip r:embed="rId2">
            <a:alphaModFix amt="35000"/>
          </a:blip>
          <a:srcRect/>
          <a:stretch/>
        </p:blipFill>
        <p:spPr>
          <a:xfrm>
            <a:off x="20" y="120770"/>
            <a:ext cx="12191980" cy="6857999"/>
          </a:xfrm>
          <a:prstGeom prst="rect">
            <a:avLst/>
          </a:prstGeom>
        </p:spPr>
      </p:pic>
      <p:sp>
        <p:nvSpPr>
          <p:cNvPr id="2" name="Title 1">
            <a:extLst>
              <a:ext uri="{FF2B5EF4-FFF2-40B4-BE49-F238E27FC236}">
                <a16:creationId xmlns:a16="http://schemas.microsoft.com/office/drawing/2014/main" id="{D421542F-2E90-49AF-9607-CBFB60C74A49}"/>
              </a:ext>
            </a:extLst>
          </p:cNvPr>
          <p:cNvSpPr>
            <a:spLocks noGrp="1"/>
          </p:cNvSpPr>
          <p:nvPr>
            <p:ph type="title"/>
          </p:nvPr>
        </p:nvSpPr>
        <p:spPr>
          <a:xfrm>
            <a:off x="819510" y="2527539"/>
            <a:ext cx="3243531" cy="1409919"/>
          </a:xfrm>
        </p:spPr>
        <p:txBody>
          <a:bodyPr>
            <a:normAutofit/>
          </a:bodyPr>
          <a:lstStyle/>
          <a:p>
            <a:pPr algn="r"/>
            <a:r>
              <a:rPr lang="en-US" sz="4000" dirty="0">
                <a:solidFill>
                  <a:srgbClr val="FFFFFF"/>
                </a:solidFill>
              </a:rPr>
              <a:t>IMPLEMENTATION</a:t>
            </a:r>
            <a:endParaRPr lang="en-IN" sz="4000"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5ABA07-ABD1-4C17-9AD1-42425390F993}"/>
              </a:ext>
            </a:extLst>
          </p:cNvPr>
          <p:cNvSpPr>
            <a:spLocks noGrp="1"/>
          </p:cNvSpPr>
          <p:nvPr>
            <p:ph idx="1"/>
          </p:nvPr>
        </p:nvSpPr>
        <p:spPr>
          <a:xfrm>
            <a:off x="5155379" y="1065862"/>
            <a:ext cx="5744685" cy="4726276"/>
          </a:xfrm>
        </p:spPr>
        <p:txBody>
          <a:bodyPr anchor="ctr">
            <a:normAutofit/>
          </a:bodyPr>
          <a:lstStyle/>
          <a:p>
            <a:pPr marL="0" indent="0">
              <a:buNone/>
            </a:pPr>
            <a:r>
              <a:rPr lang="en-US" sz="2000">
                <a:solidFill>
                  <a:srgbClr val="FFFFFF"/>
                </a:solidFill>
              </a:rPr>
              <a:t>There are 4 steps involved in algorithm for RSA:</a:t>
            </a:r>
          </a:p>
          <a:p>
            <a:pPr>
              <a:buFont typeface="Wingdings" panose="05000000000000000000" pitchFamily="2" charset="2"/>
              <a:buChar char="§"/>
            </a:pPr>
            <a:r>
              <a:rPr lang="en-IN" sz="2000">
                <a:solidFill>
                  <a:srgbClr val="FFFFFF"/>
                </a:solidFill>
              </a:rPr>
              <a:t>Key generation</a:t>
            </a:r>
          </a:p>
          <a:p>
            <a:pPr>
              <a:buFont typeface="Wingdings" panose="05000000000000000000" pitchFamily="2" charset="2"/>
              <a:buChar char="§"/>
            </a:pPr>
            <a:r>
              <a:rPr lang="en-IN" sz="2000">
                <a:solidFill>
                  <a:srgbClr val="FFFFFF"/>
                </a:solidFill>
              </a:rPr>
              <a:t>Key distribution</a:t>
            </a:r>
          </a:p>
          <a:p>
            <a:pPr>
              <a:buFont typeface="Wingdings" panose="05000000000000000000" pitchFamily="2" charset="2"/>
              <a:buChar char="§"/>
            </a:pPr>
            <a:r>
              <a:rPr lang="en-IN" sz="2000">
                <a:solidFill>
                  <a:srgbClr val="FFFFFF"/>
                </a:solidFill>
              </a:rPr>
              <a:t>Encryption</a:t>
            </a:r>
          </a:p>
          <a:p>
            <a:pPr>
              <a:buFont typeface="Wingdings" panose="05000000000000000000" pitchFamily="2" charset="2"/>
              <a:buChar char="§"/>
            </a:pPr>
            <a:r>
              <a:rPr lang="en-IN" sz="2000">
                <a:solidFill>
                  <a:srgbClr val="FFFFFF"/>
                </a:solidFill>
              </a:rPr>
              <a:t>Decryption</a:t>
            </a:r>
          </a:p>
          <a:p>
            <a:pPr marL="0" indent="0">
              <a:buNone/>
            </a:pPr>
            <a:endParaRPr lang="en-IN" sz="2000">
              <a:solidFill>
                <a:srgbClr val="FFFFFF"/>
              </a:solidFill>
            </a:endParaRPr>
          </a:p>
        </p:txBody>
      </p:sp>
    </p:spTree>
    <p:extLst>
      <p:ext uri="{BB962C8B-B14F-4D97-AF65-F5344CB8AC3E}">
        <p14:creationId xmlns:p14="http://schemas.microsoft.com/office/powerpoint/2010/main" val="11059903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2AD-0518-4719-A391-BF5716B934C1}"/>
              </a:ext>
            </a:extLst>
          </p:cNvPr>
          <p:cNvSpPr>
            <a:spLocks noGrp="1"/>
          </p:cNvSpPr>
          <p:nvPr>
            <p:ph type="title"/>
          </p:nvPr>
        </p:nvSpPr>
        <p:spPr/>
        <p:txBody>
          <a:bodyPr/>
          <a:lstStyle/>
          <a:p>
            <a:r>
              <a:rPr lang="en-US" dirty="0"/>
              <a:t>RSA  IN NUTSHELL</a:t>
            </a:r>
            <a:endParaRPr lang="en-IN" dirty="0"/>
          </a:p>
        </p:txBody>
      </p:sp>
      <p:pic>
        <p:nvPicPr>
          <p:cNvPr id="5" name="Content Placeholder 4">
            <a:extLst>
              <a:ext uri="{FF2B5EF4-FFF2-40B4-BE49-F238E27FC236}">
                <a16:creationId xmlns:a16="http://schemas.microsoft.com/office/drawing/2014/main" id="{694617C3-CF53-4278-A210-6F8ED03BE3B2}"/>
              </a:ext>
            </a:extLst>
          </p:cNvPr>
          <p:cNvPicPr>
            <a:picLocks noGrp="1" noChangeAspect="1"/>
          </p:cNvPicPr>
          <p:nvPr>
            <p:ph idx="1"/>
          </p:nvPr>
        </p:nvPicPr>
        <p:blipFill>
          <a:blip r:embed="rId2"/>
          <a:stretch>
            <a:fillRect/>
          </a:stretch>
        </p:blipFill>
        <p:spPr>
          <a:xfrm>
            <a:off x="1768416" y="2259923"/>
            <a:ext cx="8785283" cy="3933708"/>
          </a:xfrm>
        </p:spPr>
      </p:pic>
    </p:spTree>
    <p:extLst>
      <p:ext uri="{BB962C8B-B14F-4D97-AF65-F5344CB8AC3E}">
        <p14:creationId xmlns:p14="http://schemas.microsoft.com/office/powerpoint/2010/main" val="193507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528A-64A5-469F-8FAD-53E17BEF1311}"/>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FLOW CHART</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5E9E976E-27E4-4A2F-8E07-34F654556252}"/>
              </a:ext>
            </a:extLst>
          </p:cNvPr>
          <p:cNvPicPr>
            <a:picLocks noGrp="1" noChangeAspect="1"/>
          </p:cNvPicPr>
          <p:nvPr>
            <p:ph idx="1"/>
          </p:nvPr>
        </p:nvPicPr>
        <p:blipFill rotWithShape="1">
          <a:blip r:embed="rId2"/>
          <a:srcRect l="21101" r="203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72033408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1B9AE6-F3E1-4C99-A433-EC1061A919A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1.Key Generation</a:t>
            </a:r>
            <a:endParaRPr lang="en-IN" sz="6000">
              <a:solidFill>
                <a:schemeClr val="bg1"/>
              </a:solidFill>
            </a:endParaRPr>
          </a:p>
        </p:txBody>
      </p:sp>
      <p:graphicFrame>
        <p:nvGraphicFramePr>
          <p:cNvPr id="5" name="Content Placeholder 2">
            <a:extLst>
              <a:ext uri="{FF2B5EF4-FFF2-40B4-BE49-F238E27FC236}">
                <a16:creationId xmlns:a16="http://schemas.microsoft.com/office/drawing/2014/main" id="{200C6FCE-901D-4990-A71A-9F9BFA62B08C}"/>
              </a:ext>
            </a:extLst>
          </p:cNvPr>
          <p:cNvGraphicFramePr>
            <a:graphicFrameLocks noGrp="1"/>
          </p:cNvGraphicFramePr>
          <p:nvPr>
            <p:ph idx="1"/>
            <p:extLst>
              <p:ext uri="{D42A27DB-BD31-4B8C-83A1-F6EECF244321}">
                <p14:modId xmlns:p14="http://schemas.microsoft.com/office/powerpoint/2010/main" val="189392693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76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71B0B3-4909-4FA3-8F86-3E09C95E764D}"/>
              </a:ext>
            </a:extLst>
          </p:cNvPr>
          <p:cNvSpPr>
            <a:spLocks noGrp="1"/>
          </p:cNvSpPr>
          <p:nvPr>
            <p:ph type="title"/>
          </p:nvPr>
        </p:nvSpPr>
        <p:spPr>
          <a:xfrm>
            <a:off x="804672" y="640080"/>
            <a:ext cx="3282696" cy="5257800"/>
          </a:xfrm>
        </p:spPr>
        <p:txBody>
          <a:bodyPr>
            <a:normAutofit/>
          </a:bodyPr>
          <a:lstStyle/>
          <a:p>
            <a:r>
              <a:rPr lang="en-US">
                <a:solidFill>
                  <a:schemeClr val="bg1"/>
                </a:solidFill>
              </a:rPr>
              <a:t>2.Key Distribution</a:t>
            </a:r>
            <a:endParaRPr lang="en-IN">
              <a:solidFill>
                <a:schemeClr val="bg1"/>
              </a:solidFill>
            </a:endParaRPr>
          </a:p>
        </p:txBody>
      </p:sp>
      <p:sp>
        <p:nvSpPr>
          <p:cNvPr id="3" name="Content Placeholder 2">
            <a:extLst>
              <a:ext uri="{FF2B5EF4-FFF2-40B4-BE49-F238E27FC236}">
                <a16:creationId xmlns:a16="http://schemas.microsoft.com/office/drawing/2014/main" id="{EA1C3DCD-2496-47CC-8718-91C2EA868221}"/>
              </a:ext>
            </a:extLst>
          </p:cNvPr>
          <p:cNvSpPr>
            <a:spLocks noGrp="1"/>
          </p:cNvSpPr>
          <p:nvPr>
            <p:ph idx="1"/>
          </p:nvPr>
        </p:nvSpPr>
        <p:spPr>
          <a:xfrm>
            <a:off x="5358384" y="640081"/>
            <a:ext cx="6024654" cy="5257800"/>
          </a:xfrm>
        </p:spPr>
        <p:txBody>
          <a:bodyPr anchor="ctr">
            <a:normAutofit/>
          </a:bodyPr>
          <a:lstStyle/>
          <a:p>
            <a:pPr marL="0" indent="0">
              <a:buNone/>
            </a:pPr>
            <a:r>
              <a:rPr lang="en-US" sz="2400" b="0" i="0">
                <a:effectLst/>
                <a:latin typeface="Arial" panose="020B0604020202020204" pitchFamily="34" charset="0"/>
              </a:rPr>
              <a:t>Suppose that Bob wants to send information to Alice. If they decide to use RSA, Bob must know Alice's public key to encrypt the message, and Alice must use her private key to decrypt the message. To enable Bob to send his encrypted messages, Alice transmits her public key </a:t>
            </a:r>
            <a:r>
              <a:rPr lang="en-US" sz="2400" b="0" i="0">
                <a:effectLst/>
                <a:latin typeface="Nimbus Roman No9 L"/>
              </a:rPr>
              <a:t>(</a:t>
            </a:r>
            <a:r>
              <a:rPr lang="en-US" sz="2400" b="0" i="1">
                <a:effectLst/>
                <a:latin typeface="Nimbus Roman No9 L"/>
              </a:rPr>
              <a:t>n</a:t>
            </a:r>
            <a:r>
              <a:rPr lang="en-US" sz="2400" b="0" i="0">
                <a:effectLst/>
                <a:latin typeface="Nimbus Roman No9 L"/>
              </a:rPr>
              <a:t>, </a:t>
            </a:r>
            <a:r>
              <a:rPr lang="en-US" sz="2400" b="0" i="1">
                <a:effectLst/>
                <a:latin typeface="Nimbus Roman No9 L"/>
              </a:rPr>
              <a:t>e</a:t>
            </a:r>
            <a:r>
              <a:rPr lang="en-US" sz="2400" b="0" i="0">
                <a:effectLst/>
                <a:latin typeface="Nimbus Roman No9 L"/>
              </a:rPr>
              <a:t>)</a:t>
            </a:r>
            <a:r>
              <a:rPr lang="en-US" sz="2400" b="0" i="0">
                <a:effectLst/>
                <a:latin typeface="Arial" panose="020B0604020202020204" pitchFamily="34" charset="0"/>
              </a:rPr>
              <a:t> to Bob via a reliable, but not necessarily secret, route. Alice's private key </a:t>
            </a:r>
            <a:r>
              <a:rPr lang="en-US" sz="2400" b="0" i="0">
                <a:effectLst/>
                <a:latin typeface="Nimbus Roman No9 L"/>
              </a:rPr>
              <a:t>(</a:t>
            </a:r>
            <a:r>
              <a:rPr lang="en-US" sz="2400" b="0" i="1">
                <a:effectLst/>
                <a:latin typeface="Nimbus Roman No9 L"/>
              </a:rPr>
              <a:t>d</a:t>
            </a:r>
            <a:r>
              <a:rPr lang="en-US" sz="2400" b="0" i="0">
                <a:effectLst/>
                <a:latin typeface="Nimbus Roman No9 L"/>
              </a:rPr>
              <a:t>)</a:t>
            </a:r>
            <a:r>
              <a:rPr lang="en-US" sz="2400" b="0" i="0">
                <a:effectLst/>
                <a:latin typeface="Arial" panose="020B0604020202020204" pitchFamily="34" charset="0"/>
              </a:rPr>
              <a:t> is never distributed.</a:t>
            </a:r>
          </a:p>
          <a:p>
            <a:endParaRPr lang="en-IN" sz="2400"/>
          </a:p>
        </p:txBody>
      </p:sp>
    </p:spTree>
    <p:extLst>
      <p:ext uri="{BB962C8B-B14F-4D97-AF65-F5344CB8AC3E}">
        <p14:creationId xmlns:p14="http://schemas.microsoft.com/office/powerpoint/2010/main" val="466567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6397-2C43-4600-9241-483908B8C9C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Encryption</a:t>
            </a:r>
            <a:endParaRPr lang="en-IN" sz="4000">
              <a:solidFill>
                <a:srgbClr val="FFFFFF"/>
              </a:solidFill>
            </a:endParaRPr>
          </a:p>
        </p:txBody>
      </p:sp>
      <p:sp>
        <p:nvSpPr>
          <p:cNvPr id="3" name="Content Placeholder 2">
            <a:extLst>
              <a:ext uri="{FF2B5EF4-FFF2-40B4-BE49-F238E27FC236}">
                <a16:creationId xmlns:a16="http://schemas.microsoft.com/office/drawing/2014/main" id="{601FC453-E32F-4D42-9011-4601FD865894}"/>
              </a:ext>
            </a:extLst>
          </p:cNvPr>
          <p:cNvSpPr>
            <a:spLocks noGrp="1"/>
          </p:cNvSpPr>
          <p:nvPr>
            <p:ph idx="1"/>
          </p:nvPr>
        </p:nvSpPr>
        <p:spPr>
          <a:xfrm>
            <a:off x="4810259" y="649480"/>
            <a:ext cx="6555347" cy="5546047"/>
          </a:xfrm>
        </p:spPr>
        <p:txBody>
          <a:bodyPr anchor="ctr">
            <a:normAutofit/>
          </a:bodyPr>
          <a:lstStyle/>
          <a:p>
            <a:pPr marL="0" indent="0">
              <a:buNone/>
            </a:pPr>
            <a:r>
              <a:rPr lang="en-US" sz="2000" b="0" i="0">
                <a:effectLst/>
                <a:latin typeface="Arial" panose="020B0604020202020204" pitchFamily="34" charset="0"/>
              </a:rPr>
              <a:t>After Bob obtains Alice's public key, he can send a message </a:t>
            </a:r>
            <a:r>
              <a:rPr lang="en-US" sz="2000" b="0" i="1">
                <a:effectLst/>
                <a:latin typeface="Nimbus Roman No9 L"/>
              </a:rPr>
              <a:t>M</a:t>
            </a:r>
            <a:r>
              <a:rPr lang="en-US" sz="2000" b="0" i="0">
                <a:effectLst/>
                <a:latin typeface="Arial" panose="020B0604020202020204" pitchFamily="34" charset="0"/>
              </a:rPr>
              <a:t> to Alice. To do it, he first turns </a:t>
            </a:r>
            <a:r>
              <a:rPr lang="en-US" sz="2000" b="0" i="1">
                <a:effectLst/>
                <a:latin typeface="Nimbus Roman No9 L"/>
              </a:rPr>
              <a:t>M</a:t>
            </a:r>
            <a:r>
              <a:rPr lang="en-US" sz="2000" b="0" i="0">
                <a:effectLst/>
                <a:latin typeface="Arial" panose="020B0604020202020204" pitchFamily="34" charset="0"/>
              </a:rPr>
              <a:t> (strictly speaking, the un-padded plaintext) into an integer </a:t>
            </a:r>
            <a:r>
              <a:rPr lang="en-US" sz="2000" b="0" i="1">
                <a:effectLst/>
                <a:latin typeface="Nimbus Roman No9 L"/>
              </a:rPr>
              <a:t>m</a:t>
            </a:r>
            <a:r>
              <a:rPr lang="en-US" sz="2000" b="0" i="0">
                <a:effectLst/>
                <a:latin typeface="Arial" panose="020B0604020202020204" pitchFamily="34" charset="0"/>
              </a:rPr>
              <a:t> (strictly speaking, the padded plaintext), such that </a:t>
            </a:r>
            <a:r>
              <a:rPr lang="en-US" sz="2000" b="0" i="0">
                <a:effectLst/>
                <a:latin typeface="Nimbus Roman No9 L"/>
              </a:rPr>
              <a:t>0 ≤ </a:t>
            </a:r>
            <a:r>
              <a:rPr lang="en-US" sz="2000" b="0" i="1">
                <a:effectLst/>
                <a:latin typeface="Nimbus Roman No9 L"/>
              </a:rPr>
              <a:t>m</a:t>
            </a:r>
            <a:r>
              <a:rPr lang="en-US" sz="2000" b="0" i="0">
                <a:effectLst/>
                <a:latin typeface="Nimbus Roman No9 L"/>
              </a:rPr>
              <a:t> &lt; </a:t>
            </a:r>
            <a:r>
              <a:rPr lang="en-US" sz="2000" b="0" i="1">
                <a:effectLst/>
                <a:latin typeface="Nimbus Roman No9 L"/>
              </a:rPr>
              <a:t>n</a:t>
            </a:r>
            <a:r>
              <a:rPr lang="en-US" sz="2000" b="0" i="0">
                <a:effectLst/>
                <a:latin typeface="Arial" panose="020B0604020202020204" pitchFamily="34" charset="0"/>
              </a:rPr>
              <a:t> by using an agreed-upon reversible protocol known as a padding scheming. He then computes the ciphertext </a:t>
            </a:r>
            <a:r>
              <a:rPr lang="en-US" sz="2000" b="0" i="1">
                <a:effectLst/>
                <a:latin typeface="Nimbus Roman No9 L"/>
              </a:rPr>
              <a:t>c</a:t>
            </a:r>
            <a:r>
              <a:rPr lang="en-US" sz="2000" b="0" i="0">
                <a:effectLst/>
                <a:latin typeface="Arial" panose="020B0604020202020204" pitchFamily="34" charset="0"/>
              </a:rPr>
              <a:t>, using Alice's public key </a:t>
            </a:r>
            <a:r>
              <a:rPr lang="en-US" sz="2000" b="0" i="1">
                <a:effectLst/>
                <a:latin typeface="Nimbus Roman No9 L"/>
              </a:rPr>
              <a:t>e</a:t>
            </a:r>
            <a:r>
              <a:rPr lang="en-US" sz="2000" b="0" i="0">
                <a:effectLst/>
                <a:latin typeface="Arial" panose="020B0604020202020204" pitchFamily="34" charset="0"/>
              </a:rPr>
              <a:t>, corresponding to </a:t>
            </a:r>
          </a:p>
          <a:p>
            <a:pPr marL="0" indent="0">
              <a:buNone/>
            </a:pPr>
            <a:r>
              <a:rPr lang="en-US" sz="2000" b="0" i="0">
                <a:effectLst/>
                <a:latin typeface="Arial" panose="020B0604020202020204" pitchFamily="34" charset="0"/>
              </a:rPr>
              <a:t>C=m^e (mod n).</a:t>
            </a:r>
          </a:p>
          <a:p>
            <a:pPr marL="0" indent="0">
              <a:buNone/>
            </a:pPr>
            <a:endParaRPr lang="en-IN" sz="2000"/>
          </a:p>
        </p:txBody>
      </p:sp>
      <p:sp>
        <p:nvSpPr>
          <p:cNvPr id="4" name="AutoShape 2" descr="{\displaystyle c\equiv m^{e}{\pmod {n}}.}">
            <a:extLst>
              <a:ext uri="{FF2B5EF4-FFF2-40B4-BE49-F238E27FC236}">
                <a16:creationId xmlns:a16="http://schemas.microsoft.com/office/drawing/2014/main" id="{1A6FC17D-D491-4C29-89BD-099FFAF903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isplaystyle c\equiv m^{e}{\pmod {n}}.}">
            <a:extLst>
              <a:ext uri="{FF2B5EF4-FFF2-40B4-BE49-F238E27FC236}">
                <a16:creationId xmlns:a16="http://schemas.microsoft.com/office/drawing/2014/main" id="{4A3ED982-85CC-4E11-90DE-767821CEF99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4123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387D8-D71F-49D0-9206-B469795FEA5D}"/>
              </a:ext>
            </a:extLst>
          </p:cNvPr>
          <p:cNvSpPr>
            <a:spLocks noGrp="1"/>
          </p:cNvSpPr>
          <p:nvPr>
            <p:ph type="title"/>
          </p:nvPr>
        </p:nvSpPr>
        <p:spPr>
          <a:xfrm>
            <a:off x="1043631" y="809898"/>
            <a:ext cx="10173010" cy="1554480"/>
          </a:xfrm>
        </p:spPr>
        <p:txBody>
          <a:bodyPr anchor="ctr">
            <a:normAutofit/>
          </a:bodyPr>
          <a:lstStyle/>
          <a:p>
            <a:r>
              <a:rPr lang="en-US" sz="4800"/>
              <a:t>Decryption</a:t>
            </a:r>
            <a:endParaRPr lang="en-IN"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2463773-EE5B-4247-838D-F67E75DAD8EE}"/>
              </a:ext>
            </a:extLst>
          </p:cNvPr>
          <p:cNvGraphicFramePr>
            <a:graphicFrameLocks noGrp="1"/>
          </p:cNvGraphicFramePr>
          <p:nvPr>
            <p:ph idx="1"/>
            <p:extLst>
              <p:ext uri="{D42A27DB-BD31-4B8C-83A1-F6EECF244321}">
                <p14:modId xmlns:p14="http://schemas.microsoft.com/office/powerpoint/2010/main" val="127119692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32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4" descr="101010 data lines to infinity">
            <a:extLst>
              <a:ext uri="{FF2B5EF4-FFF2-40B4-BE49-F238E27FC236}">
                <a16:creationId xmlns:a16="http://schemas.microsoft.com/office/drawing/2014/main" id="{B00BD79F-63D5-495B-B05A-D6C346D6919E}"/>
              </a:ext>
            </a:extLst>
          </p:cNvPr>
          <p:cNvPicPr>
            <a:picLocks noChangeAspect="1"/>
          </p:cNvPicPr>
          <p:nvPr/>
        </p:nvPicPr>
        <p:blipFill rotWithShape="1">
          <a:blip r:embed="rId2">
            <a:alphaModFix amt="35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1B8C7B96-0562-411D-AECA-E1B0C15C3ED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ABSTRACT</a:t>
            </a:r>
            <a:endParaRPr lang="en-IN" sz="4000" dirty="0">
              <a:solidFill>
                <a:srgbClr val="FFFFFF"/>
              </a:solidFill>
            </a:endParaRPr>
          </a:p>
        </p:txBody>
      </p:sp>
      <p:cxnSp>
        <p:nvCxnSpPr>
          <p:cNvPr id="17"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A7DF43F9-261F-44F1-B783-F0C24A5E6719}"/>
              </a:ext>
            </a:extLst>
          </p:cNvPr>
          <p:cNvSpPr>
            <a:spLocks noGrp="1"/>
          </p:cNvSpPr>
          <p:nvPr>
            <p:ph idx="1"/>
          </p:nvPr>
        </p:nvSpPr>
        <p:spPr>
          <a:xfrm>
            <a:off x="5155379" y="1065862"/>
            <a:ext cx="5744685" cy="4726276"/>
          </a:xfrm>
        </p:spPr>
        <p:txBody>
          <a:bodyPr anchor="ctr">
            <a:normAutofit/>
          </a:bodyPr>
          <a:lstStyle/>
          <a:p>
            <a:r>
              <a:rPr lang="en-IN" sz="2000" dirty="0">
                <a:solidFill>
                  <a:srgbClr val="FFFFFF"/>
                </a:solidFill>
              </a:rPr>
              <a:t>This presentation contains the details of the project ‘text encryption using various algorithms’. </a:t>
            </a:r>
          </a:p>
          <a:p>
            <a:r>
              <a:rPr lang="en-IN" sz="2000" dirty="0">
                <a:solidFill>
                  <a:srgbClr val="FFFFFF"/>
                </a:solidFill>
              </a:rPr>
              <a:t>Text-encryption is a process in which the message send by the sender is encrypted so that only receiver can understand the message.</a:t>
            </a:r>
          </a:p>
          <a:p>
            <a:r>
              <a:rPr lang="en-US" sz="2000" dirty="0">
                <a:solidFill>
                  <a:srgbClr val="FFFFFF"/>
                </a:solidFill>
              </a:rPr>
              <a:t>Encryption converts data into scrambled text. The unreadable text can only be decoded with a secret key.</a:t>
            </a:r>
          </a:p>
          <a:p>
            <a:r>
              <a:rPr lang="en-US" sz="2000" dirty="0">
                <a:solidFill>
                  <a:srgbClr val="FFFFFF"/>
                </a:solidFill>
              </a:rPr>
              <a:t>The decoded text can be read by the receiver which maintains the security</a:t>
            </a:r>
            <a:endParaRPr lang="en-IN" sz="2000" dirty="0">
              <a:solidFill>
                <a:srgbClr val="FFFFFF"/>
              </a:solidFill>
            </a:endParaRPr>
          </a:p>
          <a:p>
            <a:endParaRPr lang="en-IN" sz="2000" dirty="0">
              <a:solidFill>
                <a:srgbClr val="FFFFFF"/>
              </a:solidFill>
            </a:endParaRPr>
          </a:p>
        </p:txBody>
      </p:sp>
    </p:spTree>
    <p:extLst>
      <p:ext uri="{BB962C8B-B14F-4D97-AF65-F5344CB8AC3E}">
        <p14:creationId xmlns:p14="http://schemas.microsoft.com/office/powerpoint/2010/main" val="415163073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3138-CEA0-4C7B-82EE-DC53231A3B3E}"/>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t>Output</a:t>
            </a:r>
          </a:p>
        </p:txBody>
      </p:sp>
      <p:pic>
        <p:nvPicPr>
          <p:cNvPr id="5" name="Content Placeholder 4" descr="Text&#10;&#10;Description automatically generated">
            <a:extLst>
              <a:ext uri="{FF2B5EF4-FFF2-40B4-BE49-F238E27FC236}">
                <a16:creationId xmlns:a16="http://schemas.microsoft.com/office/drawing/2014/main" id="{B9A46999-F91B-4EB7-BB1D-818132E07C65}"/>
              </a:ext>
            </a:extLst>
          </p:cNvPr>
          <p:cNvPicPr>
            <a:picLocks noGrp="1" noChangeAspect="1"/>
          </p:cNvPicPr>
          <p:nvPr>
            <p:ph idx="1"/>
          </p:nvPr>
        </p:nvPicPr>
        <p:blipFill rotWithShape="1">
          <a:blip r:embed="rId2"/>
          <a:srcRect t="9074"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84550753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B2427-7BFF-4AA0-9649-3219B14EA773}"/>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THANK YOU</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C5347F97-2543-4B3D-B8CF-5086BB2818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99394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101010 data lines to infinity">
            <a:extLst>
              <a:ext uri="{FF2B5EF4-FFF2-40B4-BE49-F238E27FC236}">
                <a16:creationId xmlns:a16="http://schemas.microsoft.com/office/drawing/2014/main" id="{D9FF8FF8-9412-41DF-9E0F-4B57A152DF81}"/>
              </a:ext>
            </a:extLst>
          </p:cNvPr>
          <p:cNvPicPr>
            <a:picLocks noChangeAspect="1"/>
          </p:cNvPicPr>
          <p:nvPr/>
        </p:nvPicPr>
        <p:blipFill rotWithShape="1">
          <a:blip r:embed="rId2">
            <a:alphaModFix amt="35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67F19A7D-238B-43E6-8F75-556975DFFD09}"/>
              </a:ext>
            </a:extLst>
          </p:cNvPr>
          <p:cNvSpPr>
            <a:spLocks noGrp="1"/>
          </p:cNvSpPr>
          <p:nvPr>
            <p:ph type="title"/>
          </p:nvPr>
        </p:nvSpPr>
        <p:spPr>
          <a:xfrm>
            <a:off x="838201" y="1065862"/>
            <a:ext cx="3313164" cy="4726276"/>
          </a:xfrm>
        </p:spPr>
        <p:txBody>
          <a:bodyPr>
            <a:normAutofit/>
          </a:bodyPr>
          <a:lstStyle/>
          <a:p>
            <a:pPr algn="r"/>
            <a:r>
              <a:rPr lang="en-US" sz="3700" dirty="0">
                <a:solidFill>
                  <a:srgbClr val="FFFFFF"/>
                </a:solidFill>
              </a:rPr>
              <a:t>INTRODUCTION</a:t>
            </a:r>
            <a:endParaRPr lang="en-IN" sz="3700"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684576-89C0-472D-B519-4CEE2D9F2692}"/>
              </a:ext>
            </a:extLst>
          </p:cNvPr>
          <p:cNvSpPr>
            <a:spLocks noGrp="1"/>
          </p:cNvSpPr>
          <p:nvPr>
            <p:ph idx="1"/>
          </p:nvPr>
        </p:nvSpPr>
        <p:spPr>
          <a:xfrm>
            <a:off x="5155379" y="1065862"/>
            <a:ext cx="5744685" cy="4726276"/>
          </a:xfrm>
        </p:spPr>
        <p:txBody>
          <a:bodyPr anchor="ctr">
            <a:normAutofit/>
          </a:bodyPr>
          <a:lstStyle/>
          <a:p>
            <a:pPr marL="0" indent="0">
              <a:buNone/>
            </a:pPr>
            <a:r>
              <a:rPr lang="en-US" sz="2000" dirty="0">
                <a:solidFill>
                  <a:srgbClr val="FFFFFF"/>
                </a:solidFill>
              </a:rPr>
              <a:t>Cryptography is a science of secret writing. It is the art of protecting the information by transforming it into an unreadable format in which a message can be concealed from reader and only the intended recipient will be able to convert it into original text. Its main goal is to keep the data secure from unauthorized access. Data can be read and understood without any special measures is called plaintext. The method of disguising plaintext in such a way as to hide its substances is called encryption. Encrypting plaintext results in unreadable gibberish called ciphertext. </a:t>
            </a:r>
            <a:endParaRPr lang="en-IN" sz="2000" dirty="0">
              <a:solidFill>
                <a:srgbClr val="FFFFFF"/>
              </a:solidFill>
            </a:endParaRPr>
          </a:p>
          <a:p>
            <a:pPr marL="0" indent="0">
              <a:buNone/>
            </a:pPr>
            <a:endParaRPr lang="en-IN" sz="2000" dirty="0">
              <a:solidFill>
                <a:srgbClr val="FFFFFF"/>
              </a:solidFill>
            </a:endParaRPr>
          </a:p>
        </p:txBody>
      </p:sp>
    </p:spTree>
    <p:extLst>
      <p:ext uri="{BB962C8B-B14F-4D97-AF65-F5344CB8AC3E}">
        <p14:creationId xmlns:p14="http://schemas.microsoft.com/office/powerpoint/2010/main" val="5685008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362146" cy="39115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495292B-74F3-4C3D-ACC6-5D2B438A8F9A}"/>
              </a:ext>
            </a:extLst>
          </p:cNvPr>
          <p:cNvSpPr>
            <a:spLocks noGrp="1"/>
          </p:cNvSpPr>
          <p:nvPr>
            <p:ph type="title"/>
          </p:nvPr>
        </p:nvSpPr>
        <p:spPr>
          <a:xfrm>
            <a:off x="774701" y="762000"/>
            <a:ext cx="2771672" cy="3230578"/>
          </a:xfrm>
        </p:spPr>
        <p:txBody>
          <a:bodyPr>
            <a:normAutofit/>
          </a:bodyPr>
          <a:lstStyle/>
          <a:p>
            <a:r>
              <a:rPr lang="en-US" sz="3800">
                <a:solidFill>
                  <a:srgbClr val="FFFFFF"/>
                </a:solidFill>
              </a:rPr>
              <a:t>Flowchart</a:t>
            </a:r>
            <a:endParaRPr lang="en-IN" sz="3800">
              <a:solidFill>
                <a:srgbClr val="FFFFFF"/>
              </a:solidFill>
            </a:endParaRPr>
          </a:p>
        </p:txBody>
      </p:sp>
      <p:pic>
        <p:nvPicPr>
          <p:cNvPr id="1026" name="Picture 2" descr="Diagram&#10;&#10;Description automatically generated">
            <a:extLst>
              <a:ext uri="{FF2B5EF4-FFF2-40B4-BE49-F238E27FC236}">
                <a16:creationId xmlns:a16="http://schemas.microsoft.com/office/drawing/2014/main" id="{A1E71AAE-6393-4A1E-A99D-3923B81CE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48" b="4"/>
          <a:stretch/>
        </p:blipFill>
        <p:spPr bwMode="auto">
          <a:xfrm>
            <a:off x="3988092" y="448054"/>
            <a:ext cx="4036457" cy="595458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8443" y="445459"/>
            <a:ext cx="3522149"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5C12A483-9BC8-4952-80EF-198075EA46BC}"/>
              </a:ext>
            </a:extLst>
          </p:cNvPr>
          <p:cNvSpPr>
            <a:spLocks noGrp="1"/>
          </p:cNvSpPr>
          <p:nvPr>
            <p:ph idx="1"/>
          </p:nvPr>
        </p:nvSpPr>
        <p:spPr>
          <a:xfrm>
            <a:off x="8460981" y="805294"/>
            <a:ext cx="2977071" cy="5237503"/>
          </a:xfrm>
        </p:spPr>
        <p:txBody>
          <a:bodyPr anchor="ctr">
            <a:normAutofit/>
          </a:bodyPr>
          <a:lstStyle/>
          <a:p>
            <a:endParaRPr lang="en-US" sz="2000"/>
          </a:p>
        </p:txBody>
      </p:sp>
      <p:sp>
        <p:nvSpPr>
          <p:cNvPr id="77" name="Rectangle 7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17136"/>
            <a:ext cx="3362146" cy="18904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70906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257F14E3-1395-412C-BCB6-6E2E614B8D7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METHODOLOGY</a:t>
            </a:r>
            <a:endParaRPr lang="en-IN" sz="4000" dirty="0">
              <a:solidFill>
                <a:srgbClr val="FFFFFF"/>
              </a:solidFill>
            </a:endParaRPr>
          </a:p>
        </p:txBody>
      </p:sp>
      <p:sp>
        <p:nvSpPr>
          <p:cNvPr id="3" name="Content Placeholder 2">
            <a:extLst>
              <a:ext uri="{FF2B5EF4-FFF2-40B4-BE49-F238E27FC236}">
                <a16:creationId xmlns:a16="http://schemas.microsoft.com/office/drawing/2014/main" id="{D50231CD-2886-4F3D-A782-DE336DD70891}"/>
              </a:ext>
            </a:extLst>
          </p:cNvPr>
          <p:cNvSpPr>
            <a:spLocks noGrp="1"/>
          </p:cNvSpPr>
          <p:nvPr>
            <p:ph idx="1"/>
          </p:nvPr>
        </p:nvSpPr>
        <p:spPr>
          <a:xfrm>
            <a:off x="1367624" y="2490436"/>
            <a:ext cx="9708995" cy="3567173"/>
          </a:xfrm>
        </p:spPr>
        <p:txBody>
          <a:bodyPr anchor="ctr">
            <a:normAutofit/>
          </a:bodyPr>
          <a:lstStyle/>
          <a:p>
            <a:pPr marL="0" indent="0">
              <a:buNone/>
            </a:pPr>
            <a:r>
              <a:rPr lang="en-US" sz="2200" dirty="0"/>
              <a:t>1.ADVANCED ENCRYPTION STANDARD(AES):</a:t>
            </a:r>
          </a:p>
          <a:p>
            <a:pPr>
              <a:buFont typeface="Wingdings" panose="05000000000000000000" pitchFamily="2" charset="2"/>
              <a:buChar char="Ø"/>
            </a:pPr>
            <a:r>
              <a:rPr lang="en-IN" sz="2200" dirty="0"/>
              <a:t>AES is a symmetric cryptographic algorithm published by NIST.</a:t>
            </a:r>
          </a:p>
          <a:p>
            <a:pPr>
              <a:buFont typeface="Wingdings" panose="05000000000000000000" pitchFamily="2" charset="2"/>
              <a:buChar char="Ø"/>
            </a:pPr>
            <a:r>
              <a:rPr lang="en-IN" sz="2200" dirty="0"/>
              <a:t>The algorithm was proposed by </a:t>
            </a:r>
            <a:r>
              <a:rPr lang="en-IN" sz="2200" dirty="0" err="1"/>
              <a:t>Rijndelal</a:t>
            </a:r>
            <a:r>
              <a:rPr lang="en-IN" sz="2200" dirty="0"/>
              <a:t>. </a:t>
            </a:r>
          </a:p>
          <a:p>
            <a:pPr>
              <a:buFont typeface="Wingdings" panose="05000000000000000000" pitchFamily="2" charset="2"/>
              <a:buChar char="Ø"/>
            </a:pPr>
            <a:r>
              <a:rPr lang="en-IN" sz="2200" dirty="0"/>
              <a:t>AES is replacement of DES.</a:t>
            </a:r>
          </a:p>
          <a:p>
            <a:pPr>
              <a:buFont typeface="Wingdings" panose="05000000000000000000" pitchFamily="2" charset="2"/>
              <a:buChar char="Ø"/>
            </a:pPr>
            <a:r>
              <a:rPr lang="en-IN" sz="2200" dirty="0"/>
              <a:t>AES works on block cypher technique, size of plain text and cipher text must be same.</a:t>
            </a:r>
          </a:p>
          <a:p>
            <a:pPr>
              <a:buFont typeface="Wingdings" panose="05000000000000000000" pitchFamily="2" charset="2"/>
              <a:buChar char="Ø"/>
            </a:pPr>
            <a:r>
              <a:rPr lang="en-IN" sz="2200" dirty="0"/>
              <a:t>Input key is also required by the algorithm, same size of plain text.</a:t>
            </a:r>
          </a:p>
          <a:p>
            <a:pPr>
              <a:buFont typeface="Wingdings" panose="05000000000000000000" pitchFamily="2" charset="2"/>
              <a:buChar char="Ø"/>
            </a:pPr>
            <a:r>
              <a:rPr lang="en-IN" sz="2200" dirty="0"/>
              <a:t>Unlike any algorithm AES consist of different cipher key length(128,192,256,1024).</a:t>
            </a:r>
          </a:p>
          <a:p>
            <a:pPr>
              <a:buFont typeface="Wingdings" panose="05000000000000000000" pitchFamily="2" charset="2"/>
              <a:buChar char="Ø"/>
            </a:pPr>
            <a:endParaRPr lang="en-IN" sz="2200" dirty="0"/>
          </a:p>
        </p:txBody>
      </p:sp>
    </p:spTree>
    <p:extLst>
      <p:ext uri="{BB962C8B-B14F-4D97-AF65-F5344CB8AC3E}">
        <p14:creationId xmlns:p14="http://schemas.microsoft.com/office/powerpoint/2010/main" val="137723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C1E840-E244-4802-AD86-433BDDF50A03}"/>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400">
                <a:solidFill>
                  <a:schemeClr val="bg1"/>
                </a:solidFill>
              </a:rPr>
              <a:t>IMPLEMENTATION </a:t>
            </a:r>
          </a:p>
        </p:txBody>
      </p:sp>
      <p:pic>
        <p:nvPicPr>
          <p:cNvPr id="1026" name="Picture 2" descr="block cipher - AES AddRoundKey - Cryptography Stack Exchange">
            <a:extLst>
              <a:ext uri="{FF2B5EF4-FFF2-40B4-BE49-F238E27FC236}">
                <a16:creationId xmlns:a16="http://schemas.microsoft.com/office/drawing/2014/main" id="{F1BAFB82-E27F-4D76-8484-CFDA1598636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r="-1" b="-1"/>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6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046E10-8D13-4500-B855-CAA966BBD50F}"/>
              </a:ext>
            </a:extLst>
          </p:cNvPr>
          <p:cNvPicPr>
            <a:picLocks noChangeAspect="1"/>
          </p:cNvPicPr>
          <p:nvPr/>
        </p:nvPicPr>
        <p:blipFill rotWithShape="1">
          <a:blip r:embed="rId2">
            <a:duotone>
              <a:schemeClr val="bg2">
                <a:shade val="45000"/>
                <a:satMod val="135000"/>
              </a:schemeClr>
              <a:prstClr val="white"/>
            </a:duotone>
          </a:blip>
          <a:srcRect t="15537" b="2046"/>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5412A-5DC8-4A82-B228-D74D63A4AE5C}"/>
              </a:ext>
            </a:extLst>
          </p:cNvPr>
          <p:cNvSpPr>
            <a:spLocks noGrp="1"/>
          </p:cNvSpPr>
          <p:nvPr>
            <p:ph type="title"/>
          </p:nvPr>
        </p:nvSpPr>
        <p:spPr>
          <a:xfrm>
            <a:off x="838200" y="365125"/>
            <a:ext cx="10515600" cy="1325563"/>
          </a:xfrm>
        </p:spPr>
        <p:txBody>
          <a:bodyPr>
            <a:normAutofit/>
          </a:bodyPr>
          <a:lstStyle/>
          <a:p>
            <a:endParaRPr lang="en-IN"/>
          </a:p>
        </p:txBody>
      </p:sp>
      <p:graphicFrame>
        <p:nvGraphicFramePr>
          <p:cNvPr id="5" name="Content Placeholder 2">
            <a:extLst>
              <a:ext uri="{FF2B5EF4-FFF2-40B4-BE49-F238E27FC236}">
                <a16:creationId xmlns:a16="http://schemas.microsoft.com/office/drawing/2014/main" id="{910F8EC6-50AC-4C13-8DCB-A93340C09820}"/>
              </a:ext>
            </a:extLst>
          </p:cNvPr>
          <p:cNvGraphicFramePr>
            <a:graphicFrameLocks noGrp="1"/>
          </p:cNvGraphicFramePr>
          <p:nvPr>
            <p:ph idx="1"/>
            <p:extLst>
              <p:ext uri="{D42A27DB-BD31-4B8C-83A1-F6EECF244321}">
                <p14:modId xmlns:p14="http://schemas.microsoft.com/office/powerpoint/2010/main" val="28184626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484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90C18588-1E73-4271-967E-931AA5AD82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06613"/>
            <a:ext cx="4689475" cy="3984625"/>
          </a:xfrm>
          <a:prstGeom prst="rect">
            <a:avLst/>
          </a:prstGeom>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67A348-B586-47FA-8CCB-6631200B7AA3}"/>
              </a:ext>
            </a:extLst>
          </p:cNvPr>
          <p:cNvSpPr txBox="1"/>
          <p:nvPr/>
        </p:nvSpPr>
        <p:spPr>
          <a:xfrm>
            <a:off x="838200" y="5294313"/>
            <a:ext cx="4689475" cy="79692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S-box</a:t>
            </a:r>
            <a:endParaRPr lang="en-IN" sz="1300">
              <a:solidFill>
                <a:srgbClr val="FFFFFF"/>
              </a:solidFill>
            </a:endParaRPr>
          </a:p>
        </p:txBody>
      </p:sp>
      <p:pic>
        <p:nvPicPr>
          <p:cNvPr id="2052" name="Picture 4">
            <a:extLst>
              <a:ext uri="{FF2B5EF4-FFF2-40B4-BE49-F238E27FC236}">
                <a16:creationId xmlns:a16="http://schemas.microsoft.com/office/drawing/2014/main" id="{D0E405C0-FCE0-4E03-8E3A-1D35FD7EF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2106613"/>
            <a:ext cx="5754688" cy="3984625"/>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C5B6A7-1BA0-4CBF-902E-AE35574DDE40}"/>
              </a:ext>
            </a:extLst>
          </p:cNvPr>
          <p:cNvSpPr txBox="1"/>
          <p:nvPr/>
        </p:nvSpPr>
        <p:spPr>
          <a:xfrm>
            <a:off x="5599113" y="5294313"/>
            <a:ext cx="5754688" cy="79692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Inversed S-box</a:t>
            </a:r>
            <a:endParaRPr lang="en-IN" sz="1300">
              <a:solidFill>
                <a:srgbClr val="FFFFFF"/>
              </a:solidFill>
            </a:endParaRPr>
          </a:p>
        </p:txBody>
      </p:sp>
      <p:sp>
        <p:nvSpPr>
          <p:cNvPr id="2" name="Title 1">
            <a:extLst>
              <a:ext uri="{FF2B5EF4-FFF2-40B4-BE49-F238E27FC236}">
                <a16:creationId xmlns:a16="http://schemas.microsoft.com/office/drawing/2014/main" id="{D3C5F034-405A-4EE0-8C16-F634CB25BDB4}"/>
              </a:ext>
            </a:extLst>
          </p:cNvPr>
          <p:cNvSpPr>
            <a:spLocks noGrp="1"/>
          </p:cNvSpPr>
          <p:nvPr>
            <p:ph type="title"/>
          </p:nvPr>
        </p:nvSpPr>
        <p:spPr>
          <a:xfrm>
            <a:off x="833002" y="365125"/>
            <a:ext cx="10520702" cy="1325563"/>
          </a:xfrm>
        </p:spPr>
        <p:txBody>
          <a:bodyPr>
            <a:normAutofit/>
          </a:bodyPr>
          <a:lstStyle/>
          <a:p>
            <a:r>
              <a:rPr lang="en-US" dirty="0"/>
              <a:t>1.SUB BYTES</a:t>
            </a:r>
            <a:endParaRPr lang="en-IN" dirty="0"/>
          </a:p>
        </p:txBody>
      </p:sp>
    </p:spTree>
    <p:extLst>
      <p:ext uri="{BB962C8B-B14F-4D97-AF65-F5344CB8AC3E}">
        <p14:creationId xmlns:p14="http://schemas.microsoft.com/office/powerpoint/2010/main" val="41165893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19D87-1869-4E71-B903-38B44F773D40}"/>
              </a:ext>
            </a:extLst>
          </p:cNvPr>
          <p:cNvSpPr>
            <a:spLocks noGrp="1"/>
          </p:cNvSpPr>
          <p:nvPr>
            <p:ph type="title"/>
          </p:nvPr>
        </p:nvSpPr>
        <p:spPr>
          <a:xfrm>
            <a:off x="838200" y="585216"/>
            <a:ext cx="10515600" cy="1325563"/>
          </a:xfrm>
        </p:spPr>
        <p:txBody>
          <a:bodyPr>
            <a:normAutofit/>
          </a:bodyPr>
          <a:lstStyle/>
          <a:p>
            <a:r>
              <a:rPr lang="en-US">
                <a:solidFill>
                  <a:schemeClr val="bg1"/>
                </a:solidFill>
              </a:rPr>
              <a:t>2.Shift Rows</a:t>
            </a:r>
            <a:endParaRPr lang="en-IN">
              <a:solidFill>
                <a:schemeClr val="bg1"/>
              </a:solidFill>
            </a:endParaRPr>
          </a:p>
        </p:txBody>
      </p:sp>
      <p:sp>
        <p:nvSpPr>
          <p:cNvPr id="9" name="Content Placeholder 8">
            <a:extLst>
              <a:ext uri="{FF2B5EF4-FFF2-40B4-BE49-F238E27FC236}">
                <a16:creationId xmlns:a16="http://schemas.microsoft.com/office/drawing/2014/main" id="{D20EC028-C590-496A-AE80-DB0F886DFE9E}"/>
              </a:ext>
            </a:extLst>
          </p:cNvPr>
          <p:cNvSpPr>
            <a:spLocks noGrp="1"/>
          </p:cNvSpPr>
          <p:nvPr>
            <p:ph idx="1"/>
          </p:nvPr>
        </p:nvSpPr>
        <p:spPr>
          <a:xfrm>
            <a:off x="7546848" y="2516777"/>
            <a:ext cx="3803904" cy="3660185"/>
          </a:xfrm>
        </p:spPr>
        <p:txBody>
          <a:bodyPr anchor="ctr">
            <a:normAutofit/>
          </a:bodyPr>
          <a:lstStyle/>
          <a:p>
            <a:endParaRPr lang="en-US" sz="2200"/>
          </a:p>
        </p:txBody>
      </p:sp>
      <p:pic>
        <p:nvPicPr>
          <p:cNvPr id="4" name="Picture 3">
            <a:extLst>
              <a:ext uri="{FF2B5EF4-FFF2-40B4-BE49-F238E27FC236}">
                <a16:creationId xmlns:a16="http://schemas.microsoft.com/office/drawing/2014/main" id="{C3EF3676-01D9-4FB8-934E-BF84FB7D4E85}"/>
              </a:ext>
            </a:extLst>
          </p:cNvPr>
          <p:cNvPicPr>
            <a:picLocks noChangeAspect="1"/>
          </p:cNvPicPr>
          <p:nvPr/>
        </p:nvPicPr>
        <p:blipFill>
          <a:blip r:embed="rId2"/>
          <a:stretch>
            <a:fillRect/>
          </a:stretch>
        </p:blipFill>
        <p:spPr>
          <a:xfrm>
            <a:off x="138472" y="2393112"/>
            <a:ext cx="11725275" cy="3124200"/>
          </a:xfrm>
          <a:prstGeom prst="rect">
            <a:avLst/>
          </a:prstGeom>
        </p:spPr>
      </p:pic>
    </p:spTree>
    <p:extLst>
      <p:ext uri="{BB962C8B-B14F-4D97-AF65-F5344CB8AC3E}">
        <p14:creationId xmlns:p14="http://schemas.microsoft.com/office/powerpoint/2010/main" val="62833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713</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Nimbus Roman No9 L</vt:lpstr>
      <vt:lpstr>Nunito Sans</vt:lpstr>
      <vt:lpstr>Wingdings</vt:lpstr>
      <vt:lpstr>Office Theme</vt:lpstr>
      <vt:lpstr>TEXT ENCRYPTION USING VARIOUS ALGORTHIMS</vt:lpstr>
      <vt:lpstr>ABSTRACT</vt:lpstr>
      <vt:lpstr>INTRODUCTION</vt:lpstr>
      <vt:lpstr>Flowchart</vt:lpstr>
      <vt:lpstr>METHODOLOGY</vt:lpstr>
      <vt:lpstr>IMPLEMENTATION </vt:lpstr>
      <vt:lpstr>PowerPoint Presentation</vt:lpstr>
      <vt:lpstr>1.SUB BYTES</vt:lpstr>
      <vt:lpstr>2.Shift Rows</vt:lpstr>
      <vt:lpstr>OUTPUT FOR AES</vt:lpstr>
      <vt:lpstr>How does Asymmetric Encryption work? </vt:lpstr>
      <vt:lpstr>PowerPoint Presentation</vt:lpstr>
      <vt:lpstr>IMPLEMENTATION</vt:lpstr>
      <vt:lpstr>RSA  IN NUTSHELL</vt:lpstr>
      <vt:lpstr>FLOW CHART</vt:lpstr>
      <vt:lpstr>1.Key Generation</vt:lpstr>
      <vt:lpstr>2.Key Distribution</vt:lpstr>
      <vt:lpstr>Encryption</vt:lpstr>
      <vt:lpstr>Decryption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ENCRYPTION USING VARIOUS ALGORTHIMS</dc:title>
  <dc:creator>S  SIVAKARTHIK .</dc:creator>
  <cp:lastModifiedBy>S  SIVAKARTHIK .</cp:lastModifiedBy>
  <cp:revision>10</cp:revision>
  <dcterms:created xsi:type="dcterms:W3CDTF">2022-02-25T02:27:30Z</dcterms:created>
  <dcterms:modified xsi:type="dcterms:W3CDTF">2022-02-25T08:35:18Z</dcterms:modified>
</cp:coreProperties>
</file>