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03A6-7B37-4DDD-9F2A-51BA92355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9A04C-1EBD-4A48-9D03-4905C124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22CF-A65D-4649-84CF-A74ECE90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00048-1AE0-4E20-99E6-FA827D3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2D54-9EA3-491C-B619-5D6FA032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4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6082-5220-4105-809C-69ED5A72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5E38B-4C26-456B-8815-4FEB5E511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7AB3-1072-48F4-A3BE-40AEDBF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A397-7945-474F-A58E-3CE2481E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CD62-E471-4B06-8933-878E8AC5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03939-858C-4909-907B-0F45979A3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E64FC-1E0D-471F-A6AC-1CFE73FED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0651-D2CC-47D2-82E0-8BEAFA78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9371-7B47-44E0-A1CE-42FBBE92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C9BC-79DE-41C6-9B27-9D41862B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DC34-875F-4987-B1FD-B1E556D5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173A-1706-4DDC-AD2A-258EE390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E0789-5CE2-4B48-877C-A68E627C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F100-E00E-4FA7-9F7F-E4B04762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4E04-AE0A-48A4-9D7C-9DFA08F6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3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463D-B2BE-402B-8295-A6A17324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32049-083F-48C0-8A85-69FE6953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B7C5-CF2D-4A0D-849C-2AFE4966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926D-E611-48B7-899C-64CD4B70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F4F0E-E094-4697-BF3F-915FBFF5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4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549E-6C4D-4B4C-95D9-7E4D6589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4A46-E8D8-41F9-A373-E60F70B3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9F9B6-F820-489B-B37D-FA636355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CB93-C266-48FA-B766-21F01B6D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D24F-77C4-4D89-8478-ADBF2400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BF34-DD5A-4D22-9F28-A9E24C4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D9EA-CFA8-425E-B5AA-8632F6ED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CE189-12ED-4C20-9E63-23201E66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6DE0D-5C5D-450A-8763-171CA946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79E7C-AF0C-48CE-B13F-A75F0176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42FD-58ED-4A83-A14A-86D12FBD4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93F32-627A-4D3B-8750-8BAC1F19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467E5-3590-4CC2-85B0-348157BA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B1584-2562-4B58-ABC6-D9B28606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3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D3FA-4A39-4C67-87F7-3C81837C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40FDF-B1F1-41D0-B7C0-AE0D1D1B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487D3-30C2-4116-BAE5-40754620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C520-09A3-46AC-9D20-0B2D45FF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7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56F5D-F717-42B5-ADD0-3EC23E7F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CA1A3-2876-4F84-A250-8960B86E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4CB48-D3CD-4BD4-B60B-B342589E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3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C2A0-70DF-4444-82EF-C69CC950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8721-9EB1-4229-B7F6-89BE00B6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A347E-5201-4A05-B6A8-B67EC325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3FAEF-910A-466C-A2F1-E605CFE3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2CF2D-EC70-4D10-B139-CFB8E7A8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35C3-4967-4627-AAF4-5E3537B1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9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10E-12BF-45C2-8ACE-5032471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1299B-23A3-48BA-82D0-B7132E71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5B367-80E2-4D7F-9617-A0FB832F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B171-0028-4D2A-AB10-704FE006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1BC2-4A6A-4A75-98FE-46CD2E47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39453-2860-459B-AC6F-F23D4870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BA3AD-1DAC-4FC7-813C-5C523A210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5D933-342F-486F-A2B7-8E190B41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9745-DFBF-4AF4-997E-4F03E0EF0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EED71-A7CC-42EF-9338-C4EAB93ED7E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E6E5-ECC6-4314-A3C9-345B03B4F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EA6B-8B10-4F92-A9D8-5BD5B652C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C7EC-9D65-4DDE-87C8-61B4BABB32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6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B2065-2CE0-42E4-9CD9-D8E763421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TEXT ENCRYPTION USING VARIOUS ALGORTHIMS</a:t>
            </a:r>
            <a:endParaRPr lang="en-IN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82F5-4C82-40DB-84E9-80DA51AF6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S SIVA KARTHIK REDDY 2010030329</a:t>
            </a:r>
          </a:p>
          <a:p>
            <a:r>
              <a:rPr lang="en-US" sz="1700">
                <a:solidFill>
                  <a:srgbClr val="FFFFFF"/>
                </a:solidFill>
              </a:rPr>
              <a:t>E.R SUAMANTH 2010030051</a:t>
            </a:r>
          </a:p>
          <a:p>
            <a:r>
              <a:rPr lang="en-US" sz="1700">
                <a:solidFill>
                  <a:srgbClr val="FFFFFF"/>
                </a:solidFill>
              </a:rPr>
              <a:t>K SNEHITH 2010030341M</a:t>
            </a:r>
            <a:endParaRPr lang="en-IN" sz="1700">
              <a:solidFill>
                <a:srgbClr val="FFFFFF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C285595E-2430-1E2D-D9D9-2E96B247F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04D1BFB5-188C-0008-83C7-9D7723289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9268D-F35A-4EFA-B62C-1D7D2B71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Abstract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A2E-39B2-4BFF-8449-7A20F048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This presentation contains the details of the project ‘text encryption using various algorithms’. </a:t>
            </a:r>
          </a:p>
          <a:p>
            <a:r>
              <a:rPr lang="en-IN" sz="2000">
                <a:solidFill>
                  <a:srgbClr val="FFFFFF"/>
                </a:solidFill>
              </a:rPr>
              <a:t>Text-encryption is a process in which the message send by the sender is encrypted so that only receiver can understand the message.</a:t>
            </a:r>
          </a:p>
          <a:p>
            <a:r>
              <a:rPr lang="en-US" sz="2000">
                <a:solidFill>
                  <a:srgbClr val="FFFFFF"/>
                </a:solidFill>
              </a:rPr>
              <a:t>Encryption converts data into scrambled text. The unreadable text can only be decoded with a secret key.</a:t>
            </a:r>
          </a:p>
          <a:p>
            <a:r>
              <a:rPr lang="en-US" sz="2000">
                <a:solidFill>
                  <a:srgbClr val="FFFFFF"/>
                </a:solidFill>
              </a:rPr>
              <a:t>The decoded text can be read by the receiver which maintains the security</a:t>
            </a:r>
            <a:endParaRPr lang="en-IN" sz="2000">
              <a:solidFill>
                <a:srgbClr val="FFFFFF"/>
              </a:solidFill>
            </a:endParaRPr>
          </a:p>
          <a:p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6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009A-E7EA-45CD-BED7-4A7A19C2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METHODOLGY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110C-4D7B-4858-ABBA-B097F82B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0" i="0">
                <a:effectLst/>
                <a:latin typeface="Linux Libertine"/>
              </a:rPr>
              <a:t>Diffie–Hellman key exchange</a:t>
            </a:r>
          </a:p>
          <a:p>
            <a:r>
              <a:rPr lang="en-IN" b="0" i="0">
                <a:effectLst/>
              </a:rPr>
              <a:t>Diffie–Hellman key exchange  is a method of securely exchanging cryptographic keys over a public channel.</a:t>
            </a:r>
          </a:p>
          <a:p>
            <a:r>
              <a:rPr lang="en-IN"/>
              <a:t>It was conceived by Ralph Merkle and named after Whitfield Diffie and Martin Hellman it was published in 1976.</a:t>
            </a:r>
          </a:p>
          <a:p>
            <a:r>
              <a:rPr lang="en-IN" b="0" i="0">
                <a:effectLst/>
              </a:rPr>
              <a:t>It is one of the earliest known public work that proposed the idea of a private key and a corresponding public key.</a:t>
            </a:r>
          </a:p>
          <a:p>
            <a:endParaRPr lang="en-IN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118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8DA60CF-CBAA-4AC9-A045-549D64CDC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F64DC-BF4D-434B-BF65-56CA80A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</a:rPr>
              <a:t>Diffie–Hellman in nutshell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E9AEC4-34B4-D30E-CB97-9A536B8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6422848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E25C8-2F2C-48F2-B10B-3ACCFF2C5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" r="4" b="4"/>
          <a:stretch/>
        </p:blipFill>
        <p:spPr>
          <a:xfrm>
            <a:off x="8205634" y="722376"/>
            <a:ext cx="333756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94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8CEA8-94AE-46D5-B1F5-6E093CEB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ALGORTHIM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D654-B464-4E4B-A33C-3D758309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1.</a:t>
            </a:r>
            <a:r>
              <a:rPr lang="en-US" b="0" i="0">
                <a:effectLst/>
              </a:rPr>
              <a:t>The first party picks two prime numbers, g and p and tells them to the second party.</a:t>
            </a:r>
          </a:p>
          <a:p>
            <a:pPr marL="0" indent="0">
              <a:buNone/>
            </a:pPr>
            <a:r>
              <a:rPr lang="en-US"/>
              <a:t>2.</a:t>
            </a:r>
            <a:r>
              <a:rPr lang="en-US" b="0" i="0">
                <a:effectLst/>
              </a:rPr>
              <a:t>The second party then picks a secret number (let’s call it a), and then it computes g</a:t>
            </a:r>
            <a:r>
              <a:rPr lang="en-US" b="0" i="0" baseline="30000">
                <a:effectLst/>
              </a:rPr>
              <a:t>a </a:t>
            </a:r>
            <a:r>
              <a:rPr lang="en-US" b="0" i="0">
                <a:effectLst/>
              </a:rPr>
              <a:t>mod p and sends the result back to the first party; let’s call the result A. Keep in mind that the secret number is not sent to anyone, only the result is.</a:t>
            </a:r>
          </a:p>
          <a:p>
            <a:pPr marL="0" indent="0">
              <a:buNone/>
            </a:pPr>
            <a:r>
              <a:rPr lang="en-US"/>
              <a:t>3.</a:t>
            </a:r>
            <a:r>
              <a:rPr lang="en-US" b="0" i="0">
                <a:effectLst/>
              </a:rPr>
              <a:t>Then the first party does the same; it selects a secret number b and calculates the result B similar to the</a:t>
            </a:r>
          </a:p>
          <a:p>
            <a:pPr marL="0" indent="0">
              <a:buNone/>
            </a:pPr>
            <a:r>
              <a:rPr lang="en-US"/>
              <a:t>4.</a:t>
            </a:r>
            <a:r>
              <a:rPr lang="en-US" b="0" i="0">
                <a:effectLst/>
              </a:rPr>
              <a:t>step 2. Then, this result is sent to the second party.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C1F2-E8AD-4472-AF6D-F14A1C53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A68F-C233-4141-8376-39732000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5. The second party takes the received number B and calculates B</a:t>
            </a:r>
            <a:r>
              <a:rPr lang="en-US" b="0" i="0" baseline="30000" dirty="0">
                <a:solidFill>
                  <a:srgbClr val="4D5968"/>
                </a:solidFill>
                <a:effectLst/>
                <a:latin typeface="Nunito Sans" pitchFamily="2" charset="0"/>
              </a:rPr>
              <a:t>a 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mod p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6. The first party takes the received number A and calculates A</a:t>
            </a:r>
            <a:r>
              <a:rPr lang="en-US" b="0" i="0" baseline="30000" dirty="0">
                <a:solidFill>
                  <a:srgbClr val="4D5968"/>
                </a:solidFill>
                <a:effectLst/>
                <a:latin typeface="Nunito Sans" pitchFamily="2" charset="0"/>
              </a:rPr>
              <a:t>b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 mod p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86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8931B-B449-4F03-9799-8C272B94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Output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3A09A84-7E26-47AE-AE0B-E4C968F6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7807" b="-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31047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0C527-F195-4273-984C-CADB9657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726418B-51BC-616C-0BC5-99F3A8A22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Linux Libertine</vt:lpstr>
      <vt:lpstr>Nunito Sans</vt:lpstr>
      <vt:lpstr>Office Theme</vt:lpstr>
      <vt:lpstr>TEXT ENCRYPTION USING VARIOUS ALGORTHIMS</vt:lpstr>
      <vt:lpstr>Abstract</vt:lpstr>
      <vt:lpstr>METHODOLGY</vt:lpstr>
      <vt:lpstr>Diffie–Hellman in nutshell</vt:lpstr>
      <vt:lpstr>ALGORTHIM</vt:lpstr>
      <vt:lpstr>PowerPoint Presentation</vt:lpstr>
      <vt:lpstr>Output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ENCRYPTION USING VARIOUS ALGORTHIMS</dc:title>
  <dc:creator>S  SIVAKARTHIK .</dc:creator>
  <cp:lastModifiedBy>S  SIVAKARTHIK .</cp:lastModifiedBy>
  <cp:revision>2</cp:revision>
  <dcterms:created xsi:type="dcterms:W3CDTF">2022-04-03T15:11:09Z</dcterms:created>
  <dcterms:modified xsi:type="dcterms:W3CDTF">2022-04-03T15:50:26Z</dcterms:modified>
</cp:coreProperties>
</file>