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5" r:id="rId6"/>
    <p:sldId id="267" r:id="rId7"/>
    <p:sldId id="261"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9" d="100"/>
          <a:sy n="89" d="100"/>
        </p:scale>
        <p:origin x="3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9F24F-F740-4775-BBA2-BCBF29A240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B3DE6A-3F5C-44FB-B509-D2655FB556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9A698E-C34F-4EEE-9BA3-FE3B1A35C275}"/>
              </a:ext>
            </a:extLst>
          </p:cNvPr>
          <p:cNvSpPr>
            <a:spLocks noGrp="1"/>
          </p:cNvSpPr>
          <p:nvPr>
            <p:ph type="dt" sz="half" idx="10"/>
          </p:nvPr>
        </p:nvSpPr>
        <p:spPr/>
        <p:txBody>
          <a:bodyPr/>
          <a:lstStyle/>
          <a:p>
            <a:fld id="{42FED948-3F20-42A2-AF13-0A81AC3B1DB9}" type="datetimeFigureOut">
              <a:rPr lang="en-IN" smtClean="0"/>
              <a:t>24-02-2022</a:t>
            </a:fld>
            <a:endParaRPr lang="en-IN"/>
          </a:p>
        </p:txBody>
      </p:sp>
      <p:sp>
        <p:nvSpPr>
          <p:cNvPr id="5" name="Footer Placeholder 4">
            <a:extLst>
              <a:ext uri="{FF2B5EF4-FFF2-40B4-BE49-F238E27FC236}">
                <a16:creationId xmlns:a16="http://schemas.microsoft.com/office/drawing/2014/main" id="{0474CD92-F257-4DE1-83E0-84DD8518CD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E27317-696B-4538-A5E6-014790F2DA31}"/>
              </a:ext>
            </a:extLst>
          </p:cNvPr>
          <p:cNvSpPr>
            <a:spLocks noGrp="1"/>
          </p:cNvSpPr>
          <p:nvPr>
            <p:ph type="sldNum" sz="quarter" idx="12"/>
          </p:nvPr>
        </p:nvSpPr>
        <p:spPr/>
        <p:txBody>
          <a:bodyPr/>
          <a:lstStyle/>
          <a:p>
            <a:fld id="{908986AC-6A03-467C-A442-BE73C957CFB9}" type="slidenum">
              <a:rPr lang="en-IN" smtClean="0"/>
              <a:t>‹#›</a:t>
            </a:fld>
            <a:endParaRPr lang="en-IN"/>
          </a:p>
        </p:txBody>
      </p:sp>
    </p:spTree>
    <p:extLst>
      <p:ext uri="{BB962C8B-B14F-4D97-AF65-F5344CB8AC3E}">
        <p14:creationId xmlns:p14="http://schemas.microsoft.com/office/powerpoint/2010/main" val="2822931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AEE19-4360-4306-81D1-C3A96CCC5B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0C285C-B52C-461C-82AA-5D07F6027F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673ABA-9268-4800-8071-380B0BD1F032}"/>
              </a:ext>
            </a:extLst>
          </p:cNvPr>
          <p:cNvSpPr>
            <a:spLocks noGrp="1"/>
          </p:cNvSpPr>
          <p:nvPr>
            <p:ph type="dt" sz="half" idx="10"/>
          </p:nvPr>
        </p:nvSpPr>
        <p:spPr/>
        <p:txBody>
          <a:bodyPr/>
          <a:lstStyle/>
          <a:p>
            <a:fld id="{42FED948-3F20-42A2-AF13-0A81AC3B1DB9}" type="datetimeFigureOut">
              <a:rPr lang="en-IN" smtClean="0"/>
              <a:t>24-02-2022</a:t>
            </a:fld>
            <a:endParaRPr lang="en-IN"/>
          </a:p>
        </p:txBody>
      </p:sp>
      <p:sp>
        <p:nvSpPr>
          <p:cNvPr id="5" name="Footer Placeholder 4">
            <a:extLst>
              <a:ext uri="{FF2B5EF4-FFF2-40B4-BE49-F238E27FC236}">
                <a16:creationId xmlns:a16="http://schemas.microsoft.com/office/drawing/2014/main" id="{3D9CF17C-C317-44D8-A60A-2B3CBBE11E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AF8C23-48EB-4382-98D6-2852DBB769A1}"/>
              </a:ext>
            </a:extLst>
          </p:cNvPr>
          <p:cNvSpPr>
            <a:spLocks noGrp="1"/>
          </p:cNvSpPr>
          <p:nvPr>
            <p:ph type="sldNum" sz="quarter" idx="12"/>
          </p:nvPr>
        </p:nvSpPr>
        <p:spPr/>
        <p:txBody>
          <a:bodyPr/>
          <a:lstStyle/>
          <a:p>
            <a:fld id="{908986AC-6A03-467C-A442-BE73C957CFB9}" type="slidenum">
              <a:rPr lang="en-IN" smtClean="0"/>
              <a:t>‹#›</a:t>
            </a:fld>
            <a:endParaRPr lang="en-IN"/>
          </a:p>
        </p:txBody>
      </p:sp>
    </p:spTree>
    <p:extLst>
      <p:ext uri="{BB962C8B-B14F-4D97-AF65-F5344CB8AC3E}">
        <p14:creationId xmlns:p14="http://schemas.microsoft.com/office/powerpoint/2010/main" val="3433898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BA6771-729B-4FDF-BCE6-60F7AF90D7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561200-A1CC-40C4-AC8F-E529FF94E5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2F8A7C-C823-4718-827F-D2600346BC0B}"/>
              </a:ext>
            </a:extLst>
          </p:cNvPr>
          <p:cNvSpPr>
            <a:spLocks noGrp="1"/>
          </p:cNvSpPr>
          <p:nvPr>
            <p:ph type="dt" sz="half" idx="10"/>
          </p:nvPr>
        </p:nvSpPr>
        <p:spPr/>
        <p:txBody>
          <a:bodyPr/>
          <a:lstStyle/>
          <a:p>
            <a:fld id="{42FED948-3F20-42A2-AF13-0A81AC3B1DB9}" type="datetimeFigureOut">
              <a:rPr lang="en-IN" smtClean="0"/>
              <a:t>24-02-2022</a:t>
            </a:fld>
            <a:endParaRPr lang="en-IN"/>
          </a:p>
        </p:txBody>
      </p:sp>
      <p:sp>
        <p:nvSpPr>
          <p:cNvPr id="5" name="Footer Placeholder 4">
            <a:extLst>
              <a:ext uri="{FF2B5EF4-FFF2-40B4-BE49-F238E27FC236}">
                <a16:creationId xmlns:a16="http://schemas.microsoft.com/office/drawing/2014/main" id="{2CF63FC5-E572-4081-A297-14F689DA3B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180117-C02B-44A0-8A62-120A4E9710D9}"/>
              </a:ext>
            </a:extLst>
          </p:cNvPr>
          <p:cNvSpPr>
            <a:spLocks noGrp="1"/>
          </p:cNvSpPr>
          <p:nvPr>
            <p:ph type="sldNum" sz="quarter" idx="12"/>
          </p:nvPr>
        </p:nvSpPr>
        <p:spPr/>
        <p:txBody>
          <a:bodyPr/>
          <a:lstStyle/>
          <a:p>
            <a:fld id="{908986AC-6A03-467C-A442-BE73C957CFB9}" type="slidenum">
              <a:rPr lang="en-IN" smtClean="0"/>
              <a:t>‹#›</a:t>
            </a:fld>
            <a:endParaRPr lang="en-IN"/>
          </a:p>
        </p:txBody>
      </p:sp>
    </p:spTree>
    <p:extLst>
      <p:ext uri="{BB962C8B-B14F-4D97-AF65-F5344CB8AC3E}">
        <p14:creationId xmlns:p14="http://schemas.microsoft.com/office/powerpoint/2010/main" val="845074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D2BB9-CC27-46AA-9E36-BEBBA42F1C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B72A89-1453-4DEC-9ECA-CC3D775968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841FB6-E29D-47DC-88CC-DF1A4E29A599}"/>
              </a:ext>
            </a:extLst>
          </p:cNvPr>
          <p:cNvSpPr>
            <a:spLocks noGrp="1"/>
          </p:cNvSpPr>
          <p:nvPr>
            <p:ph type="dt" sz="half" idx="10"/>
          </p:nvPr>
        </p:nvSpPr>
        <p:spPr/>
        <p:txBody>
          <a:bodyPr/>
          <a:lstStyle/>
          <a:p>
            <a:fld id="{42FED948-3F20-42A2-AF13-0A81AC3B1DB9}" type="datetimeFigureOut">
              <a:rPr lang="en-IN" smtClean="0"/>
              <a:t>24-02-2022</a:t>
            </a:fld>
            <a:endParaRPr lang="en-IN"/>
          </a:p>
        </p:txBody>
      </p:sp>
      <p:sp>
        <p:nvSpPr>
          <p:cNvPr id="5" name="Footer Placeholder 4">
            <a:extLst>
              <a:ext uri="{FF2B5EF4-FFF2-40B4-BE49-F238E27FC236}">
                <a16:creationId xmlns:a16="http://schemas.microsoft.com/office/drawing/2014/main" id="{CDF12F41-7991-4569-9C22-2DEAB3CE62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D3DE9B-8EEA-41D4-A79F-AEE1808D1CA6}"/>
              </a:ext>
            </a:extLst>
          </p:cNvPr>
          <p:cNvSpPr>
            <a:spLocks noGrp="1"/>
          </p:cNvSpPr>
          <p:nvPr>
            <p:ph type="sldNum" sz="quarter" idx="12"/>
          </p:nvPr>
        </p:nvSpPr>
        <p:spPr/>
        <p:txBody>
          <a:bodyPr/>
          <a:lstStyle/>
          <a:p>
            <a:fld id="{908986AC-6A03-467C-A442-BE73C957CFB9}" type="slidenum">
              <a:rPr lang="en-IN" smtClean="0"/>
              <a:t>‹#›</a:t>
            </a:fld>
            <a:endParaRPr lang="en-IN"/>
          </a:p>
        </p:txBody>
      </p:sp>
    </p:spTree>
    <p:extLst>
      <p:ext uri="{BB962C8B-B14F-4D97-AF65-F5344CB8AC3E}">
        <p14:creationId xmlns:p14="http://schemas.microsoft.com/office/powerpoint/2010/main" val="4186204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E1173-2171-4C85-8AD7-D87EDCD632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A084ED-58AB-4F32-800E-9D1802986A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734CF1-B58A-44ED-B03F-DEDFE76964E2}"/>
              </a:ext>
            </a:extLst>
          </p:cNvPr>
          <p:cNvSpPr>
            <a:spLocks noGrp="1"/>
          </p:cNvSpPr>
          <p:nvPr>
            <p:ph type="dt" sz="half" idx="10"/>
          </p:nvPr>
        </p:nvSpPr>
        <p:spPr/>
        <p:txBody>
          <a:bodyPr/>
          <a:lstStyle/>
          <a:p>
            <a:fld id="{42FED948-3F20-42A2-AF13-0A81AC3B1DB9}" type="datetimeFigureOut">
              <a:rPr lang="en-IN" smtClean="0"/>
              <a:t>24-02-2022</a:t>
            </a:fld>
            <a:endParaRPr lang="en-IN"/>
          </a:p>
        </p:txBody>
      </p:sp>
      <p:sp>
        <p:nvSpPr>
          <p:cNvPr id="5" name="Footer Placeholder 4">
            <a:extLst>
              <a:ext uri="{FF2B5EF4-FFF2-40B4-BE49-F238E27FC236}">
                <a16:creationId xmlns:a16="http://schemas.microsoft.com/office/drawing/2014/main" id="{852D3A5C-51D3-4E59-B475-C51FBD496F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79E96E-AE5B-43D8-9458-0A21BCCA3817}"/>
              </a:ext>
            </a:extLst>
          </p:cNvPr>
          <p:cNvSpPr>
            <a:spLocks noGrp="1"/>
          </p:cNvSpPr>
          <p:nvPr>
            <p:ph type="sldNum" sz="quarter" idx="12"/>
          </p:nvPr>
        </p:nvSpPr>
        <p:spPr/>
        <p:txBody>
          <a:bodyPr/>
          <a:lstStyle/>
          <a:p>
            <a:fld id="{908986AC-6A03-467C-A442-BE73C957CFB9}" type="slidenum">
              <a:rPr lang="en-IN" smtClean="0"/>
              <a:t>‹#›</a:t>
            </a:fld>
            <a:endParaRPr lang="en-IN"/>
          </a:p>
        </p:txBody>
      </p:sp>
    </p:spTree>
    <p:extLst>
      <p:ext uri="{BB962C8B-B14F-4D97-AF65-F5344CB8AC3E}">
        <p14:creationId xmlns:p14="http://schemas.microsoft.com/office/powerpoint/2010/main" val="238663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597E1-01A5-4349-A73E-B11BCA8A65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BD5B8A-AB4C-40C9-B903-91A33CE529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C19531-8B79-47A9-B566-B84FEB51EC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D46A27-0755-4DC1-AFB7-208E44F0FF88}"/>
              </a:ext>
            </a:extLst>
          </p:cNvPr>
          <p:cNvSpPr>
            <a:spLocks noGrp="1"/>
          </p:cNvSpPr>
          <p:nvPr>
            <p:ph type="dt" sz="half" idx="10"/>
          </p:nvPr>
        </p:nvSpPr>
        <p:spPr/>
        <p:txBody>
          <a:bodyPr/>
          <a:lstStyle/>
          <a:p>
            <a:fld id="{42FED948-3F20-42A2-AF13-0A81AC3B1DB9}" type="datetimeFigureOut">
              <a:rPr lang="en-IN" smtClean="0"/>
              <a:t>24-02-2022</a:t>
            </a:fld>
            <a:endParaRPr lang="en-IN"/>
          </a:p>
        </p:txBody>
      </p:sp>
      <p:sp>
        <p:nvSpPr>
          <p:cNvPr id="6" name="Footer Placeholder 5">
            <a:extLst>
              <a:ext uri="{FF2B5EF4-FFF2-40B4-BE49-F238E27FC236}">
                <a16:creationId xmlns:a16="http://schemas.microsoft.com/office/drawing/2014/main" id="{6CC27AAE-7F5F-4580-9073-6E9A937722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3225DC-72B8-41B3-8C9E-612A2FA4ECC2}"/>
              </a:ext>
            </a:extLst>
          </p:cNvPr>
          <p:cNvSpPr>
            <a:spLocks noGrp="1"/>
          </p:cNvSpPr>
          <p:nvPr>
            <p:ph type="sldNum" sz="quarter" idx="12"/>
          </p:nvPr>
        </p:nvSpPr>
        <p:spPr/>
        <p:txBody>
          <a:bodyPr/>
          <a:lstStyle/>
          <a:p>
            <a:fld id="{908986AC-6A03-467C-A442-BE73C957CFB9}" type="slidenum">
              <a:rPr lang="en-IN" smtClean="0"/>
              <a:t>‹#›</a:t>
            </a:fld>
            <a:endParaRPr lang="en-IN"/>
          </a:p>
        </p:txBody>
      </p:sp>
    </p:spTree>
    <p:extLst>
      <p:ext uri="{BB962C8B-B14F-4D97-AF65-F5344CB8AC3E}">
        <p14:creationId xmlns:p14="http://schemas.microsoft.com/office/powerpoint/2010/main" val="3101086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26DD-D048-44ED-8D00-03BFB6B893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F64F7C-BAC8-47B9-964B-5E648E13E6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DA7953-2DCF-43EA-837B-A2E12F2377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5066BE-F6BB-4BBB-9709-2B30225881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B8DC26-5879-4D28-BE5A-A34AFCCFE1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27450C-2400-4CBD-8F86-49D3B58A8533}"/>
              </a:ext>
            </a:extLst>
          </p:cNvPr>
          <p:cNvSpPr>
            <a:spLocks noGrp="1"/>
          </p:cNvSpPr>
          <p:nvPr>
            <p:ph type="dt" sz="half" idx="10"/>
          </p:nvPr>
        </p:nvSpPr>
        <p:spPr/>
        <p:txBody>
          <a:bodyPr/>
          <a:lstStyle/>
          <a:p>
            <a:fld id="{42FED948-3F20-42A2-AF13-0A81AC3B1DB9}" type="datetimeFigureOut">
              <a:rPr lang="en-IN" smtClean="0"/>
              <a:t>24-02-2022</a:t>
            </a:fld>
            <a:endParaRPr lang="en-IN"/>
          </a:p>
        </p:txBody>
      </p:sp>
      <p:sp>
        <p:nvSpPr>
          <p:cNvPr id="8" name="Footer Placeholder 7">
            <a:extLst>
              <a:ext uri="{FF2B5EF4-FFF2-40B4-BE49-F238E27FC236}">
                <a16:creationId xmlns:a16="http://schemas.microsoft.com/office/drawing/2014/main" id="{7231E280-AF9D-4778-B3BD-4496E0E0FD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83C48F-4BCA-42D7-8528-24B7077E4E5B}"/>
              </a:ext>
            </a:extLst>
          </p:cNvPr>
          <p:cNvSpPr>
            <a:spLocks noGrp="1"/>
          </p:cNvSpPr>
          <p:nvPr>
            <p:ph type="sldNum" sz="quarter" idx="12"/>
          </p:nvPr>
        </p:nvSpPr>
        <p:spPr/>
        <p:txBody>
          <a:bodyPr/>
          <a:lstStyle/>
          <a:p>
            <a:fld id="{908986AC-6A03-467C-A442-BE73C957CFB9}" type="slidenum">
              <a:rPr lang="en-IN" smtClean="0"/>
              <a:t>‹#›</a:t>
            </a:fld>
            <a:endParaRPr lang="en-IN"/>
          </a:p>
        </p:txBody>
      </p:sp>
    </p:spTree>
    <p:extLst>
      <p:ext uri="{BB962C8B-B14F-4D97-AF65-F5344CB8AC3E}">
        <p14:creationId xmlns:p14="http://schemas.microsoft.com/office/powerpoint/2010/main" val="789854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F5C4E-EB37-4C49-93DF-029792B892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7C84CE-76AD-4910-9D6D-264222ED556E}"/>
              </a:ext>
            </a:extLst>
          </p:cNvPr>
          <p:cNvSpPr>
            <a:spLocks noGrp="1"/>
          </p:cNvSpPr>
          <p:nvPr>
            <p:ph type="dt" sz="half" idx="10"/>
          </p:nvPr>
        </p:nvSpPr>
        <p:spPr/>
        <p:txBody>
          <a:bodyPr/>
          <a:lstStyle/>
          <a:p>
            <a:fld id="{42FED948-3F20-42A2-AF13-0A81AC3B1DB9}" type="datetimeFigureOut">
              <a:rPr lang="en-IN" smtClean="0"/>
              <a:t>24-02-2022</a:t>
            </a:fld>
            <a:endParaRPr lang="en-IN"/>
          </a:p>
        </p:txBody>
      </p:sp>
      <p:sp>
        <p:nvSpPr>
          <p:cNvPr id="4" name="Footer Placeholder 3">
            <a:extLst>
              <a:ext uri="{FF2B5EF4-FFF2-40B4-BE49-F238E27FC236}">
                <a16:creationId xmlns:a16="http://schemas.microsoft.com/office/drawing/2014/main" id="{A624A43A-0888-440E-A5BB-23A6EA5CA7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8AE3A7-A9D4-495F-BFD7-30A2688C990E}"/>
              </a:ext>
            </a:extLst>
          </p:cNvPr>
          <p:cNvSpPr>
            <a:spLocks noGrp="1"/>
          </p:cNvSpPr>
          <p:nvPr>
            <p:ph type="sldNum" sz="quarter" idx="12"/>
          </p:nvPr>
        </p:nvSpPr>
        <p:spPr/>
        <p:txBody>
          <a:bodyPr/>
          <a:lstStyle/>
          <a:p>
            <a:fld id="{908986AC-6A03-467C-A442-BE73C957CFB9}" type="slidenum">
              <a:rPr lang="en-IN" smtClean="0"/>
              <a:t>‹#›</a:t>
            </a:fld>
            <a:endParaRPr lang="en-IN"/>
          </a:p>
        </p:txBody>
      </p:sp>
    </p:spTree>
    <p:extLst>
      <p:ext uri="{BB962C8B-B14F-4D97-AF65-F5344CB8AC3E}">
        <p14:creationId xmlns:p14="http://schemas.microsoft.com/office/powerpoint/2010/main" val="362095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3594-A7AD-4712-9833-12824A3F194D}"/>
              </a:ext>
            </a:extLst>
          </p:cNvPr>
          <p:cNvSpPr>
            <a:spLocks noGrp="1"/>
          </p:cNvSpPr>
          <p:nvPr>
            <p:ph type="dt" sz="half" idx="10"/>
          </p:nvPr>
        </p:nvSpPr>
        <p:spPr/>
        <p:txBody>
          <a:bodyPr/>
          <a:lstStyle/>
          <a:p>
            <a:fld id="{42FED948-3F20-42A2-AF13-0A81AC3B1DB9}" type="datetimeFigureOut">
              <a:rPr lang="en-IN" smtClean="0"/>
              <a:t>24-02-2022</a:t>
            </a:fld>
            <a:endParaRPr lang="en-IN"/>
          </a:p>
        </p:txBody>
      </p:sp>
      <p:sp>
        <p:nvSpPr>
          <p:cNvPr id="3" name="Footer Placeholder 2">
            <a:extLst>
              <a:ext uri="{FF2B5EF4-FFF2-40B4-BE49-F238E27FC236}">
                <a16:creationId xmlns:a16="http://schemas.microsoft.com/office/drawing/2014/main" id="{A040CE66-A6E1-478C-A5FE-534744B960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CBD3BA-4911-461B-B429-5F32C8284A85}"/>
              </a:ext>
            </a:extLst>
          </p:cNvPr>
          <p:cNvSpPr>
            <a:spLocks noGrp="1"/>
          </p:cNvSpPr>
          <p:nvPr>
            <p:ph type="sldNum" sz="quarter" idx="12"/>
          </p:nvPr>
        </p:nvSpPr>
        <p:spPr/>
        <p:txBody>
          <a:bodyPr/>
          <a:lstStyle/>
          <a:p>
            <a:fld id="{908986AC-6A03-467C-A442-BE73C957CFB9}" type="slidenum">
              <a:rPr lang="en-IN" smtClean="0"/>
              <a:t>‹#›</a:t>
            </a:fld>
            <a:endParaRPr lang="en-IN"/>
          </a:p>
        </p:txBody>
      </p:sp>
    </p:spTree>
    <p:extLst>
      <p:ext uri="{BB962C8B-B14F-4D97-AF65-F5344CB8AC3E}">
        <p14:creationId xmlns:p14="http://schemas.microsoft.com/office/powerpoint/2010/main" val="3352592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6DFF1-48C8-4F97-A0DE-E3643893F7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1D9C2B-F874-49B9-AF91-9DE3181D36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C827BA-75FC-4F68-A9F6-0A29AB1C7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A7C21-BCDF-423F-8EC6-38C3C18AD76F}"/>
              </a:ext>
            </a:extLst>
          </p:cNvPr>
          <p:cNvSpPr>
            <a:spLocks noGrp="1"/>
          </p:cNvSpPr>
          <p:nvPr>
            <p:ph type="dt" sz="half" idx="10"/>
          </p:nvPr>
        </p:nvSpPr>
        <p:spPr/>
        <p:txBody>
          <a:bodyPr/>
          <a:lstStyle/>
          <a:p>
            <a:fld id="{42FED948-3F20-42A2-AF13-0A81AC3B1DB9}" type="datetimeFigureOut">
              <a:rPr lang="en-IN" smtClean="0"/>
              <a:t>24-02-2022</a:t>
            </a:fld>
            <a:endParaRPr lang="en-IN"/>
          </a:p>
        </p:txBody>
      </p:sp>
      <p:sp>
        <p:nvSpPr>
          <p:cNvPr id="6" name="Footer Placeholder 5">
            <a:extLst>
              <a:ext uri="{FF2B5EF4-FFF2-40B4-BE49-F238E27FC236}">
                <a16:creationId xmlns:a16="http://schemas.microsoft.com/office/drawing/2014/main" id="{1A9A18EF-81A0-4392-8931-13C1E3311B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01F0A5-0D46-4F70-BB4B-0AB424A9EDBE}"/>
              </a:ext>
            </a:extLst>
          </p:cNvPr>
          <p:cNvSpPr>
            <a:spLocks noGrp="1"/>
          </p:cNvSpPr>
          <p:nvPr>
            <p:ph type="sldNum" sz="quarter" idx="12"/>
          </p:nvPr>
        </p:nvSpPr>
        <p:spPr/>
        <p:txBody>
          <a:bodyPr/>
          <a:lstStyle/>
          <a:p>
            <a:fld id="{908986AC-6A03-467C-A442-BE73C957CFB9}" type="slidenum">
              <a:rPr lang="en-IN" smtClean="0"/>
              <a:t>‹#›</a:t>
            </a:fld>
            <a:endParaRPr lang="en-IN"/>
          </a:p>
        </p:txBody>
      </p:sp>
    </p:spTree>
    <p:extLst>
      <p:ext uri="{BB962C8B-B14F-4D97-AF65-F5344CB8AC3E}">
        <p14:creationId xmlns:p14="http://schemas.microsoft.com/office/powerpoint/2010/main" val="1702209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13BE6-62E0-4BA1-8017-2AB95D8634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4FD261-F99B-42B6-83E4-34C28AFE27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CFC93FF-C5DE-4894-8D8F-694BDB0C2B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B766CC-0BFE-4BFD-B334-74C8816EBB37}"/>
              </a:ext>
            </a:extLst>
          </p:cNvPr>
          <p:cNvSpPr>
            <a:spLocks noGrp="1"/>
          </p:cNvSpPr>
          <p:nvPr>
            <p:ph type="dt" sz="half" idx="10"/>
          </p:nvPr>
        </p:nvSpPr>
        <p:spPr/>
        <p:txBody>
          <a:bodyPr/>
          <a:lstStyle/>
          <a:p>
            <a:fld id="{42FED948-3F20-42A2-AF13-0A81AC3B1DB9}" type="datetimeFigureOut">
              <a:rPr lang="en-IN" smtClean="0"/>
              <a:t>24-02-2022</a:t>
            </a:fld>
            <a:endParaRPr lang="en-IN"/>
          </a:p>
        </p:txBody>
      </p:sp>
      <p:sp>
        <p:nvSpPr>
          <p:cNvPr id="6" name="Footer Placeholder 5">
            <a:extLst>
              <a:ext uri="{FF2B5EF4-FFF2-40B4-BE49-F238E27FC236}">
                <a16:creationId xmlns:a16="http://schemas.microsoft.com/office/drawing/2014/main" id="{F4374400-59C9-41E4-A715-E59774A6BB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27CA2D-974C-4680-8B71-DB071EF83F07}"/>
              </a:ext>
            </a:extLst>
          </p:cNvPr>
          <p:cNvSpPr>
            <a:spLocks noGrp="1"/>
          </p:cNvSpPr>
          <p:nvPr>
            <p:ph type="sldNum" sz="quarter" idx="12"/>
          </p:nvPr>
        </p:nvSpPr>
        <p:spPr/>
        <p:txBody>
          <a:bodyPr/>
          <a:lstStyle/>
          <a:p>
            <a:fld id="{908986AC-6A03-467C-A442-BE73C957CFB9}" type="slidenum">
              <a:rPr lang="en-IN" smtClean="0"/>
              <a:t>‹#›</a:t>
            </a:fld>
            <a:endParaRPr lang="en-IN"/>
          </a:p>
        </p:txBody>
      </p:sp>
    </p:spTree>
    <p:extLst>
      <p:ext uri="{BB962C8B-B14F-4D97-AF65-F5344CB8AC3E}">
        <p14:creationId xmlns:p14="http://schemas.microsoft.com/office/powerpoint/2010/main" val="2110532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D68758-5E6A-4B3A-A2C3-4150A99258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4C55E7-69BC-4D82-B0F6-24FAC44DCC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B328A4-1F0E-4B7F-A6CA-8E1445A344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FED948-3F20-42A2-AF13-0A81AC3B1DB9}" type="datetimeFigureOut">
              <a:rPr lang="en-IN" smtClean="0"/>
              <a:t>24-02-2022</a:t>
            </a:fld>
            <a:endParaRPr lang="en-IN"/>
          </a:p>
        </p:txBody>
      </p:sp>
      <p:sp>
        <p:nvSpPr>
          <p:cNvPr id="5" name="Footer Placeholder 4">
            <a:extLst>
              <a:ext uri="{FF2B5EF4-FFF2-40B4-BE49-F238E27FC236}">
                <a16:creationId xmlns:a16="http://schemas.microsoft.com/office/drawing/2014/main" id="{CE1A05F8-86F2-4494-9B54-395FE1936F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42FDF9A-07BD-48C7-B0D8-5824581496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8986AC-6A03-467C-A442-BE73C957CFB9}" type="slidenum">
              <a:rPr lang="en-IN" smtClean="0"/>
              <a:t>‹#›</a:t>
            </a:fld>
            <a:endParaRPr lang="en-IN"/>
          </a:p>
        </p:txBody>
      </p:sp>
    </p:spTree>
    <p:extLst>
      <p:ext uri="{BB962C8B-B14F-4D97-AF65-F5344CB8AC3E}">
        <p14:creationId xmlns:p14="http://schemas.microsoft.com/office/powerpoint/2010/main" val="314443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FDEA5D2A-9880-426C-9782-EC24B9F50C25}"/>
              </a:ext>
            </a:extLst>
          </p:cNvPr>
          <p:cNvPicPr>
            <a:picLocks noChangeAspect="1"/>
          </p:cNvPicPr>
          <p:nvPr/>
        </p:nvPicPr>
        <p:blipFill rotWithShape="1">
          <a:blip r:embed="rId2">
            <a:alphaModFix amt="50000"/>
          </a:blip>
          <a:srcRect t="5981" b="9750"/>
          <a:stretch/>
        </p:blipFill>
        <p:spPr>
          <a:xfrm>
            <a:off x="20" y="1"/>
            <a:ext cx="12191980" cy="6857999"/>
          </a:xfrm>
          <a:prstGeom prst="rect">
            <a:avLst/>
          </a:prstGeom>
        </p:spPr>
      </p:pic>
      <p:sp>
        <p:nvSpPr>
          <p:cNvPr id="2" name="Title 1">
            <a:extLst>
              <a:ext uri="{FF2B5EF4-FFF2-40B4-BE49-F238E27FC236}">
                <a16:creationId xmlns:a16="http://schemas.microsoft.com/office/drawing/2014/main" id="{D4C867DE-AB09-4E0A-AB96-567DF3BC4289}"/>
              </a:ext>
            </a:extLst>
          </p:cNvPr>
          <p:cNvSpPr>
            <a:spLocks noGrp="1"/>
          </p:cNvSpPr>
          <p:nvPr>
            <p:ph type="ctrTitle"/>
          </p:nvPr>
        </p:nvSpPr>
        <p:spPr>
          <a:xfrm>
            <a:off x="1524000" y="1122362"/>
            <a:ext cx="9144000" cy="2900518"/>
          </a:xfrm>
        </p:spPr>
        <p:txBody>
          <a:bodyPr>
            <a:normAutofit/>
          </a:bodyPr>
          <a:lstStyle/>
          <a:p>
            <a:r>
              <a:rPr lang="en-IN">
                <a:solidFill>
                  <a:srgbClr val="FFFFFF"/>
                </a:solidFill>
              </a:rPr>
              <a:t>TEXT ENCRYPTION USING VARIOUS ALGORTHIMS</a:t>
            </a:r>
          </a:p>
        </p:txBody>
      </p:sp>
      <p:sp>
        <p:nvSpPr>
          <p:cNvPr id="3" name="Subtitle 2">
            <a:extLst>
              <a:ext uri="{FF2B5EF4-FFF2-40B4-BE49-F238E27FC236}">
                <a16:creationId xmlns:a16="http://schemas.microsoft.com/office/drawing/2014/main" id="{850727BE-F067-464F-9433-21F001D4FAEB}"/>
              </a:ext>
            </a:extLst>
          </p:cNvPr>
          <p:cNvSpPr>
            <a:spLocks noGrp="1"/>
          </p:cNvSpPr>
          <p:nvPr>
            <p:ph type="subTitle" idx="1"/>
          </p:nvPr>
        </p:nvSpPr>
        <p:spPr>
          <a:xfrm>
            <a:off x="1524000" y="4159404"/>
            <a:ext cx="9144000" cy="1098395"/>
          </a:xfrm>
        </p:spPr>
        <p:txBody>
          <a:bodyPr>
            <a:normAutofit/>
          </a:bodyPr>
          <a:lstStyle/>
          <a:p>
            <a:r>
              <a:rPr lang="en-IN" sz="1700" dirty="0">
                <a:solidFill>
                  <a:srgbClr val="FFFFFF"/>
                </a:solidFill>
              </a:rPr>
              <a:t>S SIVA KARTHIK REDDY -2010030329</a:t>
            </a:r>
          </a:p>
          <a:p>
            <a:r>
              <a:rPr lang="en-IN" sz="1700">
                <a:solidFill>
                  <a:srgbClr val="FFFFFF"/>
                </a:solidFill>
              </a:rPr>
              <a:t>E.R SUMANTH -2010030051</a:t>
            </a:r>
          </a:p>
          <a:p>
            <a:r>
              <a:rPr lang="en-IN" sz="1700" dirty="0">
                <a:solidFill>
                  <a:srgbClr val="FFFFFF"/>
                </a:solidFill>
              </a:rPr>
              <a:t>K.SNEHITH-2010030341</a:t>
            </a:r>
          </a:p>
        </p:txBody>
      </p:sp>
    </p:spTree>
    <p:extLst>
      <p:ext uri="{BB962C8B-B14F-4D97-AF65-F5344CB8AC3E}">
        <p14:creationId xmlns:p14="http://schemas.microsoft.com/office/powerpoint/2010/main" val="187146473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277BE-70D0-47CD-9D2C-89B8909207C8}"/>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EC761A69-A25C-48D6-97ED-625E61AB181B}"/>
              </a:ext>
            </a:extLst>
          </p:cNvPr>
          <p:cNvSpPr>
            <a:spLocks noGrp="1"/>
          </p:cNvSpPr>
          <p:nvPr>
            <p:ph idx="1"/>
          </p:nvPr>
        </p:nvSpPr>
        <p:spPr/>
        <p:txBody>
          <a:bodyPr/>
          <a:lstStyle/>
          <a:p>
            <a:r>
              <a:rPr lang="en-IN" dirty="0"/>
              <a:t>This presentation contains the details of the project ‘text encryption using various algorithms’. </a:t>
            </a:r>
          </a:p>
          <a:p>
            <a:r>
              <a:rPr lang="en-IN" dirty="0"/>
              <a:t>Text-encryption is a process in which the message send by the sender is encrypted so that only receiver can understand the message.</a:t>
            </a:r>
          </a:p>
          <a:p>
            <a:r>
              <a:rPr lang="en-US" dirty="0"/>
              <a:t>Encryption converts data into scrambled text. The unreadable text can only be decoded with a secret key.</a:t>
            </a:r>
          </a:p>
          <a:p>
            <a:r>
              <a:rPr lang="en-US" dirty="0"/>
              <a:t>The decoded text can be read by the receiver which maintains the security</a:t>
            </a:r>
            <a:endParaRPr lang="en-IN" dirty="0"/>
          </a:p>
          <a:p>
            <a:pPr marL="0" indent="0">
              <a:buNone/>
            </a:pPr>
            <a:r>
              <a:rPr lang="en-IN" dirty="0"/>
              <a:t> </a:t>
            </a:r>
          </a:p>
          <a:p>
            <a:endParaRPr lang="en-IN" dirty="0"/>
          </a:p>
        </p:txBody>
      </p:sp>
    </p:spTree>
    <p:extLst>
      <p:ext uri="{BB962C8B-B14F-4D97-AF65-F5344CB8AC3E}">
        <p14:creationId xmlns:p14="http://schemas.microsoft.com/office/powerpoint/2010/main" val="3773755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rogramming data on computer monitor">
            <a:extLst>
              <a:ext uri="{FF2B5EF4-FFF2-40B4-BE49-F238E27FC236}">
                <a16:creationId xmlns:a16="http://schemas.microsoft.com/office/drawing/2014/main" id="{0772E7CD-401D-45BD-ACDE-77244BCBCBCB}"/>
              </a:ext>
            </a:extLst>
          </p:cNvPr>
          <p:cNvPicPr>
            <a:picLocks noChangeAspect="1"/>
          </p:cNvPicPr>
          <p:nvPr/>
        </p:nvPicPr>
        <p:blipFill rotWithShape="1">
          <a:blip r:embed="rId2"/>
          <a:srcRect l="15678" r="5731" b="-1"/>
          <a:stretch/>
        </p:blipFill>
        <p:spPr>
          <a:xfrm>
            <a:off x="4117521" y="10"/>
            <a:ext cx="8074479" cy="6857990"/>
          </a:xfrm>
          <a:prstGeom prst="rect">
            <a:avLst/>
          </a:prstGeom>
        </p:spPr>
      </p:pic>
      <p:sp>
        <p:nvSpPr>
          <p:cNvPr id="22" name="Freeform: Shape 13">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5">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668BBD3-BFB6-4C72-96D4-417B0A767F7C}"/>
              </a:ext>
            </a:extLst>
          </p:cNvPr>
          <p:cNvSpPr>
            <a:spLocks noGrp="1"/>
          </p:cNvSpPr>
          <p:nvPr>
            <p:ph type="title"/>
          </p:nvPr>
        </p:nvSpPr>
        <p:spPr>
          <a:xfrm>
            <a:off x="804672" y="365125"/>
            <a:ext cx="5266155" cy="1325563"/>
          </a:xfrm>
        </p:spPr>
        <p:txBody>
          <a:bodyPr>
            <a:normAutofit/>
          </a:bodyPr>
          <a:lstStyle/>
          <a:p>
            <a:r>
              <a:rPr lang="en-IN"/>
              <a:t>Introduction</a:t>
            </a:r>
            <a:endParaRPr lang="en-IN" dirty="0"/>
          </a:p>
        </p:txBody>
      </p:sp>
      <p:sp>
        <p:nvSpPr>
          <p:cNvPr id="3" name="Content Placeholder 2">
            <a:extLst>
              <a:ext uri="{FF2B5EF4-FFF2-40B4-BE49-F238E27FC236}">
                <a16:creationId xmlns:a16="http://schemas.microsoft.com/office/drawing/2014/main" id="{29058084-E6B9-4263-A18C-5498C8A516EF}"/>
              </a:ext>
            </a:extLst>
          </p:cNvPr>
          <p:cNvSpPr>
            <a:spLocks noGrp="1"/>
          </p:cNvSpPr>
          <p:nvPr>
            <p:ph idx="1"/>
          </p:nvPr>
        </p:nvSpPr>
        <p:spPr>
          <a:xfrm>
            <a:off x="804672" y="2022601"/>
            <a:ext cx="3941499" cy="4154361"/>
          </a:xfrm>
        </p:spPr>
        <p:txBody>
          <a:bodyPr>
            <a:normAutofit/>
          </a:bodyPr>
          <a:lstStyle/>
          <a:p>
            <a:pPr marL="0" indent="0">
              <a:buNone/>
            </a:pPr>
            <a:r>
              <a:rPr lang="en-US" sz="1400" dirty="0"/>
              <a:t>Cryptography is a science of secret writing. It is the art of protecting the information by transforming it into an unreadable format in which a message can be concealed from reader and only the intended recipient will be able to convert it into original text. Its main goal is to keep the data secure from unauthorized access. Data can be read and understood without any special measures is called plaintext. The method of disguising plaintext in such a way as to hide its substances is called encryption. Encrypting plaintext results in unreadable gibberish called ciphertext. </a:t>
            </a:r>
            <a:endParaRPr lang="en-IN" sz="2000" dirty="0"/>
          </a:p>
        </p:txBody>
      </p:sp>
    </p:spTree>
    <p:extLst>
      <p:ext uri="{BB962C8B-B14F-4D97-AF65-F5344CB8AC3E}">
        <p14:creationId xmlns:p14="http://schemas.microsoft.com/office/powerpoint/2010/main" val="263393886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AE9F-1F58-45BC-92D2-852AB73EC101}"/>
              </a:ext>
            </a:extLst>
          </p:cNvPr>
          <p:cNvSpPr>
            <a:spLocks noGrp="1"/>
          </p:cNvSpPr>
          <p:nvPr>
            <p:ph type="title"/>
          </p:nvPr>
        </p:nvSpPr>
        <p:spPr/>
        <p:txBody>
          <a:bodyPr/>
          <a:lstStyle/>
          <a:p>
            <a:r>
              <a:rPr lang="en-IN" dirty="0"/>
              <a:t>Key words</a:t>
            </a:r>
            <a:br>
              <a:rPr lang="en-IN" dirty="0"/>
            </a:br>
            <a:endParaRPr lang="en-IN" dirty="0"/>
          </a:p>
        </p:txBody>
      </p:sp>
      <p:sp>
        <p:nvSpPr>
          <p:cNvPr id="3" name="Content Placeholder 2">
            <a:extLst>
              <a:ext uri="{FF2B5EF4-FFF2-40B4-BE49-F238E27FC236}">
                <a16:creationId xmlns:a16="http://schemas.microsoft.com/office/drawing/2014/main" id="{75485097-F375-45BB-8D0A-6F6C1DDCE4C0}"/>
              </a:ext>
            </a:extLst>
          </p:cNvPr>
          <p:cNvSpPr>
            <a:spLocks noGrp="1"/>
          </p:cNvSpPr>
          <p:nvPr>
            <p:ph idx="1"/>
          </p:nvPr>
        </p:nvSpPr>
        <p:spPr/>
        <p:txBody>
          <a:bodyPr/>
          <a:lstStyle/>
          <a:p>
            <a:r>
              <a:rPr lang="en-IN" dirty="0"/>
              <a:t>Encryption</a:t>
            </a:r>
          </a:p>
          <a:p>
            <a:r>
              <a:rPr lang="en-IN" dirty="0"/>
              <a:t>Public key</a:t>
            </a:r>
          </a:p>
          <a:p>
            <a:r>
              <a:rPr lang="en-IN" dirty="0"/>
              <a:t>Secret key</a:t>
            </a:r>
          </a:p>
          <a:p>
            <a:r>
              <a:rPr lang="en-IN" dirty="0"/>
              <a:t>Cypher</a:t>
            </a:r>
          </a:p>
          <a:p>
            <a:r>
              <a:rPr lang="en-IN" dirty="0"/>
              <a:t>Bit shift</a:t>
            </a:r>
          </a:p>
          <a:p>
            <a:endParaRPr lang="en-IN" dirty="0"/>
          </a:p>
        </p:txBody>
      </p:sp>
    </p:spTree>
    <p:extLst>
      <p:ext uri="{BB962C8B-B14F-4D97-AF65-F5344CB8AC3E}">
        <p14:creationId xmlns:p14="http://schemas.microsoft.com/office/powerpoint/2010/main" val="3846161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C5B9E-CDBF-4D3A-81E9-28EC386F0F50}"/>
              </a:ext>
            </a:extLst>
          </p:cNvPr>
          <p:cNvSpPr>
            <a:spLocks noGrp="1"/>
          </p:cNvSpPr>
          <p:nvPr>
            <p:ph type="title"/>
          </p:nvPr>
        </p:nvSpPr>
        <p:spPr>
          <a:xfrm>
            <a:off x="4965430" y="629268"/>
            <a:ext cx="6586491" cy="1286160"/>
          </a:xfrm>
        </p:spPr>
        <p:txBody>
          <a:bodyPr anchor="b">
            <a:normAutofit/>
          </a:bodyPr>
          <a:lstStyle/>
          <a:p>
            <a:r>
              <a:rPr lang="en-IN" dirty="0"/>
              <a:t>Methods</a:t>
            </a:r>
          </a:p>
        </p:txBody>
      </p:sp>
      <p:sp>
        <p:nvSpPr>
          <p:cNvPr id="3" name="Content Placeholder 2">
            <a:extLst>
              <a:ext uri="{FF2B5EF4-FFF2-40B4-BE49-F238E27FC236}">
                <a16:creationId xmlns:a16="http://schemas.microsoft.com/office/drawing/2014/main" id="{A4EDA994-C2CC-447A-9625-17628D4B3B1A}"/>
              </a:ext>
            </a:extLst>
          </p:cNvPr>
          <p:cNvSpPr>
            <a:spLocks noGrp="1"/>
          </p:cNvSpPr>
          <p:nvPr>
            <p:ph idx="1"/>
          </p:nvPr>
        </p:nvSpPr>
        <p:spPr>
          <a:xfrm>
            <a:off x="4965431" y="2438400"/>
            <a:ext cx="6586489" cy="3785419"/>
          </a:xfrm>
        </p:spPr>
        <p:txBody>
          <a:bodyPr>
            <a:normAutofit/>
          </a:bodyPr>
          <a:lstStyle/>
          <a:p>
            <a:r>
              <a:rPr lang="en-IN" sz="2000" dirty="0"/>
              <a:t>AES</a:t>
            </a:r>
          </a:p>
          <a:p>
            <a:r>
              <a:rPr lang="en-IN" sz="2000"/>
              <a:t>RC4</a:t>
            </a:r>
            <a:endParaRPr lang="en-IN" sz="2000" dirty="0"/>
          </a:p>
          <a:p>
            <a:r>
              <a:rPr lang="en-IN" sz="2000" dirty="0"/>
              <a:t>RSA</a:t>
            </a:r>
          </a:p>
          <a:p>
            <a:r>
              <a:rPr lang="en-IN" sz="2000" dirty="0"/>
              <a:t>ELIPTIC CURVE</a:t>
            </a:r>
          </a:p>
          <a:p>
            <a:r>
              <a:rPr lang="en-IN" sz="2000" dirty="0"/>
              <a:t>Diffie-Hellman</a:t>
            </a:r>
          </a:p>
          <a:p>
            <a:endParaRPr lang="en-IN" sz="2000" dirty="0"/>
          </a:p>
        </p:txBody>
      </p:sp>
      <p:pic>
        <p:nvPicPr>
          <p:cNvPr id="11" name="Picture 4" descr="Padlock on computer motherboard">
            <a:extLst>
              <a:ext uri="{FF2B5EF4-FFF2-40B4-BE49-F238E27FC236}">
                <a16:creationId xmlns:a16="http://schemas.microsoft.com/office/drawing/2014/main" id="{E058B160-662B-4D66-AE0F-29A477E926C2}"/>
              </a:ext>
            </a:extLst>
          </p:cNvPr>
          <p:cNvPicPr>
            <a:picLocks noChangeAspect="1"/>
          </p:cNvPicPr>
          <p:nvPr/>
        </p:nvPicPr>
        <p:blipFill rotWithShape="1">
          <a:blip r:embed="rId2"/>
          <a:srcRect l="15763" r="39117" b="-1"/>
          <a:stretch/>
        </p:blipFill>
        <p:spPr>
          <a:xfrm>
            <a:off x="20" y="10"/>
            <a:ext cx="4635571" cy="6857990"/>
          </a:xfrm>
          <a:prstGeom prst="rect">
            <a:avLst/>
          </a:prstGeom>
          <a:effectLst/>
        </p:spPr>
      </p:pic>
      <p:cxnSp>
        <p:nvCxnSpPr>
          <p:cNvPr id="12"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659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80A6B-1A30-4306-9857-18AC7D2A7B95}"/>
              </a:ext>
            </a:extLst>
          </p:cNvPr>
          <p:cNvSpPr>
            <a:spLocks noGrp="1"/>
          </p:cNvSpPr>
          <p:nvPr>
            <p:ph type="title"/>
          </p:nvPr>
        </p:nvSpPr>
        <p:spPr>
          <a:xfrm>
            <a:off x="990600" y="338328"/>
            <a:ext cx="10210800" cy="1078992"/>
          </a:xfrm>
        </p:spPr>
        <p:txBody>
          <a:bodyPr vert="horz" lIns="91440" tIns="45720" rIns="91440" bIns="45720" rtlCol="0" anchor="b">
            <a:normAutofit fontScale="90000"/>
          </a:bodyPr>
          <a:lstStyle/>
          <a:p>
            <a:pPr algn="ctr"/>
            <a:r>
              <a:rPr lang="en-US" sz="5400" dirty="0"/>
              <a:t>ALGORTHIMS</a:t>
            </a:r>
            <a:br>
              <a:rPr lang="en-US" sz="5400" dirty="0"/>
            </a:br>
            <a:endParaRPr lang="en-US" sz="5400" dirty="0"/>
          </a:p>
        </p:txBody>
      </p:sp>
      <p:sp>
        <p:nvSpPr>
          <p:cNvPr id="12" name="Rectangle 11">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6173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4788B4EB-515A-4336-96E2-8BD3823D65C0}"/>
              </a:ext>
            </a:extLst>
          </p:cNvPr>
          <p:cNvPicPr>
            <a:picLocks noGrp="1" noChangeAspect="1"/>
          </p:cNvPicPr>
          <p:nvPr>
            <p:ph idx="1"/>
          </p:nvPr>
        </p:nvPicPr>
        <p:blipFill>
          <a:blip r:embed="rId2"/>
          <a:stretch>
            <a:fillRect/>
          </a:stretch>
        </p:blipFill>
        <p:spPr>
          <a:xfrm>
            <a:off x="639148" y="2989285"/>
            <a:ext cx="4974336" cy="2798064"/>
          </a:xfrm>
          <a:prstGeom prst="rect">
            <a:avLst/>
          </a:prstGeom>
        </p:spPr>
      </p:pic>
      <p:sp>
        <p:nvSpPr>
          <p:cNvPr id="16"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imeline&#10;&#10;Description automatically generated">
            <a:extLst>
              <a:ext uri="{FF2B5EF4-FFF2-40B4-BE49-F238E27FC236}">
                <a16:creationId xmlns:a16="http://schemas.microsoft.com/office/drawing/2014/main" id="{354A0453-0BC0-4C93-BD77-C45CB280ECC2}"/>
              </a:ext>
            </a:extLst>
          </p:cNvPr>
          <p:cNvPicPr>
            <a:picLocks noChangeAspect="1"/>
          </p:cNvPicPr>
          <p:nvPr/>
        </p:nvPicPr>
        <p:blipFill>
          <a:blip r:embed="rId3"/>
          <a:stretch>
            <a:fillRect/>
          </a:stretch>
        </p:blipFill>
        <p:spPr>
          <a:xfrm>
            <a:off x="6578516" y="3138776"/>
            <a:ext cx="4974336" cy="2503749"/>
          </a:xfrm>
          <a:prstGeom prst="rect">
            <a:avLst/>
          </a:prstGeom>
        </p:spPr>
      </p:pic>
    </p:spTree>
    <p:extLst>
      <p:ext uri="{BB962C8B-B14F-4D97-AF65-F5344CB8AC3E}">
        <p14:creationId xmlns:p14="http://schemas.microsoft.com/office/powerpoint/2010/main" val="2213599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7FB2A-FBDD-4C17-A5C2-AD095C21DEAE}"/>
              </a:ext>
            </a:extLst>
          </p:cNvPr>
          <p:cNvSpPr>
            <a:spLocks noGrp="1"/>
          </p:cNvSpPr>
          <p:nvPr>
            <p:ph type="title"/>
          </p:nvPr>
        </p:nvSpPr>
        <p:spPr/>
        <p:txBody>
          <a:bodyPr/>
          <a:lstStyle/>
          <a:p>
            <a:r>
              <a:rPr lang="en-IN" dirty="0"/>
              <a:t>Literature review</a:t>
            </a:r>
          </a:p>
        </p:txBody>
      </p:sp>
      <p:graphicFrame>
        <p:nvGraphicFramePr>
          <p:cNvPr id="4" name="Table 4">
            <a:extLst>
              <a:ext uri="{FF2B5EF4-FFF2-40B4-BE49-F238E27FC236}">
                <a16:creationId xmlns:a16="http://schemas.microsoft.com/office/drawing/2014/main" id="{83B6C252-D355-49CC-84BC-7DC7805C0B7A}"/>
              </a:ext>
            </a:extLst>
          </p:cNvPr>
          <p:cNvGraphicFramePr>
            <a:graphicFrameLocks noGrp="1"/>
          </p:cNvGraphicFramePr>
          <p:nvPr>
            <p:ph idx="1"/>
            <p:extLst>
              <p:ext uri="{D42A27DB-BD31-4B8C-83A1-F6EECF244321}">
                <p14:modId xmlns:p14="http://schemas.microsoft.com/office/powerpoint/2010/main" val="3190931513"/>
              </p:ext>
            </p:extLst>
          </p:nvPr>
        </p:nvGraphicFramePr>
        <p:xfrm>
          <a:off x="838200" y="1825625"/>
          <a:ext cx="9593912" cy="4663440"/>
        </p:xfrm>
        <a:graphic>
          <a:graphicData uri="http://schemas.openxmlformats.org/drawingml/2006/table">
            <a:tbl>
              <a:tblPr firstRow="1" bandRow="1">
                <a:tableStyleId>{5C22544A-7EE6-4342-B048-85BDC9FD1C3A}</a:tableStyleId>
              </a:tblPr>
              <a:tblGrid>
                <a:gridCol w="2398478">
                  <a:extLst>
                    <a:ext uri="{9D8B030D-6E8A-4147-A177-3AD203B41FA5}">
                      <a16:colId xmlns:a16="http://schemas.microsoft.com/office/drawing/2014/main" val="2789684148"/>
                    </a:ext>
                  </a:extLst>
                </a:gridCol>
                <a:gridCol w="2398478">
                  <a:extLst>
                    <a:ext uri="{9D8B030D-6E8A-4147-A177-3AD203B41FA5}">
                      <a16:colId xmlns:a16="http://schemas.microsoft.com/office/drawing/2014/main" val="2547147552"/>
                    </a:ext>
                  </a:extLst>
                </a:gridCol>
                <a:gridCol w="2398478">
                  <a:extLst>
                    <a:ext uri="{9D8B030D-6E8A-4147-A177-3AD203B41FA5}">
                      <a16:colId xmlns:a16="http://schemas.microsoft.com/office/drawing/2014/main" val="1787441913"/>
                    </a:ext>
                  </a:extLst>
                </a:gridCol>
                <a:gridCol w="2398478">
                  <a:extLst>
                    <a:ext uri="{9D8B030D-6E8A-4147-A177-3AD203B41FA5}">
                      <a16:colId xmlns:a16="http://schemas.microsoft.com/office/drawing/2014/main" val="1801966890"/>
                    </a:ext>
                  </a:extLst>
                </a:gridCol>
              </a:tblGrid>
              <a:tr h="370840">
                <a:tc>
                  <a:txBody>
                    <a:bodyPr/>
                    <a:lstStyle/>
                    <a:p>
                      <a:r>
                        <a:rPr lang="en-IN" dirty="0"/>
                        <a:t>TILTLE OF THE DOCUMENTATION</a:t>
                      </a:r>
                    </a:p>
                  </a:txBody>
                  <a:tcPr/>
                </a:tc>
                <a:tc>
                  <a:txBody>
                    <a:bodyPr/>
                    <a:lstStyle/>
                    <a:p>
                      <a:r>
                        <a:rPr lang="en-IN" dirty="0"/>
                        <a:t>METHODS USED</a:t>
                      </a:r>
                    </a:p>
                  </a:txBody>
                  <a:tcPr/>
                </a:tc>
                <a:tc>
                  <a:txBody>
                    <a:bodyPr/>
                    <a:lstStyle/>
                    <a:p>
                      <a:r>
                        <a:rPr lang="en-IN" dirty="0"/>
                        <a:t>PROS</a:t>
                      </a:r>
                    </a:p>
                  </a:txBody>
                  <a:tcPr/>
                </a:tc>
                <a:tc>
                  <a:txBody>
                    <a:bodyPr/>
                    <a:lstStyle/>
                    <a:p>
                      <a:r>
                        <a:rPr lang="en-IN" dirty="0"/>
                        <a:t>CONS</a:t>
                      </a:r>
                    </a:p>
                  </a:txBody>
                  <a:tcPr/>
                </a:tc>
                <a:extLst>
                  <a:ext uri="{0D108BD9-81ED-4DB2-BD59-A6C34878D82A}">
                    <a16:rowId xmlns:a16="http://schemas.microsoft.com/office/drawing/2014/main" val="1676507717"/>
                  </a:ext>
                </a:extLst>
              </a:tr>
              <a:tr h="370840">
                <a:tc>
                  <a:txBody>
                    <a:bodyPr/>
                    <a:lstStyle/>
                    <a:p>
                      <a:r>
                        <a:rPr lang="en-US" dirty="0"/>
                        <a:t>A Survey on Symmetric Key Encryption Algorithms </a:t>
                      </a:r>
                      <a:endParaRPr lang="en-IN" dirty="0"/>
                    </a:p>
                  </a:txBody>
                  <a:tcPr/>
                </a:tc>
                <a:tc>
                  <a:txBody>
                    <a:bodyPr/>
                    <a:lstStyle/>
                    <a:p>
                      <a:r>
                        <a:rPr lang="en-IN" dirty="0"/>
                        <a:t>AES,DES,TRIPLEDES,</a:t>
                      </a:r>
                    </a:p>
                    <a:p>
                      <a:r>
                        <a:rPr lang="en-IN" dirty="0"/>
                        <a:t>BLOWFISH</a:t>
                      </a:r>
                    </a:p>
                  </a:txBody>
                  <a:tcPr/>
                </a:tc>
                <a:tc>
                  <a:txBody>
                    <a:bodyPr/>
                    <a:lstStyle/>
                    <a:p>
                      <a:r>
                        <a:rPr lang="en-IN" dirty="0"/>
                        <a:t>Uses less memory and require low processing power</a:t>
                      </a:r>
                    </a:p>
                  </a:txBody>
                  <a:tcPr/>
                </a:tc>
                <a:tc>
                  <a:txBody>
                    <a:bodyPr/>
                    <a:lstStyle/>
                    <a:p>
                      <a:r>
                        <a:rPr lang="en-IN" dirty="0"/>
                        <a:t>Less secured </a:t>
                      </a:r>
                    </a:p>
                  </a:txBody>
                  <a:tcPr/>
                </a:tc>
                <a:extLst>
                  <a:ext uri="{0D108BD9-81ED-4DB2-BD59-A6C34878D82A}">
                    <a16:rowId xmlns:a16="http://schemas.microsoft.com/office/drawing/2014/main" val="457624172"/>
                  </a:ext>
                </a:extLst>
              </a:tr>
              <a:tr h="370840">
                <a:tc>
                  <a:txBody>
                    <a:bodyPr/>
                    <a:lstStyle/>
                    <a:p>
                      <a:r>
                        <a:rPr lang="en-US" dirty="0"/>
                        <a:t>Comparison of Asymmetric Algorithms in Cryptography</a:t>
                      </a:r>
                      <a:endParaRPr lang="en-IN" dirty="0"/>
                    </a:p>
                  </a:txBody>
                  <a:tcPr/>
                </a:tc>
                <a:tc>
                  <a:txBody>
                    <a:bodyPr/>
                    <a:lstStyle/>
                    <a:p>
                      <a:r>
                        <a:rPr lang="en-IN" dirty="0"/>
                        <a:t>RSA, Elliptic curve, OEAP</a:t>
                      </a:r>
                    </a:p>
                  </a:txBody>
                  <a:tcPr/>
                </a:tc>
                <a:tc>
                  <a:txBody>
                    <a:bodyPr/>
                    <a:lstStyle/>
                    <a:p>
                      <a:r>
                        <a:rPr lang="en-US" sz="1800" b="0" i="0" kern="1200" dirty="0">
                          <a:solidFill>
                            <a:schemeClr val="dk1"/>
                          </a:solidFill>
                          <a:effectLst/>
                          <a:latin typeface="+mn-lt"/>
                          <a:ea typeface="+mn-ea"/>
                          <a:cs typeface="+mn-cs"/>
                        </a:rPr>
                        <a:t>Asymmetric encryption does not require the two parties to securely share a secret key before sending encrypted messages.  This makes it possible to securely communicate with anyone as long as you have their private key.</a:t>
                      </a:r>
                      <a:endParaRPr lang="en-IN" dirty="0"/>
                    </a:p>
                  </a:txBody>
                  <a:tcPr/>
                </a:tc>
                <a:tc>
                  <a:txBody>
                    <a:bodyPr/>
                    <a:lstStyle/>
                    <a:p>
                      <a:r>
                        <a:rPr lang="en-IN" dirty="0"/>
                        <a:t>Requires so much time then symmetric</a:t>
                      </a:r>
                    </a:p>
                  </a:txBody>
                  <a:tcPr/>
                </a:tc>
                <a:extLst>
                  <a:ext uri="{0D108BD9-81ED-4DB2-BD59-A6C34878D82A}">
                    <a16:rowId xmlns:a16="http://schemas.microsoft.com/office/drawing/2014/main" val="1216150662"/>
                  </a:ext>
                </a:extLst>
              </a:tr>
            </a:tbl>
          </a:graphicData>
        </a:graphic>
      </p:graphicFrame>
    </p:spTree>
    <p:extLst>
      <p:ext uri="{BB962C8B-B14F-4D97-AF65-F5344CB8AC3E}">
        <p14:creationId xmlns:p14="http://schemas.microsoft.com/office/powerpoint/2010/main" val="1084739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 boxes">
            <a:extLst>
              <a:ext uri="{FF2B5EF4-FFF2-40B4-BE49-F238E27FC236}">
                <a16:creationId xmlns:a16="http://schemas.microsoft.com/office/drawing/2014/main" id="{4780B340-9723-4C65-8293-406B48F933BA}"/>
              </a:ext>
            </a:extLst>
          </p:cNvPr>
          <p:cNvPicPr>
            <a:picLocks noChangeAspect="1"/>
          </p:cNvPicPr>
          <p:nvPr/>
        </p:nvPicPr>
        <p:blipFill rotWithShape="1">
          <a:blip r:embed="rId2">
            <a:alphaModFix amt="35000"/>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D7B957F8-B843-47DA-9897-A218C402054C}"/>
              </a:ext>
            </a:extLst>
          </p:cNvPr>
          <p:cNvSpPr>
            <a:spLocks noGrp="1"/>
          </p:cNvSpPr>
          <p:nvPr>
            <p:ph type="title"/>
          </p:nvPr>
        </p:nvSpPr>
        <p:spPr>
          <a:xfrm>
            <a:off x="838201" y="1065862"/>
            <a:ext cx="3313164" cy="4726276"/>
          </a:xfrm>
        </p:spPr>
        <p:txBody>
          <a:bodyPr>
            <a:normAutofit/>
          </a:bodyPr>
          <a:lstStyle/>
          <a:p>
            <a:pPr algn="r"/>
            <a:r>
              <a:rPr lang="en-IN" sz="4000" dirty="0">
                <a:solidFill>
                  <a:srgbClr val="FFFFFF"/>
                </a:solidFill>
              </a:rPr>
              <a:t>Conclusion</a:t>
            </a: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7FF18AF-2C1E-45BE-A074-002E40B8E934}"/>
              </a:ext>
            </a:extLst>
          </p:cNvPr>
          <p:cNvSpPr>
            <a:spLocks noGrp="1"/>
          </p:cNvSpPr>
          <p:nvPr>
            <p:ph idx="1"/>
          </p:nvPr>
        </p:nvSpPr>
        <p:spPr>
          <a:xfrm>
            <a:off x="5155379" y="1065862"/>
            <a:ext cx="5744685" cy="4726276"/>
          </a:xfrm>
        </p:spPr>
        <p:txBody>
          <a:bodyPr anchor="ctr">
            <a:normAutofit/>
          </a:bodyPr>
          <a:lstStyle/>
          <a:p>
            <a:pPr marL="0" indent="0">
              <a:buNone/>
            </a:pPr>
            <a:r>
              <a:rPr lang="en-IN" sz="2000" dirty="0">
                <a:solidFill>
                  <a:srgbClr val="FFFFFF"/>
                </a:solidFill>
              </a:rPr>
              <a:t>Due to increase in rapid technology many people are sending messages through various platforms but due to heavy risk of stealing confidential information many people are in fear of their information being stolen that’s why the we need text encryption so that only the send and receiver can understand what is in that message.</a:t>
            </a:r>
          </a:p>
        </p:txBody>
      </p:sp>
    </p:spTree>
    <p:extLst>
      <p:ext uri="{BB962C8B-B14F-4D97-AF65-F5344CB8AC3E}">
        <p14:creationId xmlns:p14="http://schemas.microsoft.com/office/powerpoint/2010/main" val="227989060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D663-4519-4C8D-8F29-F95816B4F50B}"/>
              </a:ext>
            </a:extLst>
          </p:cNvPr>
          <p:cNvSpPr>
            <a:spLocks noGrp="1"/>
          </p:cNvSpPr>
          <p:nvPr>
            <p:ph type="title"/>
          </p:nvPr>
        </p:nvSpPr>
        <p:spPr/>
        <p:txBody>
          <a:bodyPr/>
          <a:lstStyle/>
          <a:p>
            <a:r>
              <a:rPr lang="en-IN" dirty="0"/>
              <a:t>THANK YOU</a:t>
            </a:r>
          </a:p>
        </p:txBody>
      </p:sp>
      <p:sp>
        <p:nvSpPr>
          <p:cNvPr id="3" name="Content Placeholder 2">
            <a:extLst>
              <a:ext uri="{FF2B5EF4-FFF2-40B4-BE49-F238E27FC236}">
                <a16:creationId xmlns:a16="http://schemas.microsoft.com/office/drawing/2014/main" id="{C8473FE5-B8FA-4A4C-9E80-3701A6048A78}"/>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929144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361</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TEXT ENCRYPTION USING VARIOUS ALGORTHIMS</vt:lpstr>
      <vt:lpstr>Abstract</vt:lpstr>
      <vt:lpstr>Introduction</vt:lpstr>
      <vt:lpstr>Key words </vt:lpstr>
      <vt:lpstr>Methods</vt:lpstr>
      <vt:lpstr>ALGORTHIMS </vt:lpstr>
      <vt:lpstr>Literature review</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ENCRYPTION USING VARIOUS ALGORTHIMS</dc:title>
  <dc:creator>karthik redddy</dc:creator>
  <cp:lastModifiedBy>S  SIVAKARTHIK .</cp:lastModifiedBy>
  <cp:revision>7</cp:revision>
  <dcterms:created xsi:type="dcterms:W3CDTF">2022-01-28T07:22:50Z</dcterms:created>
  <dcterms:modified xsi:type="dcterms:W3CDTF">2022-02-24T06:13:26Z</dcterms:modified>
</cp:coreProperties>
</file>