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78" r:id="rId4"/>
    <p:sldId id="277" r:id="rId5"/>
    <p:sldId id="283" r:id="rId6"/>
    <p:sldId id="282" r:id="rId7"/>
    <p:sldId id="279" r:id="rId8"/>
    <p:sldId id="281" r:id="rId9"/>
    <p:sldId id="280" r:id="rId10"/>
  </p:sldIdLst>
  <p:sldSz cx="12192000" cy="6858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Arial Rounded MT Bold" panose="020F0704030504030204" pitchFamily="34" charset="0"/>
      <p:regular r:id="rId12"/>
    </p:embeddedFont>
    <p:embeddedFont>
      <p:font typeface="Calibri (MS)" panose="020B0604020202020204" charset="0"/>
      <p:regular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  <p:embeddedFont>
      <p:font typeface="IBM Plex Sans Condensed" panose="020B050605020300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22" autoAdjust="0"/>
  </p:normalViewPr>
  <p:slideViewPr>
    <p:cSldViewPr showGuides="1">
      <p:cViewPr varScale="1">
        <p:scale>
          <a:sx n="84" d="100"/>
          <a:sy n="84" d="100"/>
        </p:scale>
        <p:origin x="4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Danish" userId="015dcc46a87a4bd5" providerId="LiveId" clId="{8422F041-127B-466B-8160-500C87CE4D48}"/>
    <pc:docChg chg="undo custSel modSld">
      <pc:chgData name="Mohammed Danish" userId="015dcc46a87a4bd5" providerId="LiveId" clId="{8422F041-127B-466B-8160-500C87CE4D48}" dt="2024-11-29T04:03:57.402" v="26" actId="1037"/>
      <pc:docMkLst>
        <pc:docMk/>
      </pc:docMkLst>
      <pc:sldChg chg="addSp modSp mod">
        <pc:chgData name="Mohammed Danish" userId="015dcc46a87a4bd5" providerId="LiveId" clId="{8422F041-127B-466B-8160-500C87CE4D48}" dt="2024-11-29T04:03:57.402" v="26" actId="1037"/>
        <pc:sldMkLst>
          <pc:docMk/>
          <pc:sldMk cId="1223888370" sldId="283"/>
        </pc:sldMkLst>
        <pc:spChg chg="add mod">
          <ac:chgData name="Mohammed Danish" userId="015dcc46a87a4bd5" providerId="LiveId" clId="{8422F041-127B-466B-8160-500C87CE4D48}" dt="2024-11-29T04:03:57.402" v="26" actId="1037"/>
          <ac:spMkLst>
            <pc:docMk/>
            <pc:sldMk cId="1223888370" sldId="283"/>
            <ac:spMk id="20" creationId="{9D9CA514-3CE0-26A5-0114-8C8BAABBE17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35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2586 25 24575,'2272'0'-2528,"-2149"0"2469,747-19 219,-1030 15-160,-245 3 0,-245 0-164,-187 1-655,-2692 1-3910,3260-1 4677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29.9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516 25 24575,'128'-10'0,"1125"-5"0,-3150 16-755,2178-1 755,950 0-1156,-1012 3 1275,-202-3-40,1 1 0,-1 1 0,1 0 0,-1 1 0,23 8 0,-38-11-77,-1 1 1,1-1 0,-1 1 0,0 0 0,1-1-1,-1 1 1,0 0 0,0 0 0,1 0 0,-1 0 0,0 0-1,0 0 1,0 0 0,0 0 0,0 0 0,-1 0-1,1 1 1,0-1 0,0 0 0,-1 0 0,1 1 0,-1-1-1,1 1 1,-1-1 0,0 1 0,1-1 0,-1 0-1,0 1 1,0-1 0,0 1 0,0-1 0,0 1 0,-1-1-1,1 1 1,0-1 0,-1 1 0,1-1 0,0 0-1,-1 1 1,0-1 0,0 2 0,-7 9-3,0 0 0,-1 0 0,0 0 0,-1-1 0,-20 17 0,-340 289 0,134-122 0,201-165 22,-162 146 629,153-132-475,2 1-1,-44 62 1,82-102-176,-2 3 0,1 0 0,0 0 0,0 0 0,-5 14 0,9-21 0,1 0 0,-1 0 0,1 1 0,-1-1 0,1 1 0,0-1 0,-1 0 0,1 1 0,0-1 0,0 0 0,0 1 0,0-1 0,0 1 0,0-1 0,1 0 0,-1 1 0,0-1 0,1 0 0,-1 1 0,1-1 0,-1 0 0,1 1 0,0-1 0,0 0 0,-1 0 0,1 0 0,0 0 0,0 0 0,0 0 0,0 0 0,0 0 0,0 0 0,1 0 0,-1-1 0,0 1 0,0 0 0,0-1 0,3 2 0,4 0-273,0 0 0,0-1 0,1 1 0,16-1 0,48-2-6553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31.4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2224 1 24575,'-2125'0'-1035,"2310"0"1035,1527 0-828,-1807 8 978,48-2-141,-928 164-9,972-170 2,-10 3 29,0 1 0,0 0-1,-16 8 1,28-12-20,1 0 0,-1 0 0,1 0 0,-1 1 1,1-1-1,0 0 0,-1 0 0,1 1 0,-1-1 1,1 0-1,0 1 0,-1-1 0,1 0 0,0 1 1,-1-1-1,1 0 0,0 1 0,-1-1 0,1 1 1,0-1-1,0 1 0,0-1 0,-1 1 0,1-1 0,0 1 1,0-1-1,0 1 0,0-1 0,0 1 0,0-1 1,0 1-1,0-1 0,0 1 0,0-1 0,0 1 1,2 1 56,0 0 1,0-1 0,0 1-1,0-1 1,0 0 0,0 1-1,1-1 1,-1 0-1,0 0 1,1-1 0,-1 1-1,4 0 1,60 12 20,1-3 1,88 3-1,-131-12-73,462 26-16,-458-23 0,-40-1 0,-60-1 0,-288 2-119,-741 41-522,1069-42 641,-46 11 0,78-14 0,0 0 0,0 0 0,0 0 0,0 0 0,0 0 0,1 1 0,-1-1 0,0 0 0,0 0 0,0 0 0,0 0 0,0 0 0,0 1 0,0-1 0,0 0 0,1 0 0,-1 0 0,0 0 0,0 1 0,0-1 0,0 0 0,0 0 0,0 0 0,0 0 0,0 1 0,0-1 0,0 0 0,0 0 0,0 0 0,0 0 0,0 1 0,-1-1 0,1 0 0,0 0 0,0 0 0,0 0 0,0 1 0,0-1 0,0 0 0,0 0 0,0 0 0,0 0 0,-1 0 0,1 0 0,0 1 0,0-1 0,0 0 0,0 0 0,0 0 0,-1 0 0,1 0 0,0 0 0,0 0 0,44 7 0,199 3 0,192-5-501,2071-46-2569,-2450 38 3238,-53 2-82,-11 0-4,-75-1 98,-490 4 2270,538-2-9276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58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2287 821 24575,'0'-3'0,"-1"-68"0,3 0 0,2 0 0,24-116 0,-25 173 0,15-59 0,47-121 0,-50 172 0,-15 22 0,0 0 0,0-1 0,1 1 0,-1 0 0,0 0 0,1 0 0,-1 0 0,0 0 0,1 0 0,-1 0 0,0 0 0,1 0 0,-1 0 0,0 0 0,1 0 0,-1 0 0,0 0 0,0 0 0,1 0 0,-1 0 0,0 1 0,1-1 0,-1 0 0,0 0 0,0 0 0,1 0 0,-1 1 0,0-1 0,0 0 0,1 0 0,-1 1 0,0-1 0,0 0 0,0 0 0,1 1 0,-1-1 0,0 0 0,0 1 0,12 47 0,-8-1 0,-2 1 0,-2-1 0,-12 94 0,-151 943-885,16-130 703,131-792 182,16-153 0,4-20 9,6-36 146,118-661 681,-62 317-1543,149-815 552,-198 1146 155,-21 121 280,-16 75-1,10-74-64,-153 738-728,105-540 313,38-168 200,-76 311 0,94-396 0,0-1 0,0 1 0,0-1 0,0 0 0,-1 0 0,-5 8 0,8-14 0,0 0 0,-1 0 0,1 0 0,0 0 0,0 0 0,-1 0 0,1 0 0,0 0 0,0-1 0,-1 1 0,1 0 0,0 0 0,0 0 0,0 0 0,-1 0 0,1 0 0,0-1 0,0 1 0,-1 0 0,1 0 0,0 0 0,0 0 0,0-1 0,0 1 0,0 0 0,-1 0 0,1-1 0,0 1 0,0 0 0,0 0 0,0-1 0,0 1 0,0 0 0,0 0 0,0-1 0,0 1 0,0 0 0,0 0 0,0-1 0,0 1 0,0 0 0,0 0 0,0-1 0,0 1 0,0 0 0,0 0 0,0-1 0,0 1 0,1-1 0,-1-45 0,24-133 0,211-865-325,-116 564 271,-99 386 48,-14 57 3,2 0 0,1 1 0,27-63-1,-36 98 4,0 1 0,0-1 0,0 1 0,0 0 0,0-1 0,0 1 0,0-1 0,1 1 0,-1 0 0,0-1 0,0 1 0,1-1 0,-1 1 0,0 0 0,0-1 0,1 1 0,-1 0 0,0-1 0,1 1 0,-1 0 0,1 0 0,-1-1 0,0 1 0,1 0 0,-1 0 0,1 0 0,-1-1 0,1 1 0,-1 0 0,0 0 0,2 0 0,3 23 0,-6 31 0,-8 53 0,-29 179 0,-325 1522-805,358-1788 807,2-4 0,-1 0 1,-1-1 0,-13 30 0,17-42-3,-1-1 0,1 1 0,-1 0 0,0-1 0,0 1 1,0-1-1,0 1 0,0-1 0,0 0 0,-1 0 1,1 0-1,-1 0 0,0 0 0,0-1 0,1 1 0,-1-1 1,0 0-1,0 0 0,0 0 0,0 0 0,0 0 1,0-1-1,-1 1 0,1-1 0,-4 0 0,-3-1 0,0-1 0,1 0 0,-1-1 0,1 0 0,-1-1 0,1 0 0,0 0 0,1-1 0,-1 0 0,-10-8 0,-88-75 0,85 68 0,-229-212 839,-257-307 0,504 533-791,-3 0-9,1-1 1,0 0 0,0-1 0,1 0-1,0 0 1,1 0 0,-6-13-1,9 19-38,1 0 0,-1 0 0,1 0 0,0 0-1,0 0 1,0 0 0,0 0 0,0 0 0,0 0-1,1 0 1,-1 0 0,1 0 0,-1 0 0,1 0 0,0 1-1,1-3 1,0 0-1,0 1 0,1 0-1,0 0 1,0 0 0,0 0 0,0 0-1,0 1 1,0-1 0,1 1 0,4-3-1,30-11 1,1 1 0,0 2 0,1 1 0,69-10 0,-106 21 0,221-39 0,-57 11 0,283-85 0,-367 80 0,-81 33 0,-1 0 0,1 1 0,-1-1 0,1 0 0,-1 0 0,0 0 0,1 0 0,-1 0 0,0-1 0,0 1 0,1 0 0,-1 0 0,0-1 0,0 1 0,1-3 0,-2 4 0,-1-1 0,1 1 0,0-1 0,0 0 0,0 1 0,0-1 0,0 1 0,-1-1 0,1 1 0,0-1 0,0 1 0,-1-1 0,1 1 0,0-1 0,-1 1 0,1-1 0,0 1 0,-1 0 0,1-1 0,-1 1 0,1 0 0,-1-1 0,1 1 0,-1 0 0,1-1 0,-1 1 0,1 0 0,-1 0 0,0-1 0,-11-2 0,0 0 0,1 0 0,-21-1 0,-516-15-23,401 20-76,-862 3-514,846-5 613,157 1 0,0 0 0,0 0 0,0-1 0,1 1 0,-1-1 0,0 0 0,1-1 0,-1 0 0,0 0 0,-6-3 0,12 5 0,0-1 0,0 1 0,0-1 0,0 1 0,0-1 0,0 1 0,1-1 0,-1 1 0,0-1 0,0 1 0,0-1 0,0 1 0,1-1 0,-1 1 0,0-1 0,0 1 0,1-1 0,-1 1 0,0 0 0,1-1 0,-1 1 0,1 0 0,-1-1 0,0 1 0,1 0 0,-1-1 0,1 1 0,-1 0 0,1 0 0,-1 0 0,1-1 0,-1 1 0,1 0 0,-1 0 0,2 0 0,51-18 0,160-28 0,350-45-627,376-76 319,-919 163 342,-1-1 1,27-11-1,-46 16-34,0 0 0,1 0 0,-1 0 0,0 0 0,1 0 0,-1 0 0,0 0 0,0 0 0,1 0 0,-1 0 0,0 0 0,1-1 0,-1 1 0,0 0 0,0 0 0,1 0 0,-1 0 0,0-1 0,0 1 0,1 0 0,-1 0 0,0-1 0,0 1 0,0 0 0,0 0 0,1-1 0,-1 1 0,0 0 0,0 0 0,0-1 0,0 1 0,0 0 0,0-1 0,0 1 0,0 0 0,0-1 0,0 1 0,0 0 0,0 0 0,0-1 0,0 1 0,0 0 0,0-1 0,0 1 0,0 0 0,0-1 0,0 1 0,0 0 0,0 0-1,-1-1 1,1 1 0,0 0 0,0 0 0,0-1 0,-1 1 0,1 0 0,0-1 0,-6-1 1,1 0-1,-1 0 0,1 1 0,-1 0 0,0 0 0,-9-1 0,-170-8 0,149 9 48,-1368-54-1003,1356 53 1146,-49-5 332,90 7-470,0-1 0,0 0 0,0-1 0,0 0 0,0 0 0,0 0 1,1-1-1,-10-5 0,16 8-51,-1-1 0,1 1 0,0 0 0,0 0 0,-1 0 1,1 0-1,0-1 0,-1 1 0,1 0 0,0 0 0,0-1 0,0 1 1,-1 0-1,1-1 0,0 1 0,0 0 0,0-1 0,0 1 0,-1 0 1,1-1-1,0 1 0,0 0 0,0-1 0,0 1 0,0 0 0,0-1 1,0 1-1,0 0 0,0-1 0,0 1 0,0 0 0,0-1 0,0 1 1,1 0-1,-1-1 0,0 1 0,0 0 0,0-1 0,21-13 28,29-2-27,0 1 1,65-9 0,-70 15-5,22-3 88,-15 3 294,78-25-1,-113 24-177,-17 10-201,0 0 0,0-1 0,0 1 0,0 0 0,0 0 0,0-1 0,0 1 0,0 0 0,0-1 0,0 1 0,0 0 0,0-1 0,0 1 0,0 0 0,0 0 0,0-1 0,0 1 0,-1 0 0,1 0 0,0-1 0,0 1 0,0 0 0,0 0 0,-1-1 0,1 1 0,0 0 0,0 0 1,-1 0-1,1 0 0,0-1 0,0 1 0,-1 0 0,1 0 0,0 0 0,0 0 0,-1 0 0,1 0 0,-1-1 0,-20-6 2,-1 0 1,0 2-1,-1 0 1,1 1 0,-34 0-1,13-1-2,-167-14-2,-166-25 0,357 37 0,35 0 0,65-2 0,948-57-984,-180 14 490,-791 47 494,-53 3 0,-13 0 0,-85 0 0,-271 4 1454,862-1-1430,-24 0-188,516 0-1484,1362-3-1061,-2292 2 2735,622-17-847,-488 3 2449,286-57 0,-408 60-1146,1 3 0,0 4 0,105 6-1,-58 0-348,264-2-133,286 3 0,-303 8 0,172 1 0,85-12 0,-599 0 0,33-1 0,-55 1 0,-1 0 0,0 0 0,0 0 0,1 1 0,-1-1 0,0 0 0,0 1 0,1 0 0,-1-1 0,0 1 0,0 0 0,0 0 0,0 0 0,0 0 0,3 3 0,-9 5 0,-20 3 0,-30 5 0,-1-2 0,-1-3 0,-65 7 0,93-16 0,-265 33 0,-113 3-164,-958 96-1886,-6 51 949,1210-159 1094,-683 90 866,676-98 373,-179 43-1,-196 32-1231,-46 11 0,489-79 0,68-13 0,31-12 0,0-1 0,0 0 0,-1 0 0,1 0 0,0 0 0,0 0 0,0 1 0,0-1 0,0 0 0,0 0 0,-1 0 0,1 1 0,0-1 0,0 0 0,0 0 0,0 0 0,0 1 0,0-1 0,0 0 0,0 0 0,0 1 0,0-1 0,0 0 0,0 0 0,0 0 0,0 1 0,0-1 0,0 0 0,0 0 0,0 0 0,0 1 0,1-1 0,-1 0 0,0 0 0,0 0 0,0 1 0,0-1 0,0 0 0,0 0 0,1 0 0,-1 0 0,0 0 0,0 1 0,0-1 0,0 0 0,1 0 0,-1 0 0,0 0 0,0 0 0,0 0 0,1 0 0,-1 0 0,0 0 0,0 0 0,1 0 0,-1 0 0,0 0 0,72 10 0,802 4-259,-604-16-335,5003-4 1390,-4834 6-739,-1891 19-57,506-15 0,646-15 0,-152-2 0,297 15 0,34 1 0,-201-21 0,310 15 0,19 1 0,29-1 0,135-2 0,82-2 0,280-44 0,-453 37 0,413-58 0,-135 18 0,103-8 0,-301 51 0,210-39 0,-330 44 0,56-1 0,-1204 11 2,597-6-673,-1130 2 1340,1108 29-669,228-7 0,245-19 0,-724 54 0,-2-25 0,468-29 0,33 18 0,-364 5 0,479-15 0,-106 1 0,218-10 0,38 0 0,0-1 0,0-1 0,0-1 0,0-1 0,0 0 0,-27-8 0,45 9 0,-1 0 0,0 0 0,1 0 0,-1 0 0,1-1 0,-1 1 0,1-1 0,-1 1 0,1-1 0,0 0 0,0 0 0,0 0 0,0-1 0,0 1 0,1 0 0,-1-1 0,1 1 0,-1-1 0,1 1 0,0-1 0,-1-3 0,1 1 0,0 0 0,1-1 0,-1 1 0,1 0 0,0-1 0,1 1 0,-1 0 0,1 0 0,0-1 0,3-7 0,5-10 0,0 1 0,2 1 0,25-39 0,-36 60 0,120-161 0,-119 159 0,0-1 0,1 1 0,-1 0 0,1 0 0,0 0 0,0 0 0,-1 0 0,1 0 0,1 1 0,-1-1 0,0 0 0,4-1 0,-5 3 0,-1 0 0,0 0 0,1 0 0,-1 0 0,1 0 0,-1 0 0,0 0 0,1 1 0,-1-1 0,1 0 0,-1 0 0,0 0 0,1 1 0,-1-1 0,0 0 0,1 0 0,-1 1 0,0-1 0,0 0 0,1 1 0,-1-1 0,0 0 0,0 1 0,1-1 0,-1 0 0,0 1 0,0-1 0,0 0 0,1 2 0,3 27 0,-5 41 0,-3-1 0,-25 132 0,12-95 0,-20 122 0,-28 223 0,51-231 0,4-30 0,3-76 0,5-68 0,2-36 0,1-15 0,11-82 0,5 0 0,43-135 0,87-162 0,-124 339 0,2 1 0,2 1 0,57-70 0,-29 41 0,-52 68 0,38-51 0,63-68 0,-91 109 0,-1 0 0,0 0 0,-1-2 0,-1 1 0,0-1 0,-1 0 0,-1-1 0,10-28 0,-18 43 0,1 0 0,-1 0 0,1 0 0,-1 0 0,0 0 0,1 0 0,-1 0 0,0 0 0,-1 0 0,1-1 0,0 1 0,-1 0 0,1 0 0,-1 0 0,1 0 0,-1 0 0,0 0 0,0 0 0,0 1 0,0-1 0,0 0 0,-1 0 0,1 1 0,-3-3 0,-1 0 0,0 0 0,0 1 0,-1 0 0,1 0 0,-1 0 0,1 1 0,-1 0 0,-7-2 0,-17-3 0,1 2 0,-1 0 0,0 3 0,0 0 0,-1 2 0,1 1 0,0 1 0,0 2 0,-33 8 0,-30 11 0,-140 54 0,85-14 0,-202 118 0,139-67 0,172-95 0,-1-1 0,-1-2 0,0-3 0,-1 0 0,-45 6 0,46-11 0,0 1 0,1 3 0,-41 18 0,57-20 0,2 1 0,-1 1 0,1 1 0,1 1 0,1 1 0,-27 25 0,41-34 0,0 1 0,0 0 0,1 0 0,0 1 0,0-1 0,1 1 0,-1 0 0,2 1 0,-1-1 0,2 1 0,-1-1 0,1 1 0,0 0 0,1 0 0,-1 0 0,2 0 0,0 0 0,0 0 0,0 0 0,3 12 0,0-8 0,0 0 0,0-1 0,1 0 0,1 1 0,0-2 0,0 1 0,1 0 0,1-1 0,0-1 0,0 1 0,1-1 0,1 0 0,16 15 0,2-4 0,1-1 0,1-1 0,1-1 0,0-2 0,36 14 0,-2-5 0,109 26 0,-64-31 0,1-4 0,148 0 0,-58-4 0,-187-10 0,-17 0 0,-25 2 0,-481 10 0,411-15 0,75 2 0,6-1 0,0 0 0,0-1 0,-24-4 0,40 5 0,1-1 0,-1 1 0,1 0 0,0 0 0,-1-1 0,1 1 0,0-1 0,0 1 0,-1-1 0,1 0 0,0 1 0,0-1 0,0 0 0,0 0 0,0 0 0,0 0 0,0 0 0,0 0 0,0 0 0,0 0 0,0 0 0,1 0 0,-1-1 0,1 1 0,-1 0 0,1 0 0,-1-1 0,1 1 0,-1 0 0,1-1 0,0 1 0,0 0 0,0-1 0,0 1 0,0 0 0,0-1 0,0 1 0,0-1 0,1 1 0,-1-2 0,3-6 0,1 1 0,-1 0 0,1-1 0,1 1 0,6-8 0,-4 5 0,161-237 0,-134 207 0,2 1 0,2 2 0,2 2 0,87-62 0,-123 95 0,22-19 0,-25 22 0,-1-1 0,1 1 0,-1-1 0,0 1 0,1-1 0,-1 1 0,0-1 0,1 0 0,-1 1 0,0-1 0,0 0 0,0 1 0,0-1 0,1 1 0,-1-1 0,0 0 0,0 1 0,0-1 0,0 0 0,0 1 0,0-1 0,-1 0 0,1 1 0,0-1 0,0 0 0,0 1 0,-1-1 0,1 1 0,0-1 0,-1 0 0,1 1 0,0-1 0,-1 1 0,1-1 0,-1 1 0,1-1 0,-1 1 0,1-1 0,-1 1 0,1 0 0,-1-1 0,1 1 0,-1 0 0,1-1 0,-1 1 0,-1 0 0,-15-6 0,0 1 0,-1 1 0,1 0 0,-1 1 0,0 1 0,-26 1 0,24 0 0,-734-3 0,716 9 0,53-1 0,87 3 0,140-3 0,2201 3-350,-1489-9 700,109-78-350,-263 38 0,-587 29 0,273-52 0,-23 1 0,568-22 0,-188 52 0,-751 30 0,120-19 0,-59 4 0,-64 7 0,-55 6 0,-1 2 0,0 1 0,55 2 0,-87 1 0,-1 0 0,1 0 0,-1 0 0,1 0 0,-1 0 0,1 0 0,-1 0 0,1 0 0,-1 0 0,1 1 0,-1-1 0,1 0 0,-1 0 0,1 0 0,-1 1 0,1-1 0,-1 0 0,1 0 0,-1 1 0,0-1 0,1 0 0,-1 1 0,1-1 0,-1 1 0,0-1 0,0 0 0,1 1 0,-1-1 0,0 1 0,0-1 0,1 2 0,-10 13 0,-30 14 0,-1-11 0,-2-1 0,0-3 0,0-1 0,-62 11 0,55-13 0,-109 22 0,-1-7 0,-1-7 0,-277-3 0,-126 1 0,498-9 0,-81 22 0,91-17 0,0-2 0,-71 4 0,-131-15 0,569 8 0,556 7 0,-796-13 0,0 4 0,99 19 0,-111-17 0,0-3 0,86-3 0,-17-1 0,-122-1 0,0 1 0,0 0 0,0 0 0,0 1 0,0-1 0,0 1 0,-1 1 0,9 3 0,-14-5 0,1 0 0,-1-1 0,1 1 0,-1 0 0,0 0 0,1 1 0,-1-1 0,0 0 0,0 0 0,0 1 0,0-1 0,0 0 0,0 1 0,0-1 0,0 1 0,-1-1 0,1 1 0,0 0 0,-1-1 0,1 1 0,-1 0 0,0-1 0,0 1 0,0 0 0,1-1 0,-2 1 0,1 0 0,0-1 0,0 1 0,0 0 0,-1-1 0,1 1 0,-1 0 0,1-1 0,-1 1 0,0-1 0,0 1 0,-1 2 0,-2 2 0,0-1 0,0 1 0,0-1 0,-1 0 0,0 0 0,0 0 0,-1 0 0,1-1 0,-1 0 0,0 0 0,0-1 0,0 0 0,0 0 0,-13 4 0,-10 3 0,-1-2 0,-34 4 0,38-7 0,-198 32 0,-239 8 0,-229-25 0,-301 23 0,505 45 0,459-82 0,-64 17 0,40-9 0,-65 9 0,-561 4 0,254-21 0,-286 6 0,623-11 0,1169-1 0,-645-33 0,-178 8 0,77 12 0,-161 9 0,-142 1 0,1-1 0,-1-2 0,53-17 0,33-6 0,245-54 0,-267 60 0,-63 16 0,59-19 0,-81 21 0,0 0 0,1-1 0,-2 0 0,1-1 0,-1 0 0,0 0 0,0-1 0,14-16 0,9-13 0,-1-3 0,-3 0 0,32-57 0,-60 95 0,1 0 0,-1 1 0,0-1 0,0 0 0,0 0 0,0 1 0,-1-1 0,1 0 0,0 0 0,-1 0 0,1 0 0,-1 0 0,0 0 0,0 0 0,0 0 0,0 0 0,0 0 0,0 0 0,0 0 0,0-1 0,-1 1 0,1 1 0,-1-1 0,0 0 0,0 0 0,1 0 0,-1 0 0,0 0 0,-1 1 0,1-1 0,0 0 0,0 1 0,-1-1 0,1 1 0,-1-1 0,1 1 0,-1 0 0,0 0 0,1 0 0,-1 0 0,0 0 0,0 0 0,0 0 0,0 0 0,0 1 0,0-1 0,0 1 0,0-1 0,0 1 0,-3 0 0,-61-12 0,0 4 0,-67-1 0,-138 11 0,100 0 0,125 0 0,-1 1 0,1 3 0,-52 13 0,-133 46 0,-66 13 0,3-29 0,-587 19 0,746-68 0,-495 26 0,-59 73 0,196-25 0,346-51 0,49-6 0,-2-5 0,-118 1 0,85-17 0,-336 4 0,387 4 0,0 5 0,0 2 0,-125 36 0,164-30 0,43-17 0,0 0 0,-1 0 0,1 0 0,0 0 0,-1 0 0,1 0 0,0 0 0,-1 1 0,1-1 0,0 0 0,-1 0 0,1 0 0,0 1 0,0-1 0,-1 0 0,1 0 0,0 1 0,0-1 0,-1 0 0,1 1 0,0-1 0,0 0 0,0 1 0,0-1 0,0 0 0,-1 1 0,1-1 0,0 0 0,0 1 0,0-1 0,0 0 0,0 1 0,0-1 0,0 0 0,0 1 0,0-1 0,0 0 0,0 1 0,0-1 0,1 1 0,-1-1 0,0 0 0,0 1 0,0-1 0,21 11 0,36 1 0,-53-12 0,966 113 0,-129-105 0,-485-11 0,1062 40 0,-1287-26 0,282 14 0,2868-26 0,-3193 2 0,1 5 0,-2 4 0,96 22 0,123 18 0,-304-50 0,0 1 0,1-1 0,-1 0 0,0 0 0,0 1 0,1 0 0,-1-1 0,0 1 0,0 0 0,0 0 0,0 0 0,0 0 0,2 2 0,-3-2 0,-1-1 0,0 1 0,1-1 0,-1 1 0,1-1 0,-1 1 0,0 0 0,0-1 0,1 1 0,-1 0 0,0-1 0,0 1 0,0 0 0,0-1 0,0 1 0,0 0 0,0-1 0,0 1 0,0 0 0,0-1 0,0 1 0,0 0 0,-1-1 0,1 1 0,0-1 0,0 1 0,-1 0 0,1 0 0,-4 3 0,1 0 0,0 0 0,-1 0 0,0 0 0,0 0 0,0-1 0,0 0 0,0 0 0,-10 5 0,-20 8 0,-1-1 0,0-1 0,-62 15 0,-118 14 0,131-29 0,-71 12 0,-2-7 0,-217-2 0,229-20 0,-124 3 0,-9 22 0,33-23 0,-97 3 0,137 22 0,-888-21 0,558-6 0,280 1 0,-376 8 0,517 1 0,-116 2 0,194-11 0,-1-1 0,1-1 0,0-3 0,-48-14 0,-367-86 0,-9 40 0,445 65 0,-74-8 0,0-4 0,-132-39 0,178 36 0,116 12 0,80 6 0,-56 0 0,1274 1 0,-1176 7 0,258 45 0,-248-25 0,-65-7 0,-67-9 0,128 6 0,919-19 0,-491-2 0,-2366-29 0,640 15 0,1023 20 0,0 3 0,-135 32 0,203-38 0,0 0 0,0 1 0,1 0 0,-1 0 0,1 0 0,0 1 0,-1-1 0,1 1 0,0 1 0,0-1 0,-4 5 0,8-7 0,0 0 0,0 0 0,1 0 0,-1 1 0,0-1 0,1 0 0,-1 0 0,1 1 0,0-1 0,-1 0 0,1 1 0,0-1 0,0 0 0,-1 1 0,1-1 0,0 0 0,0 1 0,1-1 0,-1 3 0,2 0 0,-1-1 0,0 1 0,1-1 0,0 0 0,0 1 0,0-1 0,0 0 0,1 0 0,-1 0 0,4 3 0,29 26 0,0-1 0,2-2 0,81 47 0,138 59 0,-26-35 0,364 105 0,-535-188 0,0-2 0,1-3 0,0-3 0,1-3 0,0-2 0,67-4 0,103-3 0,37-2 0,-219-1 0,-1-3 0,0-2 0,0-2 0,87-36 0,-101 36 0,53-24 0,-2-4 0,129-83 0,-211 122 0,0 0 0,1 1 0,-1-2 0,0 1 0,0 0 0,0 0 0,-1-1 0,1 0 0,0 1 0,-1-1 0,4-6 0,-6 9 0,0-1 0,0 1 0,0-1 0,0 0 0,0 1 0,0-1 0,-1 1 0,1-1 0,0 1 0,0-1 0,0 1 0,-1-1 0,1 1 0,0-1 0,0 1 0,-1-1 0,1 1 0,0 0 0,-1-1 0,1 1 0,-1-1 0,1 1 0,0 0 0,-1-1 0,1 1 0,-1 0 0,1 0 0,-1-1 0,0 1 0,-36-11 0,-52-1 0,-1 4 0,-102 5 0,97 2 0,-314 2 0,-126-3 0,300-21 0,155 11 0,-101 0 0,-2067 14 0,2238-2 0,-15 1 0,26 2 0,18 4 0,617 170 0,-590-162 0,1-3 0,1-2 0,0-1 0,0-3 0,87 0 0,722-14 0,-494 10 0,5310-2 0,-5662 0 0,0 0 0,-1 0 0,1 0 0,0 1 0,-1 0 0,1 1 0,12 4 0,-20-5 0,-1 0 0,0 0 0,1 0 0,-1 0 0,0 1 0,0-1 0,0 1 0,0 0 0,0 0 0,0 0 0,-1-1 0,1 1 0,-1 1 0,1-1 0,-1 0 0,0 0 0,0 1 0,0-1 0,0 0 0,0 1 0,0-1 0,-1 1 0,1-1 0,-1 1 0,0-1 0,1 1 0,-1-1 0,-1 1 0,1 0 0,0-1 0,0 1 0,-2 2 0,1 2 0,0 0 0,-1 0 0,0 1 0,0-1 0,-1-1 0,0 1 0,0 0 0,-1-1 0,0 1 0,0-1 0,0 0 0,-10 9 0,4-5 0,0-1 0,-1-1 0,0 0 0,0 0 0,-1-1 0,-17 8 0,-14 2 0,-1-2 0,0-1 0,-50 8 0,-345 46 0,-9-29 0,283-26 0,-1002 40 0,5-53 0,522-4 0,437 5 0,-197-2 0,3-32 0,266 20 0,-235 8 0,177 7 0,-447-13 0,-217-1 0,828 11 0,15 1 0,0-1 0,0 1 0,0 0 0,0 1 0,0 0 0,0 1 0,1 0 0,-15 5 0,23-7 0,1 1 0,-1-1 0,1 0 0,-1 1 0,1-1 0,-1 0 0,1 1 0,0-1 0,-1 1 0,1-1 0,0 1 0,-1-1 0,1 1 0,0-1 0,0 1 0,-1-1 0,1 1 0,0-1 0,0 1 0,0-1 0,0 1 0,0 0 0,0-1 0,0 1 0,0-1 0,0 1 0,0 0 0,0-1 0,0 1 0,0-1 0,0 1 0,0-1 0,1 1 0,-1-1 0,0 1 0,0 0 0,1-1 0,-1 0 0,0 1 0,1-1 0,-1 1 0,1-1 0,-1 1 0,0-1 0,1 0 0,0 1 0,12 11 0,1-1 0,0-1 0,1-1 0,0 0 0,1 0 0,25 9 0,-15-6 0,208 92 0,401 121 0,-237-140 0,-272-72 0,252-9 0,-212-7 0,3154 1 0,-1726 3 0,-1592 0 0,-1-1 0,0 0 0,1 0 0,-1 0 0,1 0 0,-1 0 0,1 0 0,-1 0 0,1-1 0,-1 1 0,1 0 0,-1-1 0,1 1 0,-1-1 0,0 1 0,1-1 0,-1 0 0,0 0 0,0 0 0,2-1 0,-4 1 0,0-1 0,0 1 0,0-1 0,0 1 0,0 0 0,0 0 0,0 0 0,0-1 0,-1 1 0,1 0 0,0 0 0,-1 1 0,1-1 0,-1 0 0,1 0 0,-1 1 0,1-1 0,-1 1 0,0-1 0,1 1 0,-4-1 0,-40-12 0,0 1 0,-1 2 0,-61-4 0,-147-1 0,226 14 0,-849-3 0,444 7 0,-4129-3 0,4355 11 0,23-1 0,-514-7 0,4688-4-444,-2072 2 185,-1824-1 325,0-3 1,101-18-1,-163 15-15,0-1-1,0-2 1,-1-1-1,0-1 0,-1-2 1,0-1-1,-1-1 0,0-2 1,39-30-1,-34 20-50,-2-2 0,-1-1 0,-2-1 0,0-1 0,-2-2 0,-2 0 0,-1-2 0,-2-1 0,-1-1 0,-2 0 0,-2-2 0,-2 0 0,20-76 0,-5-20 0,7 2 0,5 1 0,73-154 0,-83 222 0,3 1 0,2 1 0,4 2 0,1 2 0,4 2 0,2 2 0,107-95 0,203-108 0,22 30 0,0 0 0,-371 222 0,315-215 0,-317 216 0,31-28 0,-37 33 0,-1-1 0,1 0 0,0 1 0,-1-1 0,1 0 0,0 0 0,-1 1 0,1-1 0,-1 0 0,1 0 0,-1 0 0,0 0 0,1 0 0,-1 0 0,0 0 0,0 0 0,0 0 0,1 0 0,-1 0 0,0 0 0,0 0 0,0 1 0,-1-1 0,1 0 0,0 0 0,0 0 0,0 0 0,-1 0 0,1 0 0,0 0 0,-1 0 0,1 0 0,-1 0 0,1 1 0,-1-1 0,0 0 0,1 0 0,-1 1 0,0-1 0,-1-1 0,-7-3 0,-1 1 0,0 0 0,0 0 0,0 1 0,0 0 0,-18-2 0,-151-20-30,-295-3 1,353 24-76,-2119-17-2371,1840 22 1541,-1334 62 539,1279-4-162,358-40 607,2 4 0,-140 54 0,200-62 467,0 1 0,2 2 0,0 1 0,1 2 0,1 1 0,1 1 0,-43 44 0,-207 171-238,-29 28-302,285-238 24,0 1 0,2 1 0,2 1 0,-25 49 0,-40 60 0,42-84 0,-3-1 0,-79 72 0,-122 85 0,133-116 0,66-56 0,-106 97 0,130-113 0,2 1 0,0 1 0,2 1 0,-20 34 0,6-8 0,-75 88 0,107-138 0,-5 4 0,1-2 0,0 1 0,-1-1 0,0 0 0,-1 0 0,1-1 0,-1 0 0,0 0 0,0-1 0,0 0 0,0 0 0,0-1 0,-1 0 0,1-1 0,-1 0 0,1 0 0,-1-1 0,0 0 0,-8-1 0,-20-2 0,0-1 0,-69-18 0,105 21 0,-478-150 0,276 81 0,157 55 0,23 9 0,1-1 0,0 0 0,1-2 0,-38-21 0,59 30 0,-1-1 0,1 1 0,-1 0 0,1-1 0,-1 1 0,1 0 0,0-1 0,-1 1 0,1 0 0,-1-1 0,1 1 0,0-1 0,0 1 0,-1-1 0,1 1 0,0-1 0,0 1 0,-1-1 0,1 1 0,0-1 0,0 1 0,0-1 0,0 1 0,0-1 0,0-1 0,15-8 0,18 3 0,1 1 0,-1 2 0,1 1 0,52 3 0,-24-1 0,1012 2-920,45 0 435,-890-11-646,-182 6-4524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.jp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512931" y="365122"/>
            <a:ext cx="2125018" cy="484880"/>
            <a:chOff x="0" y="0"/>
            <a:chExt cx="2125015" cy="4848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4964" cy="484886"/>
            </a:xfrm>
            <a:custGeom>
              <a:avLst/>
              <a:gdLst/>
              <a:ahLst/>
              <a:cxnLst/>
              <a:rect l="l" t="t" r="r" b="b"/>
              <a:pathLst>
                <a:path w="2124964" h="484886">
                  <a:moveTo>
                    <a:pt x="0" y="0"/>
                  </a:moveTo>
                  <a:lnTo>
                    <a:pt x="2124964" y="0"/>
                  </a:lnTo>
                  <a:lnTo>
                    <a:pt x="2124964" y="484886"/>
                  </a:lnTo>
                  <a:lnTo>
                    <a:pt x="0" y="4848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66800" y="3505200"/>
            <a:ext cx="5396865" cy="629285"/>
          </a:xfrm>
          <a:prstGeom prst="rect">
            <a:avLst/>
          </a:prstGeom>
        </p:spPr>
        <p:txBody>
          <a:bodyPr lIns="0" tIns="0" rIns="0" bIns="0" rtlCol="0" anchor="t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/>
            </a:sp3d>
          </a:bodyPr>
          <a:lstStyle/>
          <a:p>
            <a:pPr algn="ctr">
              <a:lnSpc>
                <a:spcPts val="4295"/>
              </a:lnSpc>
            </a:pPr>
            <a:endParaRPr lang="en-IN" altLang="en-US" sz="7200" b="1" spc="25" dirty="0">
              <a:solidFill>
                <a:srgbClr val="00B0F0"/>
              </a:solidFill>
              <a:latin typeface="Algerian" panose="04020705040A02060702" pitchFamily="82" charset="0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113367-7A4F-747C-7292-CE8E05D4BA5C}"/>
                  </a:ext>
                </a:extLst>
              </p14:cNvPr>
              <p14:cNvContentPartPr/>
              <p14:nvPr/>
            </p14:nvContentPartPr>
            <p14:xfrm>
              <a:off x="1380783" y="1466137"/>
              <a:ext cx="2106720" cy="9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113367-7A4F-747C-7292-CE8E05D4B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143" y="1403137"/>
                <a:ext cx="223236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BC731BB-81A1-45B3-121D-72B312FF14C0}"/>
              </a:ext>
            </a:extLst>
          </p:cNvPr>
          <p:cNvGrpSpPr/>
          <p:nvPr/>
        </p:nvGrpSpPr>
        <p:grpSpPr>
          <a:xfrm>
            <a:off x="838200" y="1702373"/>
            <a:ext cx="4391640" cy="1375200"/>
            <a:chOff x="755103" y="1533097"/>
            <a:chExt cx="4391640" cy="13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9BA48F-D720-06A3-3402-F3FF3647F067}"/>
                    </a:ext>
                  </a:extLst>
                </p14:cNvPr>
                <p14:cNvContentPartPr/>
                <p14:nvPr/>
              </p14:nvContentPartPr>
              <p14:xfrm>
                <a:off x="2065863" y="1742257"/>
                <a:ext cx="683280" cy="42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9BA48F-D720-06A3-3402-F3FF3647F0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9743" y="1736137"/>
                  <a:ext cx="695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F7FE7A-721E-4206-C8C5-6564F46FC7E2}"/>
                    </a:ext>
                  </a:extLst>
                </p14:cNvPr>
                <p14:cNvContentPartPr/>
                <p14:nvPr/>
              </p14:nvContentPartPr>
              <p14:xfrm>
                <a:off x="2002863" y="1785457"/>
                <a:ext cx="1183680" cy="14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F7FE7A-721E-4206-C8C5-6564F46FC7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96743" y="1779337"/>
                  <a:ext cx="119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5E848C-F42D-E230-E43C-C2B8607ECE8F}"/>
                    </a:ext>
                  </a:extLst>
                </p14:cNvPr>
                <p14:cNvContentPartPr/>
                <p14:nvPr/>
              </p14:nvContentPartPr>
              <p14:xfrm>
                <a:off x="755103" y="1533097"/>
                <a:ext cx="4391640" cy="137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5E848C-F42D-E230-E43C-C2B8607ECE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463" y="1470457"/>
                  <a:ext cx="4517280" cy="150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D624B4-5C30-9182-E77D-2019D8A04840}"/>
              </a:ext>
            </a:extLst>
          </p:cNvPr>
          <p:cNvSpPr txBox="1"/>
          <p:nvPr/>
        </p:nvSpPr>
        <p:spPr>
          <a:xfrm>
            <a:off x="-152400" y="2133600"/>
            <a:ext cx="92347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 WEAVER      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TECH HUB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R.KARTHIK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B.AARTHIK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AKSHITHA NAMAJI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6188C5-6675-B365-A846-59FE54AD8A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29331" r="17894" b="18281"/>
          <a:stretch/>
        </p:blipFill>
        <p:spPr>
          <a:xfrm>
            <a:off x="457200" y="409924"/>
            <a:ext cx="3425858" cy="157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50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263386" y="3425285"/>
            <a:ext cx="614429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3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3386" y="4028027"/>
            <a:ext cx="936603" cy="507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2000" spc="-35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96986" y="1294733"/>
            <a:ext cx="3501038" cy="327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Year 1Year 2 Year 3 Year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63084" y="2047589"/>
            <a:ext cx="1657655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 Students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640" y="1647920"/>
            <a:ext cx="7551591" cy="54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-69" dirty="0">
                <a:solidFill>
                  <a:srgbClr val="000000"/>
                </a:solidFill>
                <a:latin typeface="IBM Plex Sans Condensed" panose="020B0506050203000203"/>
              </a:rPr>
              <a:t>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-838200" y="379426"/>
            <a:ext cx="9205884" cy="652803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90600" y="1294733"/>
            <a:ext cx="10210800" cy="3375719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Scriptwriting often requires multiple writers to contribute drafts for a single scene, which can lead to inconsistencies in tone, style, and flow. Manual analysis and synthesis of these drafts are time-intensive and prone to errors, resulting in delays and compromised script quality.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263386" y="3425285"/>
            <a:ext cx="614429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3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3386" y="4028027"/>
            <a:ext cx="936603" cy="507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2000" spc="-35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96986" y="1294733"/>
            <a:ext cx="3501038" cy="327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Year 1Year 2 Year 3 Year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63084" y="2047589"/>
            <a:ext cx="1657655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 Students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640" y="1647920"/>
            <a:ext cx="7551591" cy="54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-69" dirty="0">
                <a:solidFill>
                  <a:srgbClr val="000000"/>
                </a:solidFill>
                <a:latin typeface="IBM Plex Sans Condensed" panose="020B0506050203000203"/>
              </a:rPr>
              <a:t>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1747" y="379426"/>
            <a:ext cx="2576484" cy="65280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143002"/>
            <a:ext cx="10210800" cy="498316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marL="0" indent="0">
              <a:buNone/>
            </a:pPr>
            <a:endParaRPr lang="en-IN" sz="2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</a:t>
            </a:r>
          </a:p>
          <a:p>
            <a:pPr marL="0" indent="0">
              <a:buNone/>
            </a:pP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9AE21D23-33F2-8CB5-36AB-6BD69F7CDADC}"/>
              </a:ext>
            </a:extLst>
          </p:cNvPr>
          <p:cNvSpPr txBox="1">
            <a:spLocks/>
          </p:cNvSpPr>
          <p:nvPr/>
        </p:nvSpPr>
        <p:spPr>
          <a:xfrm>
            <a:off x="990600" y="1143000"/>
            <a:ext cx="10439400" cy="494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 Weaver 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comprehensive platform designed to streamline the scriptwriting process by automating the analysis and synthesis of multiple drafts into a cohesive, polished scene. It combines advanced AI-powered tools with collaboration-focused features to tackle the challenges of collaborative writing efficiently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89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85800" y="376209"/>
            <a:ext cx="3048000" cy="5937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990600" y="1143000"/>
            <a:ext cx="104394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 Creation and Management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new collaboration rooms or Access and manage existing projects.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 Access via QR Code or Link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Room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shared workspace for script writing, uploading, and downloading files.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Notifications: Notify users of updates, new participants joining, or file changes.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 history of edits to scripts for easy rollback if needed.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Genius AI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tool for script analysis, suggestions, and improvements.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@Genius Bot Chat Support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Chatbot for resolving queries, script recommendations, and project guidance.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60774-C425-7F7F-CC82-F33FF19C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8F05405-5E0D-B6F6-EED7-21F6F0DB79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D9CA514-3CE0-26A5-0114-8C8BAABB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76209"/>
            <a:ext cx="5257800" cy="5937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5D87C9E-F0F7-27D1-D5D4-F57AAD0B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57912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Groq API: Efficient AI Integration: Enables seamless communication with AI models for scene generation and optimization. </a:t>
            </a:r>
          </a:p>
          <a:p>
            <a:pPr marL="0" indent="0">
              <a:buNone/>
            </a:pPr>
            <a:r>
              <a:rPr lang="en-US" altLang="en-US" sz="2000" dirty="0"/>
              <a:t>Scalability: Processes large-scale inputs and ensures fast, reliable responses for multiple users in real-time. </a:t>
            </a:r>
          </a:p>
          <a:p>
            <a:pPr marL="0" indent="0">
              <a:buNone/>
            </a:pPr>
            <a:r>
              <a:rPr lang="en-US" altLang="en-US" sz="2000" dirty="0"/>
              <a:t>Flexibility: Offers APIs for integrating advanced AI features like script optimization, grammar checks, and context-based suggestions.</a:t>
            </a:r>
          </a:p>
          <a:p>
            <a:pPr marL="0" indent="0">
              <a:buNone/>
            </a:pPr>
            <a:r>
              <a:rPr lang="en-US" altLang="en-US" sz="2000" dirty="0"/>
              <a:t>2.      Llama 3, a large language model developed by Meta AI, is a highly advanced generative AI designed for tasks like natural language understanding, text generation, and complex problem-solving. It is an evolution of the Llama (Large Language Model Meta AI) series, optimized for efficiency and scalability.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34622-1D2A-683C-B293-CE30110C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1"/>
          <a:stretch/>
        </p:blipFill>
        <p:spPr>
          <a:xfrm>
            <a:off x="6438740" y="1248697"/>
            <a:ext cx="5664307" cy="47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1BF41-CFD5-F7D4-6B26-3EDD6E8E7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05B734D-EF16-71A7-50CA-88C16E02E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53FFC8C-76A8-069D-A249-62C423F1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6875"/>
            <a:ext cx="6019800" cy="5937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D7494-F4B0-9E53-FC29-6F1BC4D04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15797"/>
            <a:ext cx="5105400" cy="2425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606181-4BD4-F002-4C69-5E3154252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15797"/>
            <a:ext cx="2967096" cy="24037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26A89D-6AE6-1CC4-C343-76232747FF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3732041"/>
            <a:ext cx="2847429" cy="24241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7F8E03-BF3D-4018-BEC5-606F742FA3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40" y="3773260"/>
            <a:ext cx="3871788" cy="24329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2D9E2B-9AB6-AC93-8E2E-C4E264DF1A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07" y="3732041"/>
            <a:ext cx="3989041" cy="25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2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702040" y="6335278"/>
            <a:ext cx="231781" cy="30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dirty="0">
                <a:solidFill>
                  <a:srgbClr val="000000"/>
                </a:solidFill>
                <a:latin typeface="Calibri (MS)" panose="020F0502020204030204"/>
              </a:rPr>
              <a:t>5</a:t>
            </a:r>
            <a:endParaRPr lang="en-US" sz="1800" dirty="0">
              <a:solidFill>
                <a:srgbClr val="000000"/>
              </a:solidFill>
              <a:latin typeface="Calibri (MS)" panose="020F0502020204030204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-457200" y="457200"/>
            <a:ext cx="8244840" cy="5937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90D0B8-5A80-DF7C-14F5-64FC62382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990600"/>
            <a:ext cx="1067388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Markup language for structuring content on the web.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Styling language for designing the layout and appearance of web pages.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Programming language for dynamic and interactive behavior on web pages.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micro web framework for building web applications in Python.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lightweight, disk-based database used for storing data in the application.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real-time, bidirectional communication between the web client and server.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Utilities &amp; Libraries: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comprehensive WSGI web application library, used by Flask for various utilities.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 HTTP library for making requests to APIs and handling web data.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Technology for generating QR codes (likely using a Python library like qrcode).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990600" y="1066800"/>
            <a:ext cx="104394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Configuration: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.env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file used to store environment variables securely.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 &amp; Document Handling: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 library for extracting text, tables, and metadata from PDF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python-docx (docx)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 library for creating and modifying Word documents.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API: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Difflib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 library for comparing sequences, often used for text comparison or finding similarities.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GroqAPI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Likely referring to an API service for interacting with Groq, a company providing AI hardware solutions.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AI: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 3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Likely referring to a model or version of Llama, an open-source large language model developed by Meta (formerly Facebook).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app framework for building and sharing data apps, often used for creating interactive dashboards and visualizations.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EE793-FC01-CB2B-D623-01FEFFEA3F3C}"/>
              </a:ext>
            </a:extLst>
          </p:cNvPr>
          <p:cNvSpPr txBox="1"/>
          <p:nvPr/>
        </p:nvSpPr>
        <p:spPr>
          <a:xfrm>
            <a:off x="2975842" y="2514600"/>
            <a:ext cx="7539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4910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656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Times New Roman</vt:lpstr>
      <vt:lpstr>Calibri</vt:lpstr>
      <vt:lpstr>IBM Plex Sans Condensed</vt:lpstr>
      <vt:lpstr>IBM Plex Sans</vt:lpstr>
      <vt:lpstr>Wingdings</vt:lpstr>
      <vt:lpstr>Arial</vt:lpstr>
      <vt:lpstr>Algerian</vt:lpstr>
      <vt:lpstr>Calibri (MS)</vt:lpstr>
      <vt:lpstr>Arial Rounded MT Bold</vt:lpstr>
      <vt:lpstr>Office Theme</vt:lpstr>
      <vt:lpstr>PowerPoint Presentation</vt:lpstr>
      <vt:lpstr>PROBLEM STATEMENT</vt:lpstr>
      <vt:lpstr>SOLUTION</vt:lpstr>
      <vt:lpstr>FEATURES</vt:lpstr>
      <vt:lpstr>GENERATIVE AI</vt:lpstr>
      <vt:lpstr>User Interface Design</vt:lpstr>
      <vt:lpstr>TECHNOLOGIES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KGRCET-NBA-Principal-PPT-Final.pdf</dc:title>
  <dc:creator>Nakuluri Anilkumar</dc:creator>
  <cp:lastModifiedBy>ROMMULA KARTHIK</cp:lastModifiedBy>
  <cp:revision>15</cp:revision>
  <dcterms:created xsi:type="dcterms:W3CDTF">2006-08-16T00:00:00Z</dcterms:created>
  <dcterms:modified xsi:type="dcterms:W3CDTF">2025-04-08T12:33:37Z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8BEDE029B5A94EF1A0D5649A26C94178_12</vt:lpwstr>
  </property>
  <property fmtid="{D5CDD505-2E9C-101B-9397-08002B2CF9AE}" pid="3" name="KSOProductBuildVer">
    <vt:lpwstr>1033-12.2.0.18911</vt:lpwstr>
  </property>
</Properties>
</file>