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7" y="86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thikSadari/Image-Steganograph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162" y="100608"/>
            <a:ext cx="9847602" cy="10358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MESSAGE IN AN IMAGE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499EB5-D4EA-4001-A86D-039D29002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41266"/>
              </p:ext>
            </p:extLst>
          </p:nvPr>
        </p:nvGraphicFramePr>
        <p:xfrm>
          <a:off x="1307939" y="1844824"/>
          <a:ext cx="808591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63">
                  <a:extLst>
                    <a:ext uri="{9D8B030D-6E8A-4147-A177-3AD203B41FA5}">
                      <a16:colId xmlns:a16="http://schemas.microsoft.com/office/drawing/2014/main" val="3599567276"/>
                    </a:ext>
                  </a:extLst>
                </a:gridCol>
                <a:gridCol w="216935">
                  <a:extLst>
                    <a:ext uri="{9D8B030D-6E8A-4147-A177-3AD203B41FA5}">
                      <a16:colId xmlns:a16="http://schemas.microsoft.com/office/drawing/2014/main" val="2677521542"/>
                    </a:ext>
                  </a:extLst>
                </a:gridCol>
                <a:gridCol w="4976517">
                  <a:extLst>
                    <a:ext uri="{9D8B030D-6E8A-4147-A177-3AD203B41FA5}">
                      <a16:colId xmlns:a16="http://schemas.microsoft.com/office/drawing/2014/main" val="824376958"/>
                    </a:ext>
                  </a:extLst>
                </a:gridCol>
              </a:tblGrid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KARTHIK KUMAR YADAV SADARI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28831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SkillsBuild Email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karthiksadari@gmail.com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6146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JNTUA College of Engineering Kalikiri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897405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 State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Andhra Pradesh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58655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 Domain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Cyber Security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55487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 Start Date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October 2023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318277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 End Date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November 2023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12319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51796CF-5044-4F0F-BE79-DE3951C02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405" y="1412776"/>
            <a:ext cx="1386359" cy="17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0"/>
            <a:ext cx="8763961" cy="733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B8687-7603-4486-A754-AB42CDDE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733896"/>
            <a:ext cx="12147822" cy="4234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85411-B1A6-4D7C-AE3D-F9833778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2682"/>
            <a:ext cx="6886500" cy="22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CEA77-1FE7-44AD-A1DB-ED896FFF7064}"/>
              </a:ext>
            </a:extLst>
          </p:cNvPr>
          <p:cNvSpPr txBox="1"/>
          <p:nvPr/>
        </p:nvSpPr>
        <p:spPr>
          <a:xfrm>
            <a:off x="1413892" y="2564904"/>
            <a:ext cx="907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2"/>
              </a:rPr>
              <a:t>https://github.com/KarthikSadari/Image-Steganography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662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E49033-EAAD-4402-8DF6-765471CA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180" y="2348880"/>
            <a:ext cx="4680520" cy="1224136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Thank You</a:t>
            </a:r>
            <a:endParaRPr lang="en-IN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49524" y="358001"/>
            <a:ext cx="8763961" cy="73389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30850" y="1091897"/>
            <a:ext cx="10564161" cy="1727203"/>
          </a:xfrm>
        </p:spPr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today's digital age, secure communication is of paramount importance. The challenge lies in concealing the very existence of a secret message within an image, making it an attractive target for investigation.</a:t>
            </a:r>
            <a:endParaRPr lang="en-US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9758616-A2EA-4FF6-A339-41D4ACF11F23}"/>
              </a:ext>
            </a:extLst>
          </p:cNvPr>
          <p:cNvSpPr txBox="1">
            <a:spLocks/>
          </p:cNvSpPr>
          <p:nvPr/>
        </p:nvSpPr>
        <p:spPr>
          <a:xfrm>
            <a:off x="1233854" y="2994868"/>
            <a:ext cx="8763961" cy="733896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Söhne"/>
              </a:rPr>
              <a:t>Project Topic</a:t>
            </a:r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812C37B-6707-4352-A733-D8AB02D8176E}"/>
              </a:ext>
            </a:extLst>
          </p:cNvPr>
          <p:cNvSpPr txBox="1">
            <a:spLocks/>
          </p:cNvSpPr>
          <p:nvPr/>
        </p:nvSpPr>
        <p:spPr>
          <a:xfrm>
            <a:off x="930850" y="3728764"/>
            <a:ext cx="10729191" cy="288032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project focuses on the fascinating field of image steganography, a technique that allows for the concealment of sensitive information within innocent-looking images. Through the use of various steganographic methods and tools, we explore how data can be hidden in images without arousing suspicion.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0173" y="332656"/>
            <a:ext cx="8763961" cy="733896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7828" y="1317312"/>
            <a:ext cx="11166185" cy="5193061"/>
          </a:xfrm>
        </p:spPr>
        <p:txBody>
          <a:bodyPr>
            <a:noAutofit/>
          </a:bodyPr>
          <a:lstStyle/>
          <a:p>
            <a:pPr algn="just"/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presentation, we will explore the fascinating realm of image steganography, a technique for covertly embedding messages within digital images. Our journey begins with a problem statement, elucidating the importance of secure data concealment in today's digital landscape. We then introduce our project's topic and objectives, followed by an in-depth discussion of the methods, tools, and step-by-step processes employed in image steganography. We'll delve into challenges and ethical considerations while examining the security implications and potential applications of this technology. A live demonstration will showcase the practicality of hiding messages within images, and we'll share project findings and conclusions. To foster future research, we'll suggest areas for further exploration.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48197" y="1268760"/>
            <a:ext cx="11240628" cy="519306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explore the world of image steganography to understand its potential applications in securing digital communication and data protection.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focuses on various steganographic techniques, practical implementation, and ethical considerations in hiding messages within digital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key objectives include mastering steganographic methods, developing a practical steganography process, evaluating security implications, and suggesting future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10763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48197" y="1268761"/>
            <a:ext cx="10402800" cy="475252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Key Focus: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project places emphasis on balancing message concealment with image quality and addressing challenges in the field of image steganography.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Overall Goal: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overarching goal is to provide insights into the significance of steganography in safeguarding sensitive information and fostering future exploration in the domain.</a:t>
            </a: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End Users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48196" y="1268761"/>
            <a:ext cx="10834847" cy="475252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the general public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and corporations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 and military organizations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and investigative agencies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 and information security experts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academia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 and security professionals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and creative industries</a:t>
            </a:r>
          </a:p>
        </p:txBody>
      </p:sp>
    </p:spTree>
    <p:extLst>
      <p:ext uri="{BB962C8B-B14F-4D97-AF65-F5344CB8AC3E}">
        <p14:creationId xmlns:p14="http://schemas.microsoft.com/office/powerpoint/2010/main" val="26918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0934" y="0"/>
            <a:ext cx="8763961" cy="7338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600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5819" y="733896"/>
            <a:ext cx="11088134" cy="288472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involves the development and practical implementation of various image steganography techniques, providing a means to securely hide messages within digital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explore multiple steganographic methods, including LSB insertion, and more, to offer a comprehensive understanding of the technology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37E6C8B3-F82D-41E5-8EF0-6A9ACE4A52AB}"/>
              </a:ext>
            </a:extLst>
          </p:cNvPr>
          <p:cNvSpPr txBox="1">
            <a:spLocks/>
          </p:cNvSpPr>
          <p:nvPr/>
        </p:nvSpPr>
        <p:spPr>
          <a:xfrm>
            <a:off x="910934" y="3618618"/>
            <a:ext cx="8763961" cy="544277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2500"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53BEA39F-A5BC-418C-A694-280BE8A0924E}"/>
              </a:ext>
            </a:extLst>
          </p:cNvPr>
          <p:cNvSpPr txBox="1">
            <a:spLocks/>
          </p:cNvSpPr>
          <p:nvPr/>
        </p:nvSpPr>
        <p:spPr>
          <a:xfrm>
            <a:off x="750142" y="4157433"/>
            <a:ext cx="11103812" cy="2884723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on "Hiding a Message in an Image (Image Steganography)" offers a valuable proposition that combines knowledge and practical application in the field of data security. Through a comprehensive exploration of image steganography techniques, we provide end users with the means to enhance data security and safeguard sensitive information from unauthorized access. </a:t>
            </a:r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828" y="-80211"/>
            <a:ext cx="8763961" cy="7338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- Code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6452F4-71FA-4D4E-ACB1-F17BFCB99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" y="823362"/>
            <a:ext cx="6684416" cy="57858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59DC4-AC7A-4028-972A-FBE7CAB2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3" y="803672"/>
            <a:ext cx="5501051" cy="56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8763961" cy="733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Contd..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BDAF4-0972-4201-B0DD-E740D2139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36511"/>
            <a:ext cx="5832648" cy="67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6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151</TotalTime>
  <Words>564</Words>
  <Application>Microsoft Office PowerPoint</Application>
  <PresentationFormat>Custom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Tech 16x9</vt:lpstr>
      <vt:lpstr>HIDING MESSAGE IN AN IMAGE</vt:lpstr>
      <vt:lpstr>Problem Statement</vt:lpstr>
      <vt:lpstr>Agenda</vt:lpstr>
      <vt:lpstr>Project Overview</vt:lpstr>
      <vt:lpstr>Project Overview Contd..</vt:lpstr>
      <vt:lpstr>Who are the End Users </vt:lpstr>
      <vt:lpstr>Solution</vt:lpstr>
      <vt:lpstr>Modelling - Code</vt:lpstr>
      <vt:lpstr>Modelling Contd..</vt:lpstr>
      <vt:lpstr>Result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Karthik Kumar Sadari</dc:creator>
  <cp:lastModifiedBy>Karthik Kumar Sadari</cp:lastModifiedBy>
  <cp:revision>18</cp:revision>
  <dcterms:created xsi:type="dcterms:W3CDTF">2023-11-10T14:05:54Z</dcterms:created>
  <dcterms:modified xsi:type="dcterms:W3CDTF">2023-11-12T06:51:09Z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