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8045" y="711200"/>
            <a:ext cx="7256780" cy="7150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sz="2500"/>
              <a:t>Business Model Canvas (BMC)</a:t>
            </a:r>
            <a:endParaRPr lang="en-US" sz="2500"/>
          </a:p>
        </p:txBody>
      </p:sp>
      <p:sp>
        <p:nvSpPr>
          <p:cNvPr id="5" name="Text Box 4"/>
          <p:cNvSpPr txBox="1"/>
          <p:nvPr/>
        </p:nvSpPr>
        <p:spPr>
          <a:xfrm>
            <a:off x="10101580" y="393700"/>
            <a:ext cx="141351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2118"/>
          <a:stretch>
            <a:fillRect/>
          </a:stretch>
        </p:blipFill>
        <p:spPr>
          <a:xfrm>
            <a:off x="922020" y="542925"/>
            <a:ext cx="10347960" cy="58997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408920" y="259080"/>
            <a:ext cx="1721485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57655" y="2505710"/>
            <a:ext cx="18459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Battery Pack Manufacturers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Technology Suppliers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Automotive OEMs 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Research &amp; Development Institutions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Financial Backers &amp; Investors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3350895" y="2227580"/>
            <a:ext cx="2439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Research &amp; Development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Prototype Development &amp; Testing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Marketing &amp; Distribution Strategies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Customer Support &amp;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Financial Planning &amp; Management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589270" y="2339340"/>
            <a:ext cx="196151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Enhanced Battery Performance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Cost-Effectiveness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Optimized cooling leading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Integration support for diverse battery setups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Efficient Heat Dissipation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Preventing Overheating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Peltier cooling and Heat Pipe Technology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479030" y="2546985"/>
            <a:ext cx="19507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Consultative Approach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Technical Support &amp; Training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Continuous Communication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9277985" y="2543810"/>
            <a:ext cx="1678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OEMs and Other Battery Pack Manufacturers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1558"/>
          <a:stretch>
            <a:fillRect/>
          </a:stretch>
        </p:blipFill>
        <p:spPr>
          <a:xfrm>
            <a:off x="807720" y="304165"/>
            <a:ext cx="9872345" cy="6249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Presentation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Aruvi B</cp:lastModifiedBy>
  <cp:revision>6</cp:revision>
  <dcterms:created xsi:type="dcterms:W3CDTF">2023-11-23T03:13:25Z</dcterms:created>
  <dcterms:modified xsi:type="dcterms:W3CDTF">2023-11-23T04:13:53Z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A8B59D99C2D84977850248DDD00CEE17_11</vt:lpwstr>
  </property>
  <property fmtid="{D5CDD505-2E9C-101B-9397-08002B2CF9AE}" pid="3" name="KSOProductBuildVer">
    <vt:lpwstr>1033-12.2.0.13306</vt:lpwstr>
  </property>
</Properties>
</file>