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eb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Value-Proposition-Canvas-Examp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" y="71120"/>
            <a:ext cx="11616055" cy="6534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" y="84455"/>
            <a:ext cx="11958320" cy="6727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38100"/>
            <a:ext cx="12192000" cy="682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716280" y="4039870"/>
            <a:ext cx="1644650" cy="11988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Integration support for diverse battery setups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36320" y="1225550"/>
            <a:ext cx="234759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/>
              <a:t>Prolonged battery life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296670" y="1676400"/>
            <a:ext cx="339407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IN" altLang="en-US"/>
              <a:t>S</a:t>
            </a:r>
            <a:r>
              <a:rPr lang="en-US"/>
              <a:t>table and </a:t>
            </a:r>
            <a:r>
              <a:rPr lang="en-IN" altLang="en-US"/>
              <a:t>S</a:t>
            </a:r>
            <a:r>
              <a:rPr lang="en-US"/>
              <a:t>afe </a:t>
            </a:r>
            <a:r>
              <a:rPr lang="en-IN" altLang="en-US"/>
              <a:t>B</a:t>
            </a:r>
            <a:r>
              <a:rPr lang="en-US"/>
              <a:t>attery </a:t>
            </a:r>
            <a:r>
              <a:rPr lang="en-IN" altLang="en-US"/>
              <a:t>O</a:t>
            </a:r>
            <a:r>
              <a:rPr lang="en-US"/>
              <a:t>peration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3181350" y="2578735"/>
            <a:ext cx="314960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Flexibility in system integration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23160" y="2127885"/>
            <a:ext cx="261175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Optimized cooling leading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048000" y="3244850"/>
            <a:ext cx="285178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Compatibility and Standards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42570" y="2296160"/>
            <a:ext cx="1697990" cy="645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Heat pipe assisted cooling </a:t>
            </a:r>
            <a:endParaRPr lang="en-US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76885" y="5630545"/>
            <a:ext cx="1762760" cy="645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>
                <a:sym typeface="+mn-ea"/>
              </a:rPr>
              <a:t>Peltier cooling technology</a:t>
            </a:r>
            <a:endParaRPr lang="en-US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42570" y="3152775"/>
            <a:ext cx="2571115" cy="6756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 anchor="t">
            <a:noAutofit/>
          </a:bodyPr>
          <a:p>
            <a:r>
              <a:rPr lang="en-US">
                <a:sym typeface="+mn-ea"/>
              </a:rPr>
              <a:t>Customizable thermal management</a:t>
            </a:r>
            <a:endParaRPr lang="en-US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696845" y="4530090"/>
            <a:ext cx="252730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Efficient heat dissipation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581275" y="4898390"/>
            <a:ext cx="236410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preventing overheating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581275" y="5389880"/>
            <a:ext cx="245364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Energy-efficient cooling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696845" y="5881370"/>
            <a:ext cx="297942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/>
              <a:t>reducing power consumption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715365" y="2175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467600" y="2938145"/>
            <a:ext cx="547243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Optimized cooling leading to improved overall efficiency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640320" y="1751330"/>
            <a:ext cx="230187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Prolonged battery life 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330440" y="2463800"/>
            <a:ext cx="1209675" cy="3879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 wrap="square" rtlCol="0" anchor="t">
            <a:noAutofit/>
          </a:bodyPr>
          <a:p>
            <a:pPr indent="0" algn="ctr">
              <a:buNone/>
            </a:pPr>
            <a:r>
              <a:rPr lang="en-US">
                <a:sym typeface="+mn-ea"/>
              </a:rPr>
              <a:t>stable </a:t>
            </a: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30745" y="3392805"/>
            <a:ext cx="1456055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>
                <a:sym typeface="+mn-ea"/>
              </a:rPr>
              <a:t>Flexibility 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12480" y="1263650"/>
            <a:ext cx="249047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IN" altLang="en-US">
                <a:sym typeface="+mn-ea"/>
              </a:rPr>
              <a:t>E</a:t>
            </a:r>
            <a:r>
              <a:rPr lang="en-US">
                <a:sym typeface="+mn-ea"/>
              </a:rPr>
              <a:t>nhanced </a:t>
            </a:r>
            <a:r>
              <a:rPr lang="en-IN" altLang="en-US">
                <a:sym typeface="+mn-ea"/>
              </a:rPr>
              <a:t>P</a:t>
            </a:r>
            <a:r>
              <a:rPr lang="en-US">
                <a:sym typeface="+mn-ea"/>
              </a:rPr>
              <a:t>erformance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686800" y="2314575"/>
            <a:ext cx="2296160" cy="3683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IN" altLang="en-US">
                <a:sym typeface="+mn-ea"/>
              </a:rPr>
              <a:t>S</a:t>
            </a:r>
            <a:r>
              <a:rPr lang="en-US">
                <a:sym typeface="+mn-ea"/>
              </a:rPr>
              <a:t>afe </a:t>
            </a:r>
            <a:r>
              <a:rPr lang="en-IN" altLang="en-US">
                <a:sym typeface="+mn-ea"/>
              </a:rPr>
              <a:t>B</a:t>
            </a:r>
            <a:r>
              <a:rPr lang="en-US">
                <a:sym typeface="+mn-ea"/>
              </a:rPr>
              <a:t>attery </a:t>
            </a:r>
            <a:r>
              <a:rPr lang="en-IN" altLang="en-US">
                <a:sym typeface="+mn-ea"/>
              </a:rPr>
              <a:t>O</a:t>
            </a:r>
            <a:r>
              <a:rPr lang="en-US">
                <a:sym typeface="+mn-ea"/>
              </a:rPr>
              <a:t>peration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541135" y="422211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 b="1">
                <a:sym typeface="+mn-ea"/>
              </a:rPr>
              <a:t>C</a:t>
            </a:r>
            <a:r>
              <a:rPr lang="en-US" sz="1200" b="1">
                <a:sym typeface="+mn-ea"/>
              </a:rPr>
              <a:t>ustomer Segment:</a:t>
            </a:r>
            <a:endParaRPr lang="en-US" sz="1200" b="1"/>
          </a:p>
          <a:p>
            <a:endParaRPr lang="en-US" sz="1200"/>
          </a:p>
          <a:p>
            <a:r>
              <a:rPr lang="en-US" sz="1200">
                <a:sym typeface="+mn-ea"/>
              </a:rPr>
              <a:t>Battery Manufacturers: Seeking efficient thermal management solutions.</a:t>
            </a:r>
            <a:endParaRPr lang="en-US" sz="1200"/>
          </a:p>
          <a:p>
            <a:r>
              <a:rPr lang="en-US" sz="1200">
                <a:sym typeface="+mn-ea"/>
              </a:rPr>
              <a:t>Electric Vehicle (EV) Manufacturers: Needing reliable battery cooling systems.</a:t>
            </a:r>
            <a:endParaRPr lang="en-US" sz="1200"/>
          </a:p>
          <a:p>
            <a:r>
              <a:rPr lang="en-US" sz="1200">
                <a:sym typeface="+mn-ea"/>
              </a:rPr>
              <a:t>Renewable Energy Companies: Requiring effective battery thermal solutions for storage.</a:t>
            </a:r>
            <a:endParaRPr lang="en-US" sz="1200"/>
          </a:p>
          <a:p>
            <a:r>
              <a:rPr lang="en-US" sz="1200">
                <a:sym typeface="+mn-ea"/>
              </a:rPr>
              <a:t>Consumer Electronics Manufacturers: Seeking improved battery performance.</a:t>
            </a:r>
            <a:endParaRPr lang="en-US" sz="1200"/>
          </a:p>
          <a:p>
            <a:r>
              <a:rPr lang="en-US" sz="1200">
                <a:sym typeface="+mn-ea"/>
              </a:rPr>
              <a:t>Jobs to be Done:</a:t>
            </a:r>
            <a:endParaRPr lang="en-US" sz="1200"/>
          </a:p>
          <a:p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358140" y="4485005"/>
            <a:ext cx="5494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ym typeface="+mn-ea"/>
              </a:rPr>
              <a:t>Gain Creators:</a:t>
            </a:r>
            <a:endParaRPr lang="en-US" sz="1200" b="1"/>
          </a:p>
          <a:p>
            <a:endParaRPr lang="en-US" sz="1200"/>
          </a:p>
          <a:p>
            <a:r>
              <a:rPr lang="en-US" sz="1200">
                <a:sym typeface="+mn-ea"/>
              </a:rPr>
              <a:t>Prolonged battery life and enhanced performance.</a:t>
            </a:r>
            <a:endParaRPr lang="en-US" sz="1200"/>
          </a:p>
          <a:p>
            <a:r>
              <a:rPr lang="en-US" sz="1200">
                <a:sym typeface="+mn-ea"/>
              </a:rPr>
              <a:t>Flexibility in system integration for various applications.</a:t>
            </a:r>
            <a:endParaRPr lang="en-US" sz="1200"/>
          </a:p>
          <a:p>
            <a:r>
              <a:rPr lang="en-US" sz="1200">
                <a:sym typeface="+mn-ea"/>
              </a:rPr>
              <a:t>Optimized cooling leading to improved overall efficiency.</a:t>
            </a:r>
            <a:endParaRPr lang="en-US" sz="1200"/>
          </a:p>
          <a:p>
            <a:r>
              <a:rPr lang="en-US" sz="1200">
                <a:sym typeface="+mn-ea"/>
              </a:rPr>
              <a:t>Assurance of stable and safe battery operation.</a:t>
            </a:r>
            <a:endParaRPr lang="en-US" sz="1200"/>
          </a:p>
          <a:p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6541135" y="2366010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ym typeface="+mn-ea"/>
              </a:rPr>
              <a:t>Pain Relievers:</a:t>
            </a:r>
            <a:endParaRPr lang="en-US" sz="1200" b="1"/>
          </a:p>
          <a:p>
            <a:endParaRPr lang="en-US" sz="1200"/>
          </a:p>
          <a:p>
            <a:r>
              <a:rPr lang="en-US" sz="1200">
                <a:sym typeface="+mn-ea"/>
              </a:rPr>
              <a:t>Efficient heat dissipation, preventing overheating.</a:t>
            </a:r>
            <a:endParaRPr lang="en-US" sz="1200"/>
          </a:p>
          <a:p>
            <a:r>
              <a:rPr lang="en-US" sz="1200">
                <a:sym typeface="+mn-ea"/>
              </a:rPr>
              <a:t>Simplified integration reducing design complexities.</a:t>
            </a:r>
            <a:endParaRPr lang="en-US" sz="1200"/>
          </a:p>
          <a:p>
            <a:r>
              <a:rPr lang="en-US" sz="1200">
                <a:sym typeface="+mn-ea"/>
              </a:rPr>
              <a:t>Energy-efficient cooling, reducing power consumption.</a:t>
            </a:r>
            <a:endParaRPr lang="en-US" sz="1200"/>
          </a:p>
          <a:p>
            <a:r>
              <a:rPr lang="en-US" sz="1200">
                <a:sym typeface="+mn-ea"/>
              </a:rPr>
              <a:t>Ensured safety through precise temperature regulation.</a:t>
            </a:r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6541135" y="5772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ym typeface="+mn-ea"/>
              </a:rPr>
              <a:t>Products &amp; Services:</a:t>
            </a:r>
            <a:endParaRPr lang="en-US" sz="1200" b="1"/>
          </a:p>
          <a:p>
            <a:endParaRPr lang="en-US" sz="1200"/>
          </a:p>
          <a:p>
            <a:r>
              <a:rPr lang="en-US" sz="1200">
                <a:sym typeface="+mn-ea"/>
              </a:rPr>
              <a:t>Heat pipe assisted cooling systems.</a:t>
            </a:r>
            <a:endParaRPr lang="en-US" sz="1200"/>
          </a:p>
          <a:p>
            <a:r>
              <a:rPr lang="en-US" sz="1200">
                <a:sym typeface="+mn-ea"/>
              </a:rPr>
              <a:t>Peltier cooling technology.</a:t>
            </a:r>
            <a:endParaRPr lang="en-US" sz="1200"/>
          </a:p>
          <a:p>
            <a:r>
              <a:rPr lang="en-US" sz="1200">
                <a:sym typeface="+mn-ea"/>
              </a:rPr>
              <a:t>Customizable thermal management solutions.</a:t>
            </a:r>
            <a:endParaRPr lang="en-US" sz="1200"/>
          </a:p>
          <a:p>
            <a:r>
              <a:rPr lang="en-US" sz="1200">
                <a:sym typeface="+mn-ea"/>
              </a:rPr>
              <a:t>Integration support for diverse battery setups.</a:t>
            </a:r>
            <a:endParaRPr lang="en-US" sz="12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58140" y="928370"/>
            <a:ext cx="64376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ym typeface="+mn-ea"/>
              </a:rPr>
              <a:t>Gains:</a:t>
            </a:r>
            <a:endParaRPr lang="en-US" sz="1200" b="1"/>
          </a:p>
          <a:p>
            <a:endParaRPr lang="en-US" sz="1200"/>
          </a:p>
          <a:p>
            <a:r>
              <a:rPr lang="en-US" sz="1200">
                <a:sym typeface="+mn-ea"/>
              </a:rPr>
              <a:t>Battery Manufacturers: Streamlined integration, prolonged battery life.</a:t>
            </a:r>
            <a:endParaRPr lang="en-US" sz="1200"/>
          </a:p>
          <a:p>
            <a:r>
              <a:rPr lang="en-US" sz="1200">
                <a:sym typeface="+mn-ea"/>
              </a:rPr>
              <a:t>EV Manufacturers: Enhanced vehicle performance, prolonged battery lifespan.</a:t>
            </a:r>
            <a:endParaRPr lang="en-US" sz="1200"/>
          </a:p>
          <a:p>
            <a:r>
              <a:rPr lang="en-US" sz="1200">
                <a:sym typeface="+mn-ea"/>
              </a:rPr>
              <a:t>Renewable Energy Companies: Stable and safe energy storage solutions.</a:t>
            </a:r>
            <a:endParaRPr lang="en-US" sz="1200"/>
          </a:p>
          <a:p>
            <a:pPr algn="just"/>
            <a:r>
              <a:rPr lang="en-US" sz="1200">
                <a:sym typeface="+mn-ea"/>
              </a:rPr>
              <a:t>Consumer Electronics Manufacturers: Improved device performance, longer battery life.</a:t>
            </a:r>
            <a:endParaRPr lang="en-US" sz="1200"/>
          </a:p>
          <a:p>
            <a:endParaRPr 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358140" y="2496820"/>
            <a:ext cx="3556635" cy="1867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 b="1">
                <a:sym typeface="+mn-ea"/>
              </a:rPr>
              <a:t>Pains:</a:t>
            </a:r>
            <a:endParaRPr lang="en-US" sz="1200"/>
          </a:p>
          <a:p>
            <a:endParaRPr lang="en-US" sz="1200"/>
          </a:p>
          <a:p>
            <a:r>
              <a:rPr lang="en-US" sz="1200">
                <a:sym typeface="+mn-ea"/>
              </a:rPr>
              <a:t>Battery Manufacturers: Complex integration of cooling systems into battery designs.</a:t>
            </a:r>
            <a:endParaRPr lang="en-US" sz="1200"/>
          </a:p>
          <a:p>
            <a:r>
              <a:rPr lang="en-US" sz="1200">
                <a:sym typeface="+mn-ea"/>
              </a:rPr>
              <a:t>EV Manufacturers: Overheating risks affecting vehicle performance.</a:t>
            </a:r>
            <a:endParaRPr lang="en-US" sz="1200"/>
          </a:p>
          <a:p>
            <a:r>
              <a:rPr lang="en-US" sz="1200">
                <a:sym typeface="+mn-ea"/>
              </a:rPr>
              <a:t>Renewable Energy Companies: Lack of efficient thermal management impacting storage systems.</a:t>
            </a:r>
            <a:endParaRPr lang="en-US" sz="1200"/>
          </a:p>
          <a:p>
            <a:r>
              <a:rPr lang="en-US" sz="1200">
                <a:sym typeface="+mn-ea"/>
              </a:rPr>
              <a:t>Consumer Electronics Manufacturers: Limited options for effective battery cooling in compact devices.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truea</cp:lastModifiedBy>
  <cp:revision>13</cp:revision>
  <dcterms:created xsi:type="dcterms:W3CDTF">2023-11-19T06:41:00Z</dcterms:created>
  <dcterms:modified xsi:type="dcterms:W3CDTF">2024-05-14T06:27:59Z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CACAC801B9C0405CB77B3B03C03AC6E5_11</vt:lpwstr>
  </property>
  <property fmtid="{D5CDD505-2E9C-101B-9397-08002B2CF9AE}" pid="3" name="KSOProductBuildVer">
    <vt:lpwstr>1033-12.2.0.16909</vt:lpwstr>
  </property>
</Properties>
</file>