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4"/>
  </p:sldMasterIdLst>
  <p:notesMasterIdLst>
    <p:notesMasterId r:id="rId13"/>
  </p:notesMasterIdLst>
  <p:sldIdLst>
    <p:sldId id="278" r:id="rId5"/>
    <p:sldId id="7497" r:id="rId6"/>
    <p:sldId id="7528" r:id="rId7"/>
    <p:sldId id="7537" r:id="rId8"/>
    <p:sldId id="7530" r:id="rId9"/>
    <p:sldId id="7517" r:id="rId10"/>
    <p:sldId id="7536" r:id="rId11"/>
    <p:sldId id="7449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oco, Jorge" initials="TJ" lastIdx="1" clrIdx="0">
    <p:extLst>
      <p:ext uri="{19B8F6BF-5375-455C-9EA6-DF929625EA0E}">
        <p15:presenceInfo xmlns:p15="http://schemas.microsoft.com/office/powerpoint/2012/main" userId="S::jorge.tinoco@centurylink.com::d627e25f-ba0e-46b5-bd6a-a7f20529962f" providerId="AD"/>
      </p:ext>
    </p:extLst>
  </p:cmAuthor>
  <p:cmAuthor id="2" name="Nikhil Tandon -X (niktando - CENTURYLINK TECHNOLOGIES INDIA PVT LTD at Cisco)" initials="NTX(CTIPLaC" lastIdx="1" clrIdx="1">
    <p:extLst>
      <p:ext uri="{19B8F6BF-5375-455C-9EA6-DF929625EA0E}">
        <p15:presenceInfo xmlns:p15="http://schemas.microsoft.com/office/powerpoint/2012/main" userId="S::niktando@cisco.com::ee717b48-0c85-4161-a26c-0fc1e23e2e20" providerId="AD"/>
      </p:ext>
    </p:extLst>
  </p:cmAuthor>
  <p:cmAuthor id="3" name="Tandra, Ravi Raju" initials="TR" lastIdx="4" clrIdx="2">
    <p:extLst>
      <p:ext uri="{19B8F6BF-5375-455C-9EA6-DF929625EA0E}">
        <p15:presenceInfo xmlns:p15="http://schemas.microsoft.com/office/powerpoint/2012/main" userId="S::raviraju.tandra@centurylink.com::7808bca8-c703-42a3-83be-7e141077b8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C6F4"/>
    <a:srgbClr val="FF9E18"/>
    <a:srgbClr val="E1251B"/>
    <a:srgbClr val="0075C9"/>
    <a:srgbClr val="E77528"/>
    <a:srgbClr val="0C9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DE2E2C-C751-4080-B490-4FB6156DAE84}" v="11" dt="2023-07-07T06:22:25.0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07" autoAdjust="0"/>
  </p:normalViewPr>
  <p:slideViewPr>
    <p:cSldViewPr snapToGrid="0">
      <p:cViewPr varScale="1">
        <p:scale>
          <a:sx n="88" d="100"/>
          <a:sy n="88" d="100"/>
        </p:scale>
        <p:origin x="684" y="6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jan, Nitesh" userId="d92db053-7207-474f-bae8-ef5e99f2731a" providerId="ADAL" clId="{6DDE2E2C-C751-4080-B490-4FB6156DAE84}"/>
    <pc:docChg chg="custSel addSld delSld modSld">
      <pc:chgData name="Ranjan, Nitesh" userId="d92db053-7207-474f-bae8-ef5e99f2731a" providerId="ADAL" clId="{6DDE2E2C-C751-4080-B490-4FB6156DAE84}" dt="2023-07-07T06:22:36.945" v="282" actId="120"/>
      <pc:docMkLst>
        <pc:docMk/>
      </pc:docMkLst>
      <pc:sldChg chg="modSp mod">
        <pc:chgData name="Ranjan, Nitesh" userId="d92db053-7207-474f-bae8-ef5e99f2731a" providerId="ADAL" clId="{6DDE2E2C-C751-4080-B490-4FB6156DAE84}" dt="2023-07-07T05:41:55.289" v="258" actId="20577"/>
        <pc:sldMkLst>
          <pc:docMk/>
          <pc:sldMk cId="132453909" sldId="7497"/>
        </pc:sldMkLst>
        <pc:spChg chg="mod">
          <ac:chgData name="Ranjan, Nitesh" userId="d92db053-7207-474f-bae8-ef5e99f2731a" providerId="ADAL" clId="{6DDE2E2C-C751-4080-B490-4FB6156DAE84}" dt="2023-07-07T05:41:42.346" v="256" actId="20577"/>
          <ac:spMkLst>
            <pc:docMk/>
            <pc:sldMk cId="132453909" sldId="7497"/>
            <ac:spMk id="2" creationId="{4B554854-D115-698F-106E-78900BEC1AC3}"/>
          </ac:spMkLst>
        </pc:spChg>
        <pc:spChg chg="mod">
          <ac:chgData name="Ranjan, Nitesh" userId="d92db053-7207-474f-bae8-ef5e99f2731a" providerId="ADAL" clId="{6DDE2E2C-C751-4080-B490-4FB6156DAE84}" dt="2023-07-07T05:41:55.289" v="258" actId="20577"/>
          <ac:spMkLst>
            <pc:docMk/>
            <pc:sldMk cId="132453909" sldId="7497"/>
            <ac:spMk id="4" creationId="{18C9B8FB-92C8-1D0C-D3EC-14FF053EE5F6}"/>
          </ac:spMkLst>
        </pc:spChg>
      </pc:sldChg>
      <pc:sldChg chg="del">
        <pc:chgData name="Ranjan, Nitesh" userId="d92db053-7207-474f-bae8-ef5e99f2731a" providerId="ADAL" clId="{6DDE2E2C-C751-4080-B490-4FB6156DAE84}" dt="2023-07-07T05:31:59.881" v="84" actId="47"/>
        <pc:sldMkLst>
          <pc:docMk/>
          <pc:sldMk cId="1576542675" sldId="7513"/>
        </pc:sldMkLst>
      </pc:sldChg>
      <pc:sldChg chg="del">
        <pc:chgData name="Ranjan, Nitesh" userId="d92db053-7207-474f-bae8-ef5e99f2731a" providerId="ADAL" clId="{6DDE2E2C-C751-4080-B490-4FB6156DAE84}" dt="2023-07-07T05:32:02.373" v="85" actId="47"/>
        <pc:sldMkLst>
          <pc:docMk/>
          <pc:sldMk cId="2257982764" sldId="7515"/>
        </pc:sldMkLst>
      </pc:sldChg>
      <pc:sldChg chg="del">
        <pc:chgData name="Ranjan, Nitesh" userId="d92db053-7207-474f-bae8-ef5e99f2731a" providerId="ADAL" clId="{6DDE2E2C-C751-4080-B490-4FB6156DAE84}" dt="2023-07-07T05:32:03.606" v="86" actId="47"/>
        <pc:sldMkLst>
          <pc:docMk/>
          <pc:sldMk cId="758495291" sldId="7516"/>
        </pc:sldMkLst>
      </pc:sldChg>
      <pc:sldChg chg="del">
        <pc:chgData name="Ranjan, Nitesh" userId="d92db053-7207-474f-bae8-ef5e99f2731a" providerId="ADAL" clId="{6DDE2E2C-C751-4080-B490-4FB6156DAE84}" dt="2023-07-07T05:32:05.995" v="88" actId="47"/>
        <pc:sldMkLst>
          <pc:docMk/>
          <pc:sldMk cId="2723687272" sldId="7518"/>
        </pc:sldMkLst>
      </pc:sldChg>
      <pc:sldChg chg="del">
        <pc:chgData name="Ranjan, Nitesh" userId="d92db053-7207-474f-bae8-ef5e99f2731a" providerId="ADAL" clId="{6DDE2E2C-C751-4080-B490-4FB6156DAE84}" dt="2023-07-07T05:32:07.256" v="89" actId="47"/>
        <pc:sldMkLst>
          <pc:docMk/>
          <pc:sldMk cId="2691827453" sldId="7519"/>
        </pc:sldMkLst>
      </pc:sldChg>
      <pc:sldChg chg="del">
        <pc:chgData name="Ranjan, Nitesh" userId="d92db053-7207-474f-bae8-ef5e99f2731a" providerId="ADAL" clId="{6DDE2E2C-C751-4080-B490-4FB6156DAE84}" dt="2023-07-07T05:32:09.018" v="91" actId="47"/>
        <pc:sldMkLst>
          <pc:docMk/>
          <pc:sldMk cId="3206429708" sldId="7523"/>
        </pc:sldMkLst>
      </pc:sldChg>
      <pc:sldChg chg="del">
        <pc:chgData name="Ranjan, Nitesh" userId="d92db053-7207-474f-bae8-ef5e99f2731a" providerId="ADAL" clId="{6DDE2E2C-C751-4080-B490-4FB6156DAE84}" dt="2023-07-07T05:32:09.799" v="92" actId="47"/>
        <pc:sldMkLst>
          <pc:docMk/>
          <pc:sldMk cId="2552157217" sldId="7524"/>
        </pc:sldMkLst>
      </pc:sldChg>
      <pc:sldChg chg="del">
        <pc:chgData name="Ranjan, Nitesh" userId="d92db053-7207-474f-bae8-ef5e99f2731a" providerId="ADAL" clId="{6DDE2E2C-C751-4080-B490-4FB6156DAE84}" dt="2023-07-07T05:32:08.227" v="90" actId="47"/>
        <pc:sldMkLst>
          <pc:docMk/>
          <pc:sldMk cId="1463164961" sldId="7526"/>
        </pc:sldMkLst>
      </pc:sldChg>
      <pc:sldChg chg="del">
        <pc:chgData name="Ranjan, Nitesh" userId="d92db053-7207-474f-bae8-ef5e99f2731a" providerId="ADAL" clId="{6DDE2E2C-C751-4080-B490-4FB6156DAE84}" dt="2023-07-07T05:32:10.637" v="93" actId="47"/>
        <pc:sldMkLst>
          <pc:docMk/>
          <pc:sldMk cId="1301816401" sldId="7527"/>
        </pc:sldMkLst>
      </pc:sldChg>
      <pc:sldChg chg="add">
        <pc:chgData name="Ranjan, Nitesh" userId="d92db053-7207-474f-bae8-ef5e99f2731a" providerId="ADAL" clId="{6DDE2E2C-C751-4080-B490-4FB6156DAE84}" dt="2023-07-07T05:31:04.822" v="42"/>
        <pc:sldMkLst>
          <pc:docMk/>
          <pc:sldMk cId="3295882135" sldId="7528"/>
        </pc:sldMkLst>
      </pc:sldChg>
      <pc:sldChg chg="addSp delSp modSp mod">
        <pc:chgData name="Ranjan, Nitesh" userId="d92db053-7207-474f-bae8-ef5e99f2731a" providerId="ADAL" clId="{6DDE2E2C-C751-4080-B490-4FB6156DAE84}" dt="2023-07-07T05:31:48.051" v="81" actId="20577"/>
        <pc:sldMkLst>
          <pc:docMk/>
          <pc:sldMk cId="3999236418" sldId="7530"/>
        </pc:sldMkLst>
        <pc:spChg chg="mod">
          <ac:chgData name="Ranjan, Nitesh" userId="d92db053-7207-474f-bae8-ef5e99f2731a" providerId="ADAL" clId="{6DDE2E2C-C751-4080-B490-4FB6156DAE84}" dt="2023-07-07T05:31:48.051" v="81" actId="20577"/>
          <ac:spMkLst>
            <pc:docMk/>
            <pc:sldMk cId="3999236418" sldId="7530"/>
            <ac:spMk id="2" creationId="{BCAE1503-FE68-52E8-FD37-05392704530E}"/>
          </ac:spMkLst>
        </pc:spChg>
        <pc:picChg chg="add mod">
          <ac:chgData name="Ranjan, Nitesh" userId="d92db053-7207-474f-bae8-ef5e99f2731a" providerId="ADAL" clId="{6DDE2E2C-C751-4080-B490-4FB6156DAE84}" dt="2023-07-07T05:27:31.009" v="20" actId="1076"/>
          <ac:picMkLst>
            <pc:docMk/>
            <pc:sldMk cId="3999236418" sldId="7530"/>
            <ac:picMk id="1026" creationId="{D5270A1C-A6C7-27E5-FCDB-A08FF8B5302C}"/>
          </ac:picMkLst>
        </pc:picChg>
        <pc:picChg chg="del mod">
          <ac:chgData name="Ranjan, Nitesh" userId="d92db053-7207-474f-bae8-ef5e99f2731a" providerId="ADAL" clId="{6DDE2E2C-C751-4080-B490-4FB6156DAE84}" dt="2023-07-07T05:27:16.806" v="16" actId="478"/>
          <ac:picMkLst>
            <pc:docMk/>
            <pc:sldMk cId="3999236418" sldId="7530"/>
            <ac:picMk id="3074" creationId="{10C29F6D-47CE-87FF-3469-3974CD83BF7B}"/>
          </ac:picMkLst>
        </pc:picChg>
      </pc:sldChg>
      <pc:sldChg chg="del">
        <pc:chgData name="Ranjan, Nitesh" userId="d92db053-7207-474f-bae8-ef5e99f2731a" providerId="ADAL" clId="{6DDE2E2C-C751-4080-B490-4FB6156DAE84}" dt="2023-07-07T05:31:54.322" v="82" actId="47"/>
        <pc:sldMkLst>
          <pc:docMk/>
          <pc:sldMk cId="268824719" sldId="7531"/>
        </pc:sldMkLst>
      </pc:sldChg>
      <pc:sldChg chg="del">
        <pc:chgData name="Ranjan, Nitesh" userId="d92db053-7207-474f-bae8-ef5e99f2731a" providerId="ADAL" clId="{6DDE2E2C-C751-4080-B490-4FB6156DAE84}" dt="2023-07-07T05:31:55.525" v="83" actId="47"/>
        <pc:sldMkLst>
          <pc:docMk/>
          <pc:sldMk cId="4036552254" sldId="7532"/>
        </pc:sldMkLst>
      </pc:sldChg>
      <pc:sldChg chg="del">
        <pc:chgData name="Ranjan, Nitesh" userId="d92db053-7207-474f-bae8-ef5e99f2731a" providerId="ADAL" clId="{6DDE2E2C-C751-4080-B490-4FB6156DAE84}" dt="2023-07-07T05:32:18.677" v="96" actId="47"/>
        <pc:sldMkLst>
          <pc:docMk/>
          <pc:sldMk cId="1450651887" sldId="7533"/>
        </pc:sldMkLst>
      </pc:sldChg>
      <pc:sldChg chg="del">
        <pc:chgData name="Ranjan, Nitesh" userId="d92db053-7207-474f-bae8-ef5e99f2731a" providerId="ADAL" clId="{6DDE2E2C-C751-4080-B490-4FB6156DAE84}" dt="2023-07-07T05:32:04.875" v="87" actId="47"/>
        <pc:sldMkLst>
          <pc:docMk/>
          <pc:sldMk cId="1616463197" sldId="7534"/>
        </pc:sldMkLst>
      </pc:sldChg>
      <pc:sldChg chg="del">
        <pc:chgData name="Ranjan, Nitesh" userId="d92db053-7207-474f-bae8-ef5e99f2731a" providerId="ADAL" clId="{6DDE2E2C-C751-4080-B490-4FB6156DAE84}" dt="2023-07-07T05:32:12.098" v="94" actId="47"/>
        <pc:sldMkLst>
          <pc:docMk/>
          <pc:sldMk cId="1517727896" sldId="7535"/>
        </pc:sldMkLst>
      </pc:sldChg>
      <pc:sldChg chg="del">
        <pc:chgData name="Ranjan, Nitesh" userId="d92db053-7207-474f-bae8-ef5e99f2731a" providerId="ADAL" clId="{6DDE2E2C-C751-4080-B490-4FB6156DAE84}" dt="2023-07-07T05:32:13.842" v="95" actId="47"/>
        <pc:sldMkLst>
          <pc:docMk/>
          <pc:sldMk cId="3733312102" sldId="7537"/>
        </pc:sldMkLst>
      </pc:sldChg>
      <pc:sldChg chg="addSp delSp modSp new mod">
        <pc:chgData name="Ranjan, Nitesh" userId="d92db053-7207-474f-bae8-ef5e99f2731a" providerId="ADAL" clId="{6DDE2E2C-C751-4080-B490-4FB6156DAE84}" dt="2023-07-07T06:22:36.945" v="282" actId="120"/>
        <pc:sldMkLst>
          <pc:docMk/>
          <pc:sldMk cId="4039926513" sldId="7537"/>
        </pc:sldMkLst>
        <pc:spChg chg="mod">
          <ac:chgData name="Ranjan, Nitesh" userId="d92db053-7207-474f-bae8-ef5e99f2731a" providerId="ADAL" clId="{6DDE2E2C-C751-4080-B490-4FB6156DAE84}" dt="2023-07-07T06:22:36.945" v="282" actId="120"/>
          <ac:spMkLst>
            <pc:docMk/>
            <pc:sldMk cId="4039926513" sldId="7537"/>
            <ac:spMk id="2" creationId="{01CF350D-61B1-5AF6-48DA-312BCF7CE017}"/>
          </ac:spMkLst>
        </pc:spChg>
        <pc:spChg chg="del mod">
          <ac:chgData name="Ranjan, Nitesh" userId="d92db053-7207-474f-bae8-ef5e99f2731a" providerId="ADAL" clId="{6DDE2E2C-C751-4080-B490-4FB6156DAE84}" dt="2023-07-07T06:22:12.478" v="262" actId="478"/>
          <ac:spMkLst>
            <pc:docMk/>
            <pc:sldMk cId="4039926513" sldId="7537"/>
            <ac:spMk id="3" creationId="{EB1CEC5A-CCE7-349B-2B41-9E76498D74C4}"/>
          </ac:spMkLst>
        </pc:spChg>
        <pc:spChg chg="add del mod">
          <ac:chgData name="Ranjan, Nitesh" userId="d92db053-7207-474f-bae8-ef5e99f2731a" providerId="ADAL" clId="{6DDE2E2C-C751-4080-B490-4FB6156DAE84}" dt="2023-07-07T06:22:16.038" v="264" actId="478"/>
          <ac:spMkLst>
            <pc:docMk/>
            <pc:sldMk cId="4039926513" sldId="7537"/>
            <ac:spMk id="6" creationId="{E40E7FF1-9A30-4409-F09F-481BCFFE18AE}"/>
          </ac:spMkLst>
        </pc:spChg>
        <pc:picChg chg="add mod">
          <ac:chgData name="Ranjan, Nitesh" userId="d92db053-7207-474f-bae8-ef5e99f2731a" providerId="ADAL" clId="{6DDE2E2C-C751-4080-B490-4FB6156DAE84}" dt="2023-07-07T06:22:25.022" v="268" actId="1076"/>
          <ac:picMkLst>
            <pc:docMk/>
            <pc:sldMk cId="4039926513" sldId="7537"/>
            <ac:picMk id="2050" creationId="{2F54F297-6531-1B1B-F55F-9B81EF29A86B}"/>
          </ac:picMkLst>
        </pc:picChg>
      </pc:sldChg>
    </pc:docChg>
  </pc:docChgLst>
  <pc:docChgLst>
    <pc:chgData name="Ganapati Hegde, Chinmay" userId="37909ed5-7264-41ec-83cf-33339abc11c9" providerId="ADAL" clId="{73CDB0F9-69EA-45F7-8803-6ADE1D52FC03}"/>
    <pc:docChg chg="modSld">
      <pc:chgData name="Ganapati Hegde, Chinmay" userId="37909ed5-7264-41ec-83cf-33339abc11c9" providerId="ADAL" clId="{73CDB0F9-69EA-45F7-8803-6ADE1D52FC03}" dt="2023-07-07T09:36:58.753" v="36" actId="20577"/>
      <pc:docMkLst>
        <pc:docMk/>
      </pc:docMkLst>
      <pc:sldChg chg="modSp mod">
        <pc:chgData name="Ganapati Hegde, Chinmay" userId="37909ed5-7264-41ec-83cf-33339abc11c9" providerId="ADAL" clId="{73CDB0F9-69EA-45F7-8803-6ADE1D52FC03}" dt="2023-07-07T09:36:58.753" v="36" actId="20577"/>
        <pc:sldMkLst>
          <pc:docMk/>
          <pc:sldMk cId="132453909" sldId="7497"/>
        </pc:sldMkLst>
        <pc:spChg chg="mod">
          <ac:chgData name="Ganapati Hegde, Chinmay" userId="37909ed5-7264-41ec-83cf-33339abc11c9" providerId="ADAL" clId="{73CDB0F9-69EA-45F7-8803-6ADE1D52FC03}" dt="2023-07-07T09:36:58.753" v="36" actId="20577"/>
          <ac:spMkLst>
            <pc:docMk/>
            <pc:sldMk cId="132453909" sldId="7497"/>
            <ac:spMk id="2" creationId="{4B554854-D115-698F-106E-78900BEC1AC3}"/>
          </ac:spMkLst>
        </pc:spChg>
      </pc:sldChg>
    </pc:docChg>
  </pc:docChgLst>
  <pc:docChgLst>
    <pc:chgData name="Ranjan, Nitesh" userId="d92db053-7207-474f-bae8-ef5e99f2731a" providerId="ADAL" clId="{DA50D42D-687B-4D2B-B7B7-406C2DAA422D}"/>
    <pc:docChg chg="undo custSel addSld delSld modSld sldOrd">
      <pc:chgData name="Ranjan, Nitesh" userId="d92db053-7207-474f-bae8-ef5e99f2731a" providerId="ADAL" clId="{DA50D42D-687B-4D2B-B7B7-406C2DAA422D}" dt="2023-05-25T04:19:20.449" v="672"/>
      <pc:docMkLst>
        <pc:docMk/>
      </pc:docMkLst>
      <pc:sldChg chg="modSp mod">
        <pc:chgData name="Ranjan, Nitesh" userId="d92db053-7207-474f-bae8-ef5e99f2731a" providerId="ADAL" clId="{DA50D42D-687B-4D2B-B7B7-406C2DAA422D}" dt="2023-05-24T10:21:44.741" v="41" actId="20577"/>
        <pc:sldMkLst>
          <pc:docMk/>
          <pc:sldMk cId="132453909" sldId="7497"/>
        </pc:sldMkLst>
        <pc:spChg chg="mod">
          <ac:chgData name="Ranjan, Nitesh" userId="d92db053-7207-474f-bae8-ef5e99f2731a" providerId="ADAL" clId="{DA50D42D-687B-4D2B-B7B7-406C2DAA422D}" dt="2023-05-24T10:21:44.741" v="41" actId="20577"/>
          <ac:spMkLst>
            <pc:docMk/>
            <pc:sldMk cId="132453909" sldId="7497"/>
            <ac:spMk id="2" creationId="{4B554854-D115-698F-106E-78900BEC1AC3}"/>
          </ac:spMkLst>
        </pc:spChg>
      </pc:sldChg>
      <pc:sldChg chg="addSp delSp modSp mod modNotesTx">
        <pc:chgData name="Ranjan, Nitesh" userId="d92db053-7207-474f-bae8-ef5e99f2731a" providerId="ADAL" clId="{DA50D42D-687B-4D2B-B7B7-406C2DAA422D}" dt="2023-05-25T04:06:10.362" v="375" actId="6549"/>
        <pc:sldMkLst>
          <pc:docMk/>
          <pc:sldMk cId="2813332203" sldId="7499"/>
        </pc:sldMkLst>
        <pc:spChg chg="mod">
          <ac:chgData name="Ranjan, Nitesh" userId="d92db053-7207-474f-bae8-ef5e99f2731a" providerId="ADAL" clId="{DA50D42D-687B-4D2B-B7B7-406C2DAA422D}" dt="2023-05-24T13:52:47.767" v="303" actId="20577"/>
          <ac:spMkLst>
            <pc:docMk/>
            <pc:sldMk cId="2813332203" sldId="7499"/>
            <ac:spMk id="2" creationId="{ABD70107-978D-B54C-8845-3DA9883C4490}"/>
          </ac:spMkLst>
        </pc:spChg>
        <pc:picChg chg="add mod">
          <ac:chgData name="Ranjan, Nitesh" userId="d92db053-7207-474f-bae8-ef5e99f2731a" providerId="ADAL" clId="{DA50D42D-687B-4D2B-B7B7-406C2DAA422D}" dt="2023-05-24T13:57:07.856" v="312" actId="1076"/>
          <ac:picMkLst>
            <pc:docMk/>
            <pc:sldMk cId="2813332203" sldId="7499"/>
            <ac:picMk id="3" creationId="{1E11A908-6194-0189-C74E-A2DD46C81272}"/>
          </ac:picMkLst>
        </pc:picChg>
        <pc:picChg chg="del">
          <ac:chgData name="Ranjan, Nitesh" userId="d92db053-7207-474f-bae8-ef5e99f2731a" providerId="ADAL" clId="{DA50D42D-687B-4D2B-B7B7-406C2DAA422D}" dt="2023-05-24T13:52:50.004" v="304" actId="478"/>
          <ac:picMkLst>
            <pc:docMk/>
            <pc:sldMk cId="2813332203" sldId="7499"/>
            <ac:picMk id="2050" creationId="{AADE5C83-57CF-8900-86DE-8445C3C8F8FD}"/>
          </ac:picMkLst>
        </pc:picChg>
      </pc:sldChg>
      <pc:sldChg chg="del">
        <pc:chgData name="Ranjan, Nitesh" userId="d92db053-7207-474f-bae8-ef5e99f2731a" providerId="ADAL" clId="{DA50D42D-687B-4D2B-B7B7-406C2DAA422D}" dt="2023-05-24T14:01:40.711" v="333" actId="47"/>
        <pc:sldMkLst>
          <pc:docMk/>
          <pc:sldMk cId="1576542675" sldId="7513"/>
        </pc:sldMkLst>
      </pc:sldChg>
      <pc:sldChg chg="del">
        <pc:chgData name="Ranjan, Nitesh" userId="d92db053-7207-474f-bae8-ef5e99f2731a" providerId="ADAL" clId="{DA50D42D-687B-4D2B-B7B7-406C2DAA422D}" dt="2023-05-24T14:01:41.737" v="334" actId="47"/>
        <pc:sldMkLst>
          <pc:docMk/>
          <pc:sldMk cId="3816359220" sldId="7514"/>
        </pc:sldMkLst>
      </pc:sldChg>
      <pc:sldChg chg="addSp delSp modSp mod">
        <pc:chgData name="Ranjan, Nitesh" userId="d92db053-7207-474f-bae8-ef5e99f2731a" providerId="ADAL" clId="{DA50D42D-687B-4D2B-B7B7-406C2DAA422D}" dt="2023-05-24T10:27:07.052" v="63" actId="1076"/>
        <pc:sldMkLst>
          <pc:docMk/>
          <pc:sldMk cId="2257982764" sldId="7515"/>
        </pc:sldMkLst>
        <pc:spChg chg="mod">
          <ac:chgData name="Ranjan, Nitesh" userId="d92db053-7207-474f-bae8-ef5e99f2731a" providerId="ADAL" clId="{DA50D42D-687B-4D2B-B7B7-406C2DAA422D}" dt="2023-05-24T10:26:34.225" v="54" actId="20577"/>
          <ac:spMkLst>
            <pc:docMk/>
            <pc:sldMk cId="2257982764" sldId="7515"/>
            <ac:spMk id="2" creationId="{BCAE1503-FE68-52E8-FD37-05392704530E}"/>
          </ac:spMkLst>
        </pc:spChg>
        <pc:picChg chg="add mod">
          <ac:chgData name="Ranjan, Nitesh" userId="d92db053-7207-474f-bae8-ef5e99f2731a" providerId="ADAL" clId="{DA50D42D-687B-4D2B-B7B7-406C2DAA422D}" dt="2023-05-24T10:26:44.099" v="58" actId="1076"/>
          <ac:picMkLst>
            <pc:docMk/>
            <pc:sldMk cId="2257982764" sldId="7515"/>
            <ac:picMk id="1026" creationId="{43E5C739-A371-DB72-426D-67CCF75E6D5B}"/>
          </ac:picMkLst>
        </pc:picChg>
        <pc:picChg chg="add mod">
          <ac:chgData name="Ranjan, Nitesh" userId="d92db053-7207-474f-bae8-ef5e99f2731a" providerId="ADAL" clId="{DA50D42D-687B-4D2B-B7B7-406C2DAA422D}" dt="2023-05-24T10:27:07.052" v="63" actId="1076"/>
          <ac:picMkLst>
            <pc:docMk/>
            <pc:sldMk cId="2257982764" sldId="7515"/>
            <ac:picMk id="1028" creationId="{6829E02A-5B74-177E-1448-C35BF94FA9FC}"/>
          </ac:picMkLst>
        </pc:picChg>
        <pc:picChg chg="del">
          <ac:chgData name="Ranjan, Nitesh" userId="d92db053-7207-474f-bae8-ef5e99f2731a" providerId="ADAL" clId="{DA50D42D-687B-4D2B-B7B7-406C2DAA422D}" dt="2023-05-24T10:26:36.648" v="55" actId="478"/>
          <ac:picMkLst>
            <pc:docMk/>
            <pc:sldMk cId="2257982764" sldId="7515"/>
            <ac:picMk id="3074" creationId="{10C29F6D-47CE-87FF-3469-3974CD83BF7B}"/>
          </ac:picMkLst>
        </pc:picChg>
      </pc:sldChg>
      <pc:sldChg chg="addSp delSp modSp mod">
        <pc:chgData name="Ranjan, Nitesh" userId="d92db053-7207-474f-bae8-ef5e99f2731a" providerId="ADAL" clId="{DA50D42D-687B-4D2B-B7B7-406C2DAA422D}" dt="2023-05-24T10:58:00.457" v="148" actId="20577"/>
        <pc:sldMkLst>
          <pc:docMk/>
          <pc:sldMk cId="758495291" sldId="7516"/>
        </pc:sldMkLst>
        <pc:spChg chg="mod">
          <ac:chgData name="Ranjan, Nitesh" userId="d92db053-7207-474f-bae8-ef5e99f2731a" providerId="ADAL" clId="{DA50D42D-687B-4D2B-B7B7-406C2DAA422D}" dt="2023-05-24T10:53:14.032" v="86" actId="313"/>
          <ac:spMkLst>
            <pc:docMk/>
            <pc:sldMk cId="758495291" sldId="7516"/>
            <ac:spMk id="2" creationId="{B602569C-7640-276F-3787-43AF6F7EB301}"/>
          </ac:spMkLst>
        </pc:spChg>
        <pc:spChg chg="add mod">
          <ac:chgData name="Ranjan, Nitesh" userId="d92db053-7207-474f-bae8-ef5e99f2731a" providerId="ADAL" clId="{DA50D42D-687B-4D2B-B7B7-406C2DAA422D}" dt="2023-05-24T10:58:00.457" v="148" actId="20577"/>
          <ac:spMkLst>
            <pc:docMk/>
            <pc:sldMk cId="758495291" sldId="7516"/>
            <ac:spMk id="3" creationId="{E4BA0FAA-A36F-AD29-5538-25E101A156B3}"/>
          </ac:spMkLst>
        </pc:spChg>
        <pc:picChg chg="del">
          <ac:chgData name="Ranjan, Nitesh" userId="d92db053-7207-474f-bae8-ef5e99f2731a" providerId="ADAL" clId="{DA50D42D-687B-4D2B-B7B7-406C2DAA422D}" dt="2023-05-24T10:53:04.017" v="85" actId="478"/>
          <ac:picMkLst>
            <pc:docMk/>
            <pc:sldMk cId="758495291" sldId="7516"/>
            <ac:picMk id="2050" creationId="{058BDB63-4FC0-3F7B-1E68-52AFB3AF6B5D}"/>
          </ac:picMkLst>
        </pc:picChg>
      </pc:sldChg>
      <pc:sldChg chg="addSp delSp modSp new mod modNotesTx">
        <pc:chgData name="Ranjan, Nitesh" userId="d92db053-7207-474f-bae8-ef5e99f2731a" providerId="ADAL" clId="{DA50D42D-687B-4D2B-B7B7-406C2DAA422D}" dt="2023-05-25T04:05:45.131" v="372" actId="478"/>
        <pc:sldMkLst>
          <pc:docMk/>
          <pc:sldMk cId="2129891119" sldId="7517"/>
        </pc:sldMkLst>
        <pc:spChg chg="mod">
          <ac:chgData name="Ranjan, Nitesh" userId="d92db053-7207-474f-bae8-ef5e99f2731a" providerId="ADAL" clId="{DA50D42D-687B-4D2B-B7B7-406C2DAA422D}" dt="2023-05-25T04:05:43.359" v="371" actId="1076"/>
          <ac:spMkLst>
            <pc:docMk/>
            <pc:sldMk cId="2129891119" sldId="7517"/>
            <ac:spMk id="2" creationId="{6D811ED8-658B-D758-E942-AC2C546A312E}"/>
          </ac:spMkLst>
        </pc:spChg>
        <pc:spChg chg="add del mod">
          <ac:chgData name="Ranjan, Nitesh" userId="d92db053-7207-474f-bae8-ef5e99f2731a" providerId="ADAL" clId="{DA50D42D-687B-4D2B-B7B7-406C2DAA422D}" dt="2023-05-25T04:05:45.131" v="372" actId="478"/>
          <ac:spMkLst>
            <pc:docMk/>
            <pc:sldMk cId="2129891119" sldId="7517"/>
            <ac:spMk id="3" creationId="{93364C50-55D4-24F0-E6FE-F7D178E6E169}"/>
          </ac:spMkLst>
        </pc:spChg>
      </pc:sldChg>
      <pc:sldChg chg="addSp delSp modSp add mod ord modNotesTx">
        <pc:chgData name="Ranjan, Nitesh" userId="d92db053-7207-474f-bae8-ef5e99f2731a" providerId="ADAL" clId="{DA50D42D-687B-4D2B-B7B7-406C2DAA422D}" dt="2023-05-25T04:05:57.876" v="373" actId="6549"/>
        <pc:sldMkLst>
          <pc:docMk/>
          <pc:sldMk cId="2723687272" sldId="7518"/>
        </pc:sldMkLst>
        <pc:picChg chg="del">
          <ac:chgData name="Ranjan, Nitesh" userId="d92db053-7207-474f-bae8-ef5e99f2731a" providerId="ADAL" clId="{DA50D42D-687B-4D2B-B7B7-406C2DAA422D}" dt="2023-05-24T13:57:12.155" v="314" actId="478"/>
          <ac:picMkLst>
            <pc:docMk/>
            <pc:sldMk cId="2723687272" sldId="7518"/>
            <ac:picMk id="3" creationId="{1E11A908-6194-0189-C74E-A2DD46C81272}"/>
          </ac:picMkLst>
        </pc:picChg>
        <pc:picChg chg="add del mod">
          <ac:chgData name="Ranjan, Nitesh" userId="d92db053-7207-474f-bae8-ef5e99f2731a" providerId="ADAL" clId="{DA50D42D-687B-4D2B-B7B7-406C2DAA422D}" dt="2023-05-24T13:59:43.005" v="323" actId="478"/>
          <ac:picMkLst>
            <pc:docMk/>
            <pc:sldMk cId="2723687272" sldId="7518"/>
            <ac:picMk id="6" creationId="{8C7FDA5D-AF6D-8417-75C0-C49351979292}"/>
          </ac:picMkLst>
        </pc:picChg>
        <pc:picChg chg="add del mod">
          <ac:chgData name="Ranjan, Nitesh" userId="d92db053-7207-474f-bae8-ef5e99f2731a" providerId="ADAL" clId="{DA50D42D-687B-4D2B-B7B7-406C2DAA422D}" dt="2023-05-24T14:00:52.798" v="329" actId="478"/>
          <ac:picMkLst>
            <pc:docMk/>
            <pc:sldMk cId="2723687272" sldId="7518"/>
            <ac:picMk id="8" creationId="{65B8FD0D-C66E-1629-AA74-DB863E3B3E76}"/>
          </ac:picMkLst>
        </pc:picChg>
        <pc:picChg chg="add mod">
          <ac:chgData name="Ranjan, Nitesh" userId="d92db053-7207-474f-bae8-ef5e99f2731a" providerId="ADAL" clId="{DA50D42D-687B-4D2B-B7B7-406C2DAA422D}" dt="2023-05-24T14:01:00.762" v="332" actId="14100"/>
          <ac:picMkLst>
            <pc:docMk/>
            <pc:sldMk cId="2723687272" sldId="7518"/>
            <ac:picMk id="10" creationId="{FF2D94CF-71A5-DC24-A37C-8FAD292F6D2E}"/>
          </ac:picMkLst>
        </pc:picChg>
      </pc:sldChg>
      <pc:sldChg chg="add modNotesTx">
        <pc:chgData name="Ranjan, Nitesh" userId="d92db053-7207-474f-bae8-ef5e99f2731a" providerId="ADAL" clId="{DA50D42D-687B-4D2B-B7B7-406C2DAA422D}" dt="2023-05-25T04:06:04.398" v="374" actId="6549"/>
        <pc:sldMkLst>
          <pc:docMk/>
          <pc:sldMk cId="2691827453" sldId="7519"/>
        </pc:sldMkLst>
      </pc:sldChg>
      <pc:sldChg chg="addSp delSp modSp add mod">
        <pc:chgData name="Ranjan, Nitesh" userId="d92db053-7207-474f-bae8-ef5e99f2731a" providerId="ADAL" clId="{DA50D42D-687B-4D2B-B7B7-406C2DAA422D}" dt="2023-05-24T14:03:02.603" v="342" actId="1076"/>
        <pc:sldMkLst>
          <pc:docMk/>
          <pc:sldMk cId="400556311" sldId="7520"/>
        </pc:sldMkLst>
        <pc:picChg chg="del">
          <ac:chgData name="Ranjan, Nitesh" userId="d92db053-7207-474f-bae8-ef5e99f2731a" providerId="ADAL" clId="{DA50D42D-687B-4D2B-B7B7-406C2DAA422D}" dt="2023-05-24T14:02:41.486" v="336" actId="478"/>
          <ac:picMkLst>
            <pc:docMk/>
            <pc:sldMk cId="400556311" sldId="7520"/>
            <ac:picMk id="3" creationId="{1E11A908-6194-0189-C74E-A2DD46C81272}"/>
          </ac:picMkLst>
        </pc:picChg>
        <pc:picChg chg="add mod modCrop">
          <ac:chgData name="Ranjan, Nitesh" userId="d92db053-7207-474f-bae8-ef5e99f2731a" providerId="ADAL" clId="{DA50D42D-687B-4D2B-B7B7-406C2DAA422D}" dt="2023-05-24T14:03:02.603" v="342" actId="1076"/>
          <ac:picMkLst>
            <pc:docMk/>
            <pc:sldMk cId="400556311" sldId="7520"/>
            <ac:picMk id="6" creationId="{4BE6D2A0-6B54-7C22-9FD8-BB68438F560E}"/>
          </ac:picMkLst>
        </pc:picChg>
      </pc:sldChg>
      <pc:sldChg chg="addSp delSp modSp add mod">
        <pc:chgData name="Ranjan, Nitesh" userId="d92db053-7207-474f-bae8-ef5e99f2731a" providerId="ADAL" clId="{DA50D42D-687B-4D2B-B7B7-406C2DAA422D}" dt="2023-05-24T14:05:29.305" v="347" actId="1076"/>
        <pc:sldMkLst>
          <pc:docMk/>
          <pc:sldMk cId="646490531" sldId="7521"/>
        </pc:sldMkLst>
        <pc:picChg chg="add mod">
          <ac:chgData name="Ranjan, Nitesh" userId="d92db053-7207-474f-bae8-ef5e99f2731a" providerId="ADAL" clId="{DA50D42D-687B-4D2B-B7B7-406C2DAA422D}" dt="2023-05-24T14:05:29.305" v="347" actId="1076"/>
          <ac:picMkLst>
            <pc:docMk/>
            <pc:sldMk cId="646490531" sldId="7521"/>
            <ac:picMk id="5" creationId="{DF1E3AB5-3A0C-E292-A839-7641BE892792}"/>
          </ac:picMkLst>
        </pc:picChg>
        <pc:picChg chg="del">
          <ac:chgData name="Ranjan, Nitesh" userId="d92db053-7207-474f-bae8-ef5e99f2731a" providerId="ADAL" clId="{DA50D42D-687B-4D2B-B7B7-406C2DAA422D}" dt="2023-05-24T14:05:21.944" v="344" actId="478"/>
          <ac:picMkLst>
            <pc:docMk/>
            <pc:sldMk cId="646490531" sldId="7521"/>
            <ac:picMk id="6" creationId="{4BE6D2A0-6B54-7C22-9FD8-BB68438F560E}"/>
          </ac:picMkLst>
        </pc:picChg>
      </pc:sldChg>
      <pc:sldChg chg="addSp delSp modSp add mod">
        <pc:chgData name="Ranjan, Nitesh" userId="d92db053-7207-474f-bae8-ef5e99f2731a" providerId="ADAL" clId="{DA50D42D-687B-4D2B-B7B7-406C2DAA422D}" dt="2023-05-24T14:06:10.571" v="354" actId="1076"/>
        <pc:sldMkLst>
          <pc:docMk/>
          <pc:sldMk cId="3446264148" sldId="7522"/>
        </pc:sldMkLst>
        <pc:picChg chg="del">
          <ac:chgData name="Ranjan, Nitesh" userId="d92db053-7207-474f-bae8-ef5e99f2731a" providerId="ADAL" clId="{DA50D42D-687B-4D2B-B7B7-406C2DAA422D}" dt="2023-05-24T14:05:58.861" v="349" actId="478"/>
          <ac:picMkLst>
            <pc:docMk/>
            <pc:sldMk cId="3446264148" sldId="7522"/>
            <ac:picMk id="5" creationId="{DF1E3AB5-3A0C-E292-A839-7641BE892792}"/>
          </ac:picMkLst>
        </pc:picChg>
        <pc:picChg chg="add mod">
          <ac:chgData name="Ranjan, Nitesh" userId="d92db053-7207-474f-bae8-ef5e99f2731a" providerId="ADAL" clId="{DA50D42D-687B-4D2B-B7B7-406C2DAA422D}" dt="2023-05-24T14:06:10.571" v="354" actId="1076"/>
          <ac:picMkLst>
            <pc:docMk/>
            <pc:sldMk cId="3446264148" sldId="7522"/>
            <ac:picMk id="6" creationId="{CB4EBB44-65D4-8811-C10D-0D6EA1B4E2F2}"/>
          </ac:picMkLst>
        </pc:picChg>
      </pc:sldChg>
      <pc:sldChg chg="addSp delSp modSp add mod">
        <pc:chgData name="Ranjan, Nitesh" userId="d92db053-7207-474f-bae8-ef5e99f2731a" providerId="ADAL" clId="{DA50D42D-687B-4D2B-B7B7-406C2DAA422D}" dt="2023-05-24T14:09:41.144" v="359" actId="1076"/>
        <pc:sldMkLst>
          <pc:docMk/>
          <pc:sldMk cId="3206429708" sldId="7523"/>
        </pc:sldMkLst>
        <pc:picChg chg="add mod">
          <ac:chgData name="Ranjan, Nitesh" userId="d92db053-7207-474f-bae8-ef5e99f2731a" providerId="ADAL" clId="{DA50D42D-687B-4D2B-B7B7-406C2DAA422D}" dt="2023-05-24T14:09:41.144" v="359" actId="1076"/>
          <ac:picMkLst>
            <pc:docMk/>
            <pc:sldMk cId="3206429708" sldId="7523"/>
            <ac:picMk id="5" creationId="{42442A71-E510-B997-7A50-A25F0573295D}"/>
          </ac:picMkLst>
        </pc:picChg>
        <pc:picChg chg="del">
          <ac:chgData name="Ranjan, Nitesh" userId="d92db053-7207-474f-bae8-ef5e99f2731a" providerId="ADAL" clId="{DA50D42D-687B-4D2B-B7B7-406C2DAA422D}" dt="2023-05-24T14:09:34.543" v="356" actId="478"/>
          <ac:picMkLst>
            <pc:docMk/>
            <pc:sldMk cId="3206429708" sldId="7523"/>
            <ac:picMk id="6" creationId="{CB4EBB44-65D4-8811-C10D-0D6EA1B4E2F2}"/>
          </ac:picMkLst>
        </pc:picChg>
      </pc:sldChg>
      <pc:sldChg chg="addSp delSp modSp add mod">
        <pc:chgData name="Ranjan, Nitesh" userId="d92db053-7207-474f-bae8-ef5e99f2731a" providerId="ADAL" clId="{DA50D42D-687B-4D2B-B7B7-406C2DAA422D}" dt="2023-05-24T14:12:03.256" v="364" actId="1076"/>
        <pc:sldMkLst>
          <pc:docMk/>
          <pc:sldMk cId="2552157217" sldId="7524"/>
        </pc:sldMkLst>
        <pc:picChg chg="del">
          <ac:chgData name="Ranjan, Nitesh" userId="d92db053-7207-474f-bae8-ef5e99f2731a" providerId="ADAL" clId="{DA50D42D-687B-4D2B-B7B7-406C2DAA422D}" dt="2023-05-24T14:11:57.281" v="361" actId="478"/>
          <ac:picMkLst>
            <pc:docMk/>
            <pc:sldMk cId="2552157217" sldId="7524"/>
            <ac:picMk id="5" creationId="{42442A71-E510-B997-7A50-A25F0573295D}"/>
          </ac:picMkLst>
        </pc:picChg>
        <pc:picChg chg="add mod">
          <ac:chgData name="Ranjan, Nitesh" userId="d92db053-7207-474f-bae8-ef5e99f2731a" providerId="ADAL" clId="{DA50D42D-687B-4D2B-B7B7-406C2DAA422D}" dt="2023-05-24T14:12:03.256" v="364" actId="1076"/>
          <ac:picMkLst>
            <pc:docMk/>
            <pc:sldMk cId="2552157217" sldId="7524"/>
            <ac:picMk id="6" creationId="{81E8A6EE-9629-D57A-DCC9-A993FF9641EC}"/>
          </ac:picMkLst>
        </pc:picChg>
      </pc:sldChg>
      <pc:sldChg chg="addSp delSp modSp add">
        <pc:chgData name="Ranjan, Nitesh" userId="d92db053-7207-474f-bae8-ef5e99f2731a" providerId="ADAL" clId="{DA50D42D-687B-4D2B-B7B7-406C2DAA422D}" dt="2023-05-25T04:06:59.400" v="380" actId="1076"/>
        <pc:sldMkLst>
          <pc:docMk/>
          <pc:sldMk cId="1988889281" sldId="7525"/>
        </pc:sldMkLst>
        <pc:picChg chg="del">
          <ac:chgData name="Ranjan, Nitesh" userId="d92db053-7207-474f-bae8-ef5e99f2731a" providerId="ADAL" clId="{DA50D42D-687B-4D2B-B7B7-406C2DAA422D}" dt="2023-05-25T04:06:52.071" v="377" actId="478"/>
          <ac:picMkLst>
            <pc:docMk/>
            <pc:sldMk cId="1988889281" sldId="7525"/>
            <ac:picMk id="3" creationId="{1E11A908-6194-0189-C74E-A2DD46C81272}"/>
          </ac:picMkLst>
        </pc:picChg>
        <pc:picChg chg="add mod">
          <ac:chgData name="Ranjan, Nitesh" userId="d92db053-7207-474f-bae8-ef5e99f2731a" providerId="ADAL" clId="{DA50D42D-687B-4D2B-B7B7-406C2DAA422D}" dt="2023-05-25T04:06:59.400" v="380" actId="1076"/>
          <ac:picMkLst>
            <pc:docMk/>
            <pc:sldMk cId="1988889281" sldId="7525"/>
            <ac:picMk id="1026" creationId="{5580FAFA-2227-1036-84D2-04E84102D527}"/>
          </ac:picMkLst>
        </pc:picChg>
      </pc:sldChg>
      <pc:sldChg chg="addSp delSp modSp add">
        <pc:chgData name="Ranjan, Nitesh" userId="d92db053-7207-474f-bae8-ef5e99f2731a" providerId="ADAL" clId="{DA50D42D-687B-4D2B-B7B7-406C2DAA422D}" dt="2023-05-25T04:07:36.178" v="387" actId="1076"/>
        <pc:sldMkLst>
          <pc:docMk/>
          <pc:sldMk cId="1463164961" sldId="7526"/>
        </pc:sldMkLst>
        <pc:picChg chg="del">
          <ac:chgData name="Ranjan, Nitesh" userId="d92db053-7207-474f-bae8-ef5e99f2731a" providerId="ADAL" clId="{DA50D42D-687B-4D2B-B7B7-406C2DAA422D}" dt="2023-05-25T04:07:27.933" v="384" actId="478"/>
          <ac:picMkLst>
            <pc:docMk/>
            <pc:sldMk cId="1463164961" sldId="7526"/>
            <ac:picMk id="1026" creationId="{5580FAFA-2227-1036-84D2-04E84102D527}"/>
          </ac:picMkLst>
        </pc:picChg>
        <pc:picChg chg="add mod">
          <ac:chgData name="Ranjan, Nitesh" userId="d92db053-7207-474f-bae8-ef5e99f2731a" providerId="ADAL" clId="{DA50D42D-687B-4D2B-B7B7-406C2DAA422D}" dt="2023-05-25T04:07:36.178" v="387" actId="1076"/>
          <ac:picMkLst>
            <pc:docMk/>
            <pc:sldMk cId="1463164961" sldId="7526"/>
            <ac:picMk id="2050" creationId="{5A533B27-5A52-0F5D-4CD0-F0CF1445BB68}"/>
          </ac:picMkLst>
        </pc:picChg>
      </pc:sldChg>
      <pc:sldChg chg="new del">
        <pc:chgData name="Ranjan, Nitesh" userId="d92db053-7207-474f-bae8-ef5e99f2731a" providerId="ADAL" clId="{DA50D42D-687B-4D2B-B7B7-406C2DAA422D}" dt="2023-05-25T04:07:22.033" v="382" actId="680"/>
        <pc:sldMkLst>
          <pc:docMk/>
          <pc:sldMk cId="2955754654" sldId="7526"/>
        </pc:sldMkLst>
      </pc:sldChg>
      <pc:sldChg chg="add">
        <pc:chgData name="Ranjan, Nitesh" userId="d92db053-7207-474f-bae8-ef5e99f2731a" providerId="ADAL" clId="{DA50D42D-687B-4D2B-B7B7-406C2DAA422D}" dt="2023-05-25T04:08:06.527" v="388"/>
        <pc:sldMkLst>
          <pc:docMk/>
          <pc:sldMk cId="1301816401" sldId="7527"/>
        </pc:sldMkLst>
      </pc:sldChg>
      <pc:sldChg chg="addSp delSp modSp add mod ord modNotesTx">
        <pc:chgData name="Ranjan, Nitesh" userId="d92db053-7207-474f-bae8-ef5e99f2731a" providerId="ADAL" clId="{DA50D42D-687B-4D2B-B7B7-406C2DAA422D}" dt="2023-05-25T04:19:07.338" v="671" actId="1076"/>
        <pc:sldMkLst>
          <pc:docMk/>
          <pc:sldMk cId="3295882135" sldId="7528"/>
        </pc:sldMkLst>
        <pc:spChg chg="mod">
          <ac:chgData name="Ranjan, Nitesh" userId="d92db053-7207-474f-bae8-ef5e99f2731a" providerId="ADAL" clId="{DA50D42D-687B-4D2B-B7B7-406C2DAA422D}" dt="2023-05-25T04:08:30.518" v="408" actId="20577"/>
          <ac:spMkLst>
            <pc:docMk/>
            <pc:sldMk cId="3295882135" sldId="7528"/>
            <ac:spMk id="2" creationId="{ABD70107-978D-B54C-8845-3DA9883C4490}"/>
          </ac:spMkLst>
        </pc:spChg>
        <pc:spChg chg="add del mod">
          <ac:chgData name="Ranjan, Nitesh" userId="d92db053-7207-474f-bae8-ef5e99f2731a" providerId="ADAL" clId="{DA50D42D-687B-4D2B-B7B7-406C2DAA422D}" dt="2023-05-25T04:11:23.091" v="475" actId="478"/>
          <ac:spMkLst>
            <pc:docMk/>
            <pc:sldMk cId="3295882135" sldId="7528"/>
            <ac:spMk id="3" creationId="{4EA2E11B-6E50-E27E-3EAA-84BC57BD1FA3}"/>
          </ac:spMkLst>
        </pc:spChg>
        <pc:spChg chg="add mod">
          <ac:chgData name="Ranjan, Nitesh" userId="d92db053-7207-474f-bae8-ef5e99f2731a" providerId="ADAL" clId="{DA50D42D-687B-4D2B-B7B7-406C2DAA422D}" dt="2023-05-25T04:18:20.084" v="659" actId="1076"/>
          <ac:spMkLst>
            <pc:docMk/>
            <pc:sldMk cId="3295882135" sldId="7528"/>
            <ac:spMk id="5" creationId="{054D4C04-9029-34AF-C180-2D2804EEB517}"/>
          </ac:spMkLst>
        </pc:spChg>
        <pc:spChg chg="add mod">
          <ac:chgData name="Ranjan, Nitesh" userId="d92db053-7207-474f-bae8-ef5e99f2731a" providerId="ADAL" clId="{DA50D42D-687B-4D2B-B7B7-406C2DAA422D}" dt="2023-05-25T04:18:20.084" v="659" actId="1076"/>
          <ac:spMkLst>
            <pc:docMk/>
            <pc:sldMk cId="3295882135" sldId="7528"/>
            <ac:spMk id="7" creationId="{D6B6DCEE-CCC6-6978-0207-0F16579F14E9}"/>
          </ac:spMkLst>
        </pc:spChg>
        <pc:spChg chg="add mod">
          <ac:chgData name="Ranjan, Nitesh" userId="d92db053-7207-474f-bae8-ef5e99f2731a" providerId="ADAL" clId="{DA50D42D-687B-4D2B-B7B7-406C2DAA422D}" dt="2023-05-25T04:18:20.084" v="659" actId="1076"/>
          <ac:spMkLst>
            <pc:docMk/>
            <pc:sldMk cId="3295882135" sldId="7528"/>
            <ac:spMk id="8" creationId="{981203B6-3795-66C5-29E2-FA687430C1FF}"/>
          </ac:spMkLst>
        </pc:spChg>
        <pc:spChg chg="add mod">
          <ac:chgData name="Ranjan, Nitesh" userId="d92db053-7207-474f-bae8-ef5e99f2731a" providerId="ADAL" clId="{DA50D42D-687B-4D2B-B7B7-406C2DAA422D}" dt="2023-05-25T04:14:37.951" v="561" actId="1076"/>
          <ac:spMkLst>
            <pc:docMk/>
            <pc:sldMk cId="3295882135" sldId="7528"/>
            <ac:spMk id="9" creationId="{A0C78281-FBAD-7F10-BCF2-964FF3AFF24F}"/>
          </ac:spMkLst>
        </pc:spChg>
        <pc:spChg chg="add mod">
          <ac:chgData name="Ranjan, Nitesh" userId="d92db053-7207-474f-bae8-ef5e99f2731a" providerId="ADAL" clId="{DA50D42D-687B-4D2B-B7B7-406C2DAA422D}" dt="2023-05-25T04:16:21.765" v="606" actId="20577"/>
          <ac:spMkLst>
            <pc:docMk/>
            <pc:sldMk cId="3295882135" sldId="7528"/>
            <ac:spMk id="10" creationId="{1292D18B-0C99-5029-7BB9-123E4E0D46BA}"/>
          </ac:spMkLst>
        </pc:spChg>
        <pc:spChg chg="add mod">
          <ac:chgData name="Ranjan, Nitesh" userId="d92db053-7207-474f-bae8-ef5e99f2731a" providerId="ADAL" clId="{DA50D42D-687B-4D2B-B7B7-406C2DAA422D}" dt="2023-05-25T04:14:37.951" v="561" actId="1076"/>
          <ac:spMkLst>
            <pc:docMk/>
            <pc:sldMk cId="3295882135" sldId="7528"/>
            <ac:spMk id="11" creationId="{4944418B-3B27-DBFE-BD45-89EBDE40F32B}"/>
          </ac:spMkLst>
        </pc:spChg>
        <pc:spChg chg="add mod">
          <ac:chgData name="Ranjan, Nitesh" userId="d92db053-7207-474f-bae8-ef5e99f2731a" providerId="ADAL" clId="{DA50D42D-687B-4D2B-B7B7-406C2DAA422D}" dt="2023-05-25T04:18:20.084" v="659" actId="1076"/>
          <ac:spMkLst>
            <pc:docMk/>
            <pc:sldMk cId="3295882135" sldId="7528"/>
            <ac:spMk id="12" creationId="{D0AB4EBB-74BE-12EB-E45C-1FD39C25FC7C}"/>
          </ac:spMkLst>
        </pc:spChg>
        <pc:spChg chg="add mod">
          <ac:chgData name="Ranjan, Nitesh" userId="d92db053-7207-474f-bae8-ef5e99f2731a" providerId="ADAL" clId="{DA50D42D-687B-4D2B-B7B7-406C2DAA422D}" dt="2023-05-25T04:16:26.475" v="611" actId="20577"/>
          <ac:spMkLst>
            <pc:docMk/>
            <pc:sldMk cId="3295882135" sldId="7528"/>
            <ac:spMk id="13" creationId="{2BA313E6-6598-A7DE-B9CC-7477F40248E0}"/>
          </ac:spMkLst>
        </pc:spChg>
        <pc:spChg chg="add mod">
          <ac:chgData name="Ranjan, Nitesh" userId="d92db053-7207-474f-bae8-ef5e99f2731a" providerId="ADAL" clId="{DA50D42D-687B-4D2B-B7B7-406C2DAA422D}" dt="2023-05-25T04:18:28.291" v="660" actId="1076"/>
          <ac:spMkLst>
            <pc:docMk/>
            <pc:sldMk cId="3295882135" sldId="7528"/>
            <ac:spMk id="14" creationId="{932F437F-AA08-88CF-44F3-28DF1964D7DF}"/>
          </ac:spMkLst>
        </pc:spChg>
        <pc:spChg chg="add mod">
          <ac:chgData name="Ranjan, Nitesh" userId="d92db053-7207-474f-bae8-ef5e99f2731a" providerId="ADAL" clId="{DA50D42D-687B-4D2B-B7B7-406C2DAA422D}" dt="2023-05-25T04:18:28.291" v="660" actId="1076"/>
          <ac:spMkLst>
            <pc:docMk/>
            <pc:sldMk cId="3295882135" sldId="7528"/>
            <ac:spMk id="15" creationId="{07619592-8285-114C-60DA-0480C1BB0736}"/>
          </ac:spMkLst>
        </pc:spChg>
        <pc:spChg chg="add mod">
          <ac:chgData name="Ranjan, Nitesh" userId="d92db053-7207-474f-bae8-ef5e99f2731a" providerId="ADAL" clId="{DA50D42D-687B-4D2B-B7B7-406C2DAA422D}" dt="2023-05-25T04:18:28.291" v="660" actId="1076"/>
          <ac:spMkLst>
            <pc:docMk/>
            <pc:sldMk cId="3295882135" sldId="7528"/>
            <ac:spMk id="16" creationId="{8B0EBB89-FAE5-7251-B4A7-2DD19F981FE4}"/>
          </ac:spMkLst>
        </pc:spChg>
        <pc:spChg chg="add mod">
          <ac:chgData name="Ranjan, Nitesh" userId="d92db053-7207-474f-bae8-ef5e99f2731a" providerId="ADAL" clId="{DA50D42D-687B-4D2B-B7B7-406C2DAA422D}" dt="2023-05-25T04:18:28.291" v="660" actId="1076"/>
          <ac:spMkLst>
            <pc:docMk/>
            <pc:sldMk cId="3295882135" sldId="7528"/>
            <ac:spMk id="17" creationId="{BE4AAA6E-6B52-2A11-5643-B34C3649243C}"/>
          </ac:spMkLst>
        </pc:spChg>
        <pc:spChg chg="add mod">
          <ac:chgData name="Ranjan, Nitesh" userId="d92db053-7207-474f-bae8-ef5e99f2731a" providerId="ADAL" clId="{DA50D42D-687B-4D2B-B7B7-406C2DAA422D}" dt="2023-05-25T04:14:49.499" v="564" actId="1076"/>
          <ac:spMkLst>
            <pc:docMk/>
            <pc:sldMk cId="3295882135" sldId="7528"/>
            <ac:spMk id="18" creationId="{E4CB482E-D798-8F85-2F24-B82E0EC1FE50}"/>
          </ac:spMkLst>
        </pc:spChg>
        <pc:spChg chg="add mod">
          <ac:chgData name="Ranjan, Nitesh" userId="d92db053-7207-474f-bae8-ef5e99f2731a" providerId="ADAL" clId="{DA50D42D-687B-4D2B-B7B7-406C2DAA422D}" dt="2023-05-25T04:16:12.481" v="598" actId="20577"/>
          <ac:spMkLst>
            <pc:docMk/>
            <pc:sldMk cId="3295882135" sldId="7528"/>
            <ac:spMk id="19" creationId="{4DB14813-C8B2-8634-EACB-5311249256E3}"/>
          </ac:spMkLst>
        </pc:spChg>
        <pc:spChg chg="add mod">
          <ac:chgData name="Ranjan, Nitesh" userId="d92db053-7207-474f-bae8-ef5e99f2731a" providerId="ADAL" clId="{DA50D42D-687B-4D2B-B7B7-406C2DAA422D}" dt="2023-05-25T04:14:49.499" v="564" actId="1076"/>
          <ac:spMkLst>
            <pc:docMk/>
            <pc:sldMk cId="3295882135" sldId="7528"/>
            <ac:spMk id="20" creationId="{FC6AEB0C-DBB8-3900-80C8-E205A4AAE33A}"/>
          </ac:spMkLst>
        </pc:spChg>
        <pc:spChg chg="add mod">
          <ac:chgData name="Ranjan, Nitesh" userId="d92db053-7207-474f-bae8-ef5e99f2731a" providerId="ADAL" clId="{DA50D42D-687B-4D2B-B7B7-406C2DAA422D}" dt="2023-05-25T04:16:05.379" v="596" actId="14100"/>
          <ac:spMkLst>
            <pc:docMk/>
            <pc:sldMk cId="3295882135" sldId="7528"/>
            <ac:spMk id="21" creationId="{C2B48AC6-135A-FC05-33FA-140A3462F9B5}"/>
          </ac:spMkLst>
        </pc:spChg>
        <pc:spChg chg="add mod">
          <ac:chgData name="Ranjan, Nitesh" userId="d92db053-7207-474f-bae8-ef5e99f2731a" providerId="ADAL" clId="{DA50D42D-687B-4D2B-B7B7-406C2DAA422D}" dt="2023-05-25T04:18:09.124" v="658" actId="20577"/>
          <ac:spMkLst>
            <pc:docMk/>
            <pc:sldMk cId="3295882135" sldId="7528"/>
            <ac:spMk id="3077" creationId="{C0FFACC0-B1B5-4B02-9450-549EFC026A09}"/>
          </ac:spMkLst>
        </pc:spChg>
        <pc:spChg chg="add mod">
          <ac:chgData name="Ranjan, Nitesh" userId="d92db053-7207-474f-bae8-ef5e99f2731a" providerId="ADAL" clId="{DA50D42D-687B-4D2B-B7B7-406C2DAA422D}" dt="2023-05-25T04:19:07.338" v="671" actId="1076"/>
          <ac:spMkLst>
            <pc:docMk/>
            <pc:sldMk cId="3295882135" sldId="7528"/>
            <ac:spMk id="3081" creationId="{E546D220-F14C-013E-E735-1DD709B36E13}"/>
          </ac:spMkLst>
        </pc:spChg>
        <pc:picChg chg="del">
          <ac:chgData name="Ranjan, Nitesh" userId="d92db053-7207-474f-bae8-ef5e99f2731a" providerId="ADAL" clId="{DA50D42D-687B-4D2B-B7B7-406C2DAA422D}" dt="2023-05-25T04:08:18.613" v="392" actId="478"/>
          <ac:picMkLst>
            <pc:docMk/>
            <pc:sldMk cId="3295882135" sldId="7528"/>
            <ac:picMk id="6" creationId="{81E8A6EE-9629-D57A-DCC9-A993FF9641EC}"/>
          </ac:picMkLst>
        </pc:picChg>
        <pc:picChg chg="add mod">
          <ac:chgData name="Ranjan, Nitesh" userId="d92db053-7207-474f-bae8-ef5e99f2731a" providerId="ADAL" clId="{DA50D42D-687B-4D2B-B7B7-406C2DAA422D}" dt="2023-05-25T04:17:12.222" v="636" actId="1076"/>
          <ac:picMkLst>
            <pc:docMk/>
            <pc:sldMk cId="3295882135" sldId="7528"/>
            <ac:picMk id="3074" creationId="{4C786830-2F1C-19C5-336E-4F370EFEF85D}"/>
          </ac:picMkLst>
        </pc:picChg>
        <pc:cxnChg chg="add mod">
          <ac:chgData name="Ranjan, Nitesh" userId="d92db053-7207-474f-bae8-ef5e99f2731a" providerId="ADAL" clId="{DA50D42D-687B-4D2B-B7B7-406C2DAA422D}" dt="2023-05-25T04:18:20.084" v="659" actId="1076"/>
          <ac:cxnSpMkLst>
            <pc:docMk/>
            <pc:sldMk cId="3295882135" sldId="7528"/>
            <ac:cxnSpMk id="23" creationId="{4CECA5AF-F892-3CB6-D959-4BE3F9DD6BA9}"/>
          </ac:cxnSpMkLst>
        </pc:cxnChg>
        <pc:cxnChg chg="add mod">
          <ac:chgData name="Ranjan, Nitesh" userId="d92db053-7207-474f-bae8-ef5e99f2731a" providerId="ADAL" clId="{DA50D42D-687B-4D2B-B7B7-406C2DAA422D}" dt="2023-05-25T04:18:20.084" v="659" actId="1076"/>
          <ac:cxnSpMkLst>
            <pc:docMk/>
            <pc:sldMk cId="3295882135" sldId="7528"/>
            <ac:cxnSpMk id="28" creationId="{2A971A17-F789-A0C3-ECB6-8FE6DB9001DE}"/>
          </ac:cxnSpMkLst>
        </pc:cxnChg>
        <pc:cxnChg chg="add mod">
          <ac:chgData name="Ranjan, Nitesh" userId="d92db053-7207-474f-bae8-ef5e99f2731a" providerId="ADAL" clId="{DA50D42D-687B-4D2B-B7B7-406C2DAA422D}" dt="2023-05-25T04:18:28.291" v="660" actId="1076"/>
          <ac:cxnSpMkLst>
            <pc:docMk/>
            <pc:sldMk cId="3295882135" sldId="7528"/>
            <ac:cxnSpMk id="30" creationId="{E0A116E1-5F4E-B584-038A-389BC347386C}"/>
          </ac:cxnSpMkLst>
        </pc:cxnChg>
        <pc:cxnChg chg="add mod">
          <ac:chgData name="Ranjan, Nitesh" userId="d92db053-7207-474f-bae8-ef5e99f2731a" providerId="ADAL" clId="{DA50D42D-687B-4D2B-B7B7-406C2DAA422D}" dt="2023-05-25T04:18:28.291" v="660" actId="1076"/>
          <ac:cxnSpMkLst>
            <pc:docMk/>
            <pc:sldMk cId="3295882135" sldId="7528"/>
            <ac:cxnSpMk id="3073" creationId="{DF428262-8533-7D81-DFEB-8B7D8DFECC3B}"/>
          </ac:cxnSpMkLst>
        </pc:cxnChg>
        <pc:cxnChg chg="add">
          <ac:chgData name="Ranjan, Nitesh" userId="d92db053-7207-474f-bae8-ef5e99f2731a" providerId="ADAL" clId="{DA50D42D-687B-4D2B-B7B7-406C2DAA422D}" dt="2023-05-25T04:17:55.551" v="643" actId="11529"/>
          <ac:cxnSpMkLst>
            <pc:docMk/>
            <pc:sldMk cId="3295882135" sldId="7528"/>
            <ac:cxnSpMk id="3076" creationId="{D988F6A3-9CCA-85FB-EC59-9379FE54051A}"/>
          </ac:cxnSpMkLst>
        </pc:cxnChg>
      </pc:sldChg>
      <pc:sldChg chg="add">
        <pc:chgData name="Ranjan, Nitesh" userId="d92db053-7207-474f-bae8-ef5e99f2731a" providerId="ADAL" clId="{DA50D42D-687B-4D2B-B7B7-406C2DAA422D}" dt="2023-05-25T04:19:20.449" v="672"/>
        <pc:sldMkLst>
          <pc:docMk/>
          <pc:sldMk cId="2124665901" sldId="7529"/>
        </pc:sldMkLst>
      </pc:sldChg>
    </pc:docChg>
  </pc:docChgLst>
  <pc:docChgLst>
    <pc:chgData name="Ranjan, Nitesh" userId="d92db053-7207-474f-bae8-ef5e99f2731a" providerId="ADAL" clId="{0D2BE67B-C572-442A-AC34-ED757D921508}"/>
    <pc:docChg chg="modSld">
      <pc:chgData name="Ranjan, Nitesh" userId="d92db053-7207-474f-bae8-ef5e99f2731a" providerId="ADAL" clId="{0D2BE67B-C572-442A-AC34-ED757D921508}" dt="2023-07-06T04:00:04.637" v="3" actId="6549"/>
      <pc:docMkLst>
        <pc:docMk/>
      </pc:docMkLst>
      <pc:sldChg chg="modSp mod">
        <pc:chgData name="Ranjan, Nitesh" userId="d92db053-7207-474f-bae8-ef5e99f2731a" providerId="ADAL" clId="{0D2BE67B-C572-442A-AC34-ED757D921508}" dt="2023-07-06T04:00:04.637" v="3" actId="6549"/>
        <pc:sldMkLst>
          <pc:docMk/>
          <pc:sldMk cId="132453909" sldId="7497"/>
        </pc:sldMkLst>
        <pc:spChg chg="mod">
          <ac:chgData name="Ranjan, Nitesh" userId="d92db053-7207-474f-bae8-ef5e99f2731a" providerId="ADAL" clId="{0D2BE67B-C572-442A-AC34-ED757D921508}" dt="2023-07-06T04:00:04.637" v="3" actId="6549"/>
          <ac:spMkLst>
            <pc:docMk/>
            <pc:sldMk cId="132453909" sldId="7497"/>
            <ac:spMk id="2" creationId="{4B554854-D115-698F-106E-78900BEC1AC3}"/>
          </ac:spMkLst>
        </pc:spChg>
      </pc:sldChg>
    </pc:docChg>
  </pc:docChgLst>
  <pc:docChgLst>
    <pc:chgData name="Ranjan, Nitesh" userId="d92db053-7207-474f-bae8-ef5e99f2731a" providerId="ADAL" clId="{ED97A3D4-7C32-43AB-A71F-84094ACD9F6C}"/>
    <pc:docChg chg="undo redo custSel addSld delSld modSld sldOrd">
      <pc:chgData name="Ranjan, Nitesh" userId="d92db053-7207-474f-bae8-ef5e99f2731a" providerId="ADAL" clId="{ED97A3D4-7C32-43AB-A71F-84094ACD9F6C}" dt="2023-07-06T05:54:25.772" v="540"/>
      <pc:docMkLst>
        <pc:docMk/>
      </pc:docMkLst>
      <pc:sldChg chg="modSp mod">
        <pc:chgData name="Ranjan, Nitesh" userId="d92db053-7207-474f-bae8-ef5e99f2731a" providerId="ADAL" clId="{ED97A3D4-7C32-43AB-A71F-84094ACD9F6C}" dt="2023-07-06T05:21:02.738" v="373" actId="20577"/>
        <pc:sldMkLst>
          <pc:docMk/>
          <pc:sldMk cId="132453909" sldId="7497"/>
        </pc:sldMkLst>
        <pc:spChg chg="mod">
          <ac:chgData name="Ranjan, Nitesh" userId="d92db053-7207-474f-bae8-ef5e99f2731a" providerId="ADAL" clId="{ED97A3D4-7C32-43AB-A71F-84094ACD9F6C}" dt="2023-07-06T05:21:02.738" v="373" actId="20577"/>
          <ac:spMkLst>
            <pc:docMk/>
            <pc:sldMk cId="132453909" sldId="7497"/>
            <ac:spMk id="2" creationId="{4B554854-D115-698F-106E-78900BEC1AC3}"/>
          </ac:spMkLst>
        </pc:spChg>
        <pc:spChg chg="mod">
          <ac:chgData name="Ranjan, Nitesh" userId="d92db053-7207-474f-bae8-ef5e99f2731a" providerId="ADAL" clId="{ED97A3D4-7C32-43AB-A71F-84094ACD9F6C}" dt="2023-07-06T04:02:37.495" v="1" actId="20577"/>
          <ac:spMkLst>
            <pc:docMk/>
            <pc:sldMk cId="132453909" sldId="7497"/>
            <ac:spMk id="4" creationId="{18C9B8FB-92C8-1D0C-D3EC-14FF053EE5F6}"/>
          </ac:spMkLst>
        </pc:spChg>
      </pc:sldChg>
      <pc:sldChg chg="del">
        <pc:chgData name="Ranjan, Nitesh" userId="d92db053-7207-474f-bae8-ef5e99f2731a" providerId="ADAL" clId="{ED97A3D4-7C32-43AB-A71F-84094ACD9F6C}" dt="2023-07-06T05:26:08.357" v="378" actId="47"/>
        <pc:sldMkLst>
          <pc:docMk/>
          <pc:sldMk cId="2813332203" sldId="7499"/>
        </pc:sldMkLst>
      </pc:sldChg>
      <pc:sldChg chg="add">
        <pc:chgData name="Ranjan, Nitesh" userId="d92db053-7207-474f-bae8-ef5e99f2731a" providerId="ADAL" clId="{ED97A3D4-7C32-43AB-A71F-84094ACD9F6C}" dt="2023-07-06T05:20:04.064" v="360"/>
        <pc:sldMkLst>
          <pc:docMk/>
          <pc:sldMk cId="1576542675" sldId="7513"/>
        </pc:sldMkLst>
      </pc:sldChg>
      <pc:sldChg chg="addSp delSp modSp mod">
        <pc:chgData name="Ranjan, Nitesh" userId="d92db053-7207-474f-bae8-ef5e99f2731a" providerId="ADAL" clId="{ED97A3D4-7C32-43AB-A71F-84094ACD9F6C}" dt="2023-07-06T05:28:24.914" v="395" actId="404"/>
        <pc:sldMkLst>
          <pc:docMk/>
          <pc:sldMk cId="2257982764" sldId="7515"/>
        </pc:sldMkLst>
        <pc:spChg chg="add del mod">
          <ac:chgData name="Ranjan, Nitesh" userId="d92db053-7207-474f-bae8-ef5e99f2731a" providerId="ADAL" clId="{ED97A3D4-7C32-43AB-A71F-84094ACD9F6C}" dt="2023-07-06T04:12:44.602" v="107" actId="478"/>
          <ac:spMkLst>
            <pc:docMk/>
            <pc:sldMk cId="2257982764" sldId="7515"/>
            <ac:spMk id="3" creationId="{F4B139CA-48BC-44A0-1AF3-F3C177F1DCD7}"/>
          </ac:spMkLst>
        </pc:spChg>
        <pc:spChg chg="add mod">
          <ac:chgData name="Ranjan, Nitesh" userId="d92db053-7207-474f-bae8-ef5e99f2731a" providerId="ADAL" clId="{ED97A3D4-7C32-43AB-A71F-84094ACD9F6C}" dt="2023-07-06T04:14:46.314" v="175" actId="14100"/>
          <ac:spMkLst>
            <pc:docMk/>
            <pc:sldMk cId="2257982764" sldId="7515"/>
            <ac:spMk id="5" creationId="{778D51E7-03BA-A2F9-7B45-8307239C1BE9}"/>
          </ac:spMkLst>
        </pc:spChg>
        <pc:spChg chg="add mod">
          <ac:chgData name="Ranjan, Nitesh" userId="d92db053-7207-474f-bae8-ef5e99f2731a" providerId="ADAL" clId="{ED97A3D4-7C32-43AB-A71F-84094ACD9F6C}" dt="2023-07-06T04:14:59.985" v="176" actId="408"/>
          <ac:spMkLst>
            <pc:docMk/>
            <pc:sldMk cId="2257982764" sldId="7515"/>
            <ac:spMk id="6" creationId="{D4B29CBC-10E5-819B-C305-B0829096B0DB}"/>
          </ac:spMkLst>
        </pc:spChg>
        <pc:spChg chg="add mod">
          <ac:chgData name="Ranjan, Nitesh" userId="d92db053-7207-474f-bae8-ef5e99f2731a" providerId="ADAL" clId="{ED97A3D4-7C32-43AB-A71F-84094ACD9F6C}" dt="2023-07-06T04:14:08.138" v="157" actId="1036"/>
          <ac:spMkLst>
            <pc:docMk/>
            <pc:sldMk cId="2257982764" sldId="7515"/>
            <ac:spMk id="7" creationId="{D1A728D8-FF12-FD1F-0724-7CC5B877924D}"/>
          </ac:spMkLst>
        </pc:spChg>
        <pc:spChg chg="add mod">
          <ac:chgData name="Ranjan, Nitesh" userId="d92db053-7207-474f-bae8-ef5e99f2731a" providerId="ADAL" clId="{ED97A3D4-7C32-43AB-A71F-84094ACD9F6C}" dt="2023-07-06T05:28:24.914" v="395" actId="404"/>
          <ac:spMkLst>
            <pc:docMk/>
            <pc:sldMk cId="2257982764" sldId="7515"/>
            <ac:spMk id="8" creationId="{130EA8C2-1618-A4B9-58A3-A9CC46529667}"/>
          </ac:spMkLst>
        </pc:spChg>
        <pc:picChg chg="mod">
          <ac:chgData name="Ranjan, Nitesh" userId="d92db053-7207-474f-bae8-ef5e99f2731a" providerId="ADAL" clId="{ED97A3D4-7C32-43AB-A71F-84094ACD9F6C}" dt="2023-07-06T04:08:01.979" v="45" actId="1036"/>
          <ac:picMkLst>
            <pc:docMk/>
            <pc:sldMk cId="2257982764" sldId="7515"/>
            <ac:picMk id="1026" creationId="{43E5C739-A371-DB72-426D-67CCF75E6D5B}"/>
          </ac:picMkLst>
        </pc:picChg>
        <pc:picChg chg="mod">
          <ac:chgData name="Ranjan, Nitesh" userId="d92db053-7207-474f-bae8-ef5e99f2731a" providerId="ADAL" clId="{ED97A3D4-7C32-43AB-A71F-84094ACD9F6C}" dt="2023-07-06T04:08:01.979" v="45" actId="1036"/>
          <ac:picMkLst>
            <pc:docMk/>
            <pc:sldMk cId="2257982764" sldId="7515"/>
            <ac:picMk id="1028" creationId="{6829E02A-5B74-177E-1448-C35BF94FA9FC}"/>
          </ac:picMkLst>
        </pc:picChg>
      </pc:sldChg>
      <pc:sldChg chg="modSp mod">
        <pc:chgData name="Ranjan, Nitesh" userId="d92db053-7207-474f-bae8-ef5e99f2731a" providerId="ADAL" clId="{ED97A3D4-7C32-43AB-A71F-84094ACD9F6C}" dt="2023-07-06T04:28:42.464" v="295" actId="20577"/>
        <pc:sldMkLst>
          <pc:docMk/>
          <pc:sldMk cId="758495291" sldId="7516"/>
        </pc:sldMkLst>
        <pc:spChg chg="mod">
          <ac:chgData name="Ranjan, Nitesh" userId="d92db053-7207-474f-bae8-ef5e99f2731a" providerId="ADAL" clId="{ED97A3D4-7C32-43AB-A71F-84094ACD9F6C}" dt="2023-07-06T04:28:42.464" v="295" actId="20577"/>
          <ac:spMkLst>
            <pc:docMk/>
            <pc:sldMk cId="758495291" sldId="7516"/>
            <ac:spMk id="3" creationId="{E4BA0FAA-A36F-AD29-5538-25E101A156B3}"/>
          </ac:spMkLst>
        </pc:spChg>
      </pc:sldChg>
      <pc:sldChg chg="ord">
        <pc:chgData name="Ranjan, Nitesh" userId="d92db053-7207-474f-bae8-ef5e99f2731a" providerId="ADAL" clId="{ED97A3D4-7C32-43AB-A71F-84094ACD9F6C}" dt="2023-07-06T05:28:15.058" v="394"/>
        <pc:sldMkLst>
          <pc:docMk/>
          <pc:sldMk cId="2129891119" sldId="7517"/>
        </pc:sldMkLst>
      </pc:sldChg>
      <pc:sldChg chg="del">
        <pc:chgData name="Ranjan, Nitesh" userId="d92db053-7207-474f-bae8-ef5e99f2731a" providerId="ADAL" clId="{ED97A3D4-7C32-43AB-A71F-84094ACD9F6C}" dt="2023-07-06T05:25:20.782" v="376" actId="47"/>
        <pc:sldMkLst>
          <pc:docMk/>
          <pc:sldMk cId="400556311" sldId="7520"/>
        </pc:sldMkLst>
      </pc:sldChg>
      <pc:sldChg chg="del">
        <pc:chgData name="Ranjan, Nitesh" userId="d92db053-7207-474f-bae8-ef5e99f2731a" providerId="ADAL" clId="{ED97A3D4-7C32-43AB-A71F-84094ACD9F6C}" dt="2023-07-06T05:25:18.557" v="375" actId="47"/>
        <pc:sldMkLst>
          <pc:docMk/>
          <pc:sldMk cId="646490531" sldId="7521"/>
        </pc:sldMkLst>
      </pc:sldChg>
      <pc:sldChg chg="del">
        <pc:chgData name="Ranjan, Nitesh" userId="d92db053-7207-474f-bae8-ef5e99f2731a" providerId="ADAL" clId="{ED97A3D4-7C32-43AB-A71F-84094ACD9F6C}" dt="2023-07-06T05:25:15.551" v="374" actId="47"/>
        <pc:sldMkLst>
          <pc:docMk/>
          <pc:sldMk cId="3446264148" sldId="7522"/>
        </pc:sldMkLst>
      </pc:sldChg>
      <pc:sldChg chg="del">
        <pc:chgData name="Ranjan, Nitesh" userId="d92db053-7207-474f-bae8-ef5e99f2731a" providerId="ADAL" clId="{ED97A3D4-7C32-43AB-A71F-84094ACD9F6C}" dt="2023-07-06T05:25:47.937" v="377" actId="47"/>
        <pc:sldMkLst>
          <pc:docMk/>
          <pc:sldMk cId="1988889281" sldId="7525"/>
        </pc:sldMkLst>
      </pc:sldChg>
      <pc:sldChg chg="del">
        <pc:chgData name="Ranjan, Nitesh" userId="d92db053-7207-474f-bae8-ef5e99f2731a" providerId="ADAL" clId="{ED97A3D4-7C32-43AB-A71F-84094ACD9F6C}" dt="2023-07-06T05:27:15.124" v="379" actId="47"/>
        <pc:sldMkLst>
          <pc:docMk/>
          <pc:sldMk cId="3295882135" sldId="7528"/>
        </pc:sldMkLst>
      </pc:sldChg>
      <pc:sldChg chg="del">
        <pc:chgData name="Ranjan, Nitesh" userId="d92db053-7207-474f-bae8-ef5e99f2731a" providerId="ADAL" clId="{ED97A3D4-7C32-43AB-A71F-84094ACD9F6C}" dt="2023-07-06T05:27:16.686" v="380" actId="47"/>
        <pc:sldMkLst>
          <pc:docMk/>
          <pc:sldMk cId="2124665901" sldId="7529"/>
        </pc:sldMkLst>
      </pc:sldChg>
      <pc:sldChg chg="add">
        <pc:chgData name="Ranjan, Nitesh" userId="d92db053-7207-474f-bae8-ef5e99f2731a" providerId="ADAL" clId="{ED97A3D4-7C32-43AB-A71F-84094ACD9F6C}" dt="2023-07-06T05:19:06.557" v="357"/>
        <pc:sldMkLst>
          <pc:docMk/>
          <pc:sldMk cId="3999236418" sldId="7530"/>
        </pc:sldMkLst>
      </pc:sldChg>
      <pc:sldChg chg="add">
        <pc:chgData name="Ranjan, Nitesh" userId="d92db053-7207-474f-bae8-ef5e99f2731a" providerId="ADAL" clId="{ED97A3D4-7C32-43AB-A71F-84094ACD9F6C}" dt="2023-07-06T05:19:43.421" v="358"/>
        <pc:sldMkLst>
          <pc:docMk/>
          <pc:sldMk cId="268824719" sldId="7531"/>
        </pc:sldMkLst>
      </pc:sldChg>
      <pc:sldChg chg="add">
        <pc:chgData name="Ranjan, Nitesh" userId="d92db053-7207-474f-bae8-ef5e99f2731a" providerId="ADAL" clId="{ED97A3D4-7C32-43AB-A71F-84094ACD9F6C}" dt="2023-07-06T05:19:56.044" v="359"/>
        <pc:sldMkLst>
          <pc:docMk/>
          <pc:sldMk cId="4036552254" sldId="7532"/>
        </pc:sldMkLst>
      </pc:sldChg>
      <pc:sldChg chg="modSp add mod">
        <pc:chgData name="Ranjan, Nitesh" userId="d92db053-7207-474f-bae8-ef5e99f2731a" providerId="ADAL" clId="{ED97A3D4-7C32-43AB-A71F-84094ACD9F6C}" dt="2023-07-06T05:27:41.549" v="391" actId="20577"/>
        <pc:sldMkLst>
          <pc:docMk/>
          <pc:sldMk cId="1450651887" sldId="7533"/>
        </pc:sldMkLst>
        <pc:spChg chg="mod">
          <ac:chgData name="Ranjan, Nitesh" userId="d92db053-7207-474f-bae8-ef5e99f2731a" providerId="ADAL" clId="{ED97A3D4-7C32-43AB-A71F-84094ACD9F6C}" dt="2023-07-06T05:27:41.549" v="391" actId="20577"/>
          <ac:spMkLst>
            <pc:docMk/>
            <pc:sldMk cId="1450651887" sldId="7533"/>
            <ac:spMk id="2" creationId="{6D811ED8-658B-D758-E942-AC2C546A312E}"/>
          </ac:spMkLst>
        </pc:spChg>
      </pc:sldChg>
      <pc:sldChg chg="add">
        <pc:chgData name="Ranjan, Nitesh" userId="d92db053-7207-474f-bae8-ef5e99f2731a" providerId="ADAL" clId="{ED97A3D4-7C32-43AB-A71F-84094ACD9F6C}" dt="2023-07-06T05:28:05.161" v="392" actId="2890"/>
        <pc:sldMkLst>
          <pc:docMk/>
          <pc:sldMk cId="1616463197" sldId="7534"/>
        </pc:sldMkLst>
      </pc:sldChg>
      <pc:sldChg chg="addSp delSp modSp add mod ord">
        <pc:chgData name="Ranjan, Nitesh" userId="d92db053-7207-474f-bae8-ef5e99f2731a" providerId="ADAL" clId="{ED97A3D4-7C32-43AB-A71F-84094ACD9F6C}" dt="2023-07-06T05:48:42.275" v="537" actId="14100"/>
        <pc:sldMkLst>
          <pc:docMk/>
          <pc:sldMk cId="1517727896" sldId="7535"/>
        </pc:sldMkLst>
        <pc:spChg chg="mod">
          <ac:chgData name="Ranjan, Nitesh" userId="d92db053-7207-474f-bae8-ef5e99f2731a" providerId="ADAL" clId="{ED97A3D4-7C32-43AB-A71F-84094ACD9F6C}" dt="2023-07-06T05:29:15.192" v="408" actId="20577"/>
          <ac:spMkLst>
            <pc:docMk/>
            <pc:sldMk cId="1517727896" sldId="7535"/>
            <ac:spMk id="2" creationId="{ABD70107-978D-B54C-8845-3DA9883C4490}"/>
          </ac:spMkLst>
        </pc:spChg>
        <pc:spChg chg="add mod">
          <ac:chgData name="Ranjan, Nitesh" userId="d92db053-7207-474f-bae8-ef5e99f2731a" providerId="ADAL" clId="{ED97A3D4-7C32-43AB-A71F-84094ACD9F6C}" dt="2023-07-06T05:48:42.275" v="537" actId="14100"/>
          <ac:spMkLst>
            <pc:docMk/>
            <pc:sldMk cId="1517727896" sldId="7535"/>
            <ac:spMk id="3" creationId="{CCE6E0AC-FD4B-5CB6-74D4-1AF71C0A3A4C}"/>
          </ac:spMkLst>
        </pc:spChg>
        <pc:picChg chg="del mod">
          <ac:chgData name="Ranjan, Nitesh" userId="d92db053-7207-474f-bae8-ef5e99f2731a" providerId="ADAL" clId="{ED97A3D4-7C32-43AB-A71F-84094ACD9F6C}" dt="2023-07-06T05:29:18.170" v="410" actId="478"/>
          <ac:picMkLst>
            <pc:docMk/>
            <pc:sldMk cId="1517727896" sldId="7535"/>
            <ac:picMk id="6" creationId="{81E8A6EE-9629-D57A-DCC9-A993FF9641EC}"/>
          </ac:picMkLst>
        </pc:picChg>
      </pc:sldChg>
      <pc:sldChg chg="new del">
        <pc:chgData name="Ranjan, Nitesh" userId="d92db053-7207-474f-bae8-ef5e99f2731a" providerId="ADAL" clId="{ED97A3D4-7C32-43AB-A71F-84094ACD9F6C}" dt="2023-07-06T05:28:57.260" v="397" actId="47"/>
        <pc:sldMkLst>
          <pc:docMk/>
          <pc:sldMk cId="2611145219" sldId="7535"/>
        </pc:sldMkLst>
      </pc:sldChg>
      <pc:sldChg chg="new del">
        <pc:chgData name="Ranjan, Nitesh" userId="d92db053-7207-474f-bae8-ef5e99f2731a" providerId="ADAL" clId="{ED97A3D4-7C32-43AB-A71F-84094ACD9F6C}" dt="2023-07-06T05:39:22.698" v="431" actId="680"/>
        <pc:sldMkLst>
          <pc:docMk/>
          <pc:sldMk cId="911173375" sldId="7536"/>
        </pc:sldMkLst>
      </pc:sldChg>
      <pc:sldChg chg="addSp delSp modSp add mod">
        <pc:chgData name="Ranjan, Nitesh" userId="d92db053-7207-474f-bae8-ef5e99f2731a" providerId="ADAL" clId="{ED97A3D4-7C32-43AB-A71F-84094ACD9F6C}" dt="2023-07-06T05:41:20.986" v="470" actId="732"/>
        <pc:sldMkLst>
          <pc:docMk/>
          <pc:sldMk cId="3705780468" sldId="7536"/>
        </pc:sldMkLst>
        <pc:spChg chg="mod">
          <ac:chgData name="Ranjan, Nitesh" userId="d92db053-7207-474f-bae8-ef5e99f2731a" providerId="ADAL" clId="{ED97A3D4-7C32-43AB-A71F-84094ACD9F6C}" dt="2023-07-06T05:40:44.002" v="465" actId="20577"/>
          <ac:spMkLst>
            <pc:docMk/>
            <pc:sldMk cId="3705780468" sldId="7536"/>
            <ac:spMk id="2" creationId="{ABD70107-978D-B54C-8845-3DA9883C4490}"/>
          </ac:spMkLst>
        </pc:spChg>
        <pc:spChg chg="mod">
          <ac:chgData name="Ranjan, Nitesh" userId="d92db053-7207-474f-bae8-ef5e99f2731a" providerId="ADAL" clId="{ED97A3D4-7C32-43AB-A71F-84094ACD9F6C}" dt="2023-07-06T05:41:09.946" v="469" actId="1076"/>
          <ac:spMkLst>
            <pc:docMk/>
            <pc:sldMk cId="3705780468" sldId="7536"/>
            <ac:spMk id="3" creationId="{CCE6E0AC-FD4B-5CB6-74D4-1AF71C0A3A4C}"/>
          </ac:spMkLst>
        </pc:spChg>
        <pc:picChg chg="add del">
          <ac:chgData name="Ranjan, Nitesh" userId="d92db053-7207-474f-bae8-ef5e99f2731a" providerId="ADAL" clId="{ED97A3D4-7C32-43AB-A71F-84094ACD9F6C}" dt="2023-07-06T05:39:49.285" v="454" actId="22"/>
          <ac:picMkLst>
            <pc:docMk/>
            <pc:sldMk cId="3705780468" sldId="7536"/>
            <ac:picMk id="6" creationId="{35054795-3226-1A0F-867C-7E55257BD0AB}"/>
          </ac:picMkLst>
        </pc:picChg>
        <pc:picChg chg="add del mod">
          <ac:chgData name="Ranjan, Nitesh" userId="d92db053-7207-474f-bae8-ef5e99f2731a" providerId="ADAL" clId="{ED97A3D4-7C32-43AB-A71F-84094ACD9F6C}" dt="2023-07-06T05:40:28.425" v="460" actId="478"/>
          <ac:picMkLst>
            <pc:docMk/>
            <pc:sldMk cId="3705780468" sldId="7536"/>
            <ac:picMk id="8" creationId="{A71AFEBC-006F-ABD2-B38A-9DAA05239015}"/>
          </ac:picMkLst>
        </pc:picChg>
        <pc:picChg chg="add mod modCrop">
          <ac:chgData name="Ranjan, Nitesh" userId="d92db053-7207-474f-bae8-ef5e99f2731a" providerId="ADAL" clId="{ED97A3D4-7C32-43AB-A71F-84094ACD9F6C}" dt="2023-07-06T05:41:20.986" v="470" actId="732"/>
          <ac:picMkLst>
            <pc:docMk/>
            <pc:sldMk cId="3705780468" sldId="7536"/>
            <ac:picMk id="10" creationId="{EE876D0D-0D99-6629-9A5E-49F3BD3F7526}"/>
          </ac:picMkLst>
        </pc:picChg>
      </pc:sldChg>
      <pc:sldChg chg="add ord">
        <pc:chgData name="Ranjan, Nitesh" userId="d92db053-7207-474f-bae8-ef5e99f2731a" providerId="ADAL" clId="{ED97A3D4-7C32-43AB-A71F-84094ACD9F6C}" dt="2023-07-06T05:54:25.772" v="540"/>
        <pc:sldMkLst>
          <pc:docMk/>
          <pc:sldMk cId="3733312102" sldId="753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1108A-C5BE-4770-971A-5AD13FBB3777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976D6-B0D0-44E0-8A5A-188884A7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9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76D6-B0D0-44E0-8A5A-188884A7C2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26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Show the impact of cloning of a schema that has a pipe configured on a table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Show that a share cannot be cloned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76D6-B0D0-44E0-8A5A-188884A7C2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9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select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get_ddl</a:t>
            </a:r>
            <a:r>
              <a:rPr lang="en-US" b="1" dirty="0">
                <a:effectLst/>
              </a:rPr>
              <a:t>(</a:t>
            </a:r>
            <a:r>
              <a:rPr lang="en-US" dirty="0">
                <a:effectLst/>
              </a:rPr>
              <a:t>'table'</a:t>
            </a:r>
            <a:r>
              <a:rPr lang="en-US" b="1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effectLst/>
              </a:rPr>
              <a:t>'</a:t>
            </a:r>
            <a:r>
              <a:rPr lang="en-US" dirty="0" err="1">
                <a:effectLst/>
              </a:rPr>
              <a:t>mydb.public.salesorders</a:t>
            </a:r>
            <a:r>
              <a:rPr lang="en-US" dirty="0">
                <a:effectLst/>
              </a:rPr>
              <a:t>’</a:t>
            </a:r>
            <a:r>
              <a:rPr lang="en-US" b="1" dirty="0">
                <a:effectLst/>
              </a:rPr>
              <a:t>);</a:t>
            </a:r>
          </a:p>
          <a:p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Temporary tables only exist within the session in which they were created and persist only for the remainder of the session.</a:t>
            </a:r>
          </a:p>
          <a:p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This means you can create temporary and non-temporary tables with the same name within the same schema.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If the Time Travel retention period for a permanent table is set to 0, it will immediately enter the Fail-safe period when it is dropped.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Transient and temporary tables have </a:t>
            </a:r>
            <a:r>
              <a:rPr lang="en-US" b="1" i="1" dirty="0">
                <a:solidFill>
                  <a:srgbClr val="394F60"/>
                </a:solidFill>
                <a:effectLst/>
                <a:latin typeface="Inter"/>
              </a:rPr>
              <a:t>no</a:t>
            </a: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 Fail-safe period.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Materialized views are automatically and transparently maintained by </a:t>
            </a:r>
            <a:r>
              <a:rPr lang="en-US" b="0" i="0" dirty="0" err="1">
                <a:solidFill>
                  <a:srgbClr val="394F60"/>
                </a:solidFill>
                <a:effectLst/>
                <a:latin typeface="Inter"/>
              </a:rPr>
              <a:t>SnowflakeFor</a:t>
            </a: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 non-materialized views, the </a:t>
            </a:r>
            <a:r>
              <a:rPr lang="en-US" dirty="0">
                <a:effectLst/>
              </a:rPr>
              <a:t>IS_SECURE</a:t>
            </a: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 column in the Information Schema and Account Usage views identifies whether a view is secure. </a:t>
            </a:r>
          </a:p>
          <a:p>
            <a:endParaRPr lang="en-US" b="0" i="0" dirty="0">
              <a:solidFill>
                <a:srgbClr val="394F60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Snowflake does not allow standard DML (e.g. INSERT, UPDATE, DELETE) on materialized views. Snowflake does not allow users to truncate materialized views.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76D6-B0D0-44E0-8A5A-188884A7C2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2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brenpostma/Documents/contravent/CenturyLink/20x20_booth/CL_20x20-ppt01-logo-05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296729-F8F0-F644-A7CA-E981330DE0F0}"/>
              </a:ext>
            </a:extLst>
          </p:cNvPr>
          <p:cNvPicPr>
            <a:picLocks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22F5B9-E8AE-5E4A-9FEC-3BADFF3419CC}"/>
              </a:ext>
            </a:extLst>
          </p:cNvPr>
          <p:cNvSpPr/>
          <p:nvPr userDrawn="1"/>
        </p:nvSpPr>
        <p:spPr>
          <a:xfrm>
            <a:off x="0" y="0"/>
            <a:ext cx="139775" cy="5143499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382" y="2411188"/>
            <a:ext cx="7930038" cy="1241822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9509" y="4566542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EF26EBB-8E7B-D146-A34C-3C1CEB98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81" y="1106872"/>
            <a:ext cx="7930038" cy="1259182"/>
          </a:xfrm>
        </p:spPr>
        <p:txBody>
          <a:bodyPr anchor="b">
            <a:noAutofit/>
          </a:bodyPr>
          <a:lstStyle>
            <a:lvl1pPr>
              <a:defRPr sz="3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06DF-BB04-9045-8705-DC28E84E80BB}"/>
              </a:ext>
            </a:extLst>
          </p:cNvPr>
          <p:cNvSpPr/>
          <p:nvPr userDrawn="1"/>
        </p:nvSpPr>
        <p:spPr>
          <a:xfrm>
            <a:off x="317452" y="4916157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89D8B107-0A5A-8441-8B74-1B24E7BB33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8571" y="4504186"/>
            <a:ext cx="1603374" cy="42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6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1"/>
            <a:ext cx="8229600" cy="6179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103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55657"/>
            <a:ext cx="3868340" cy="2986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9409" y="102103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9409" y="1655658"/>
            <a:ext cx="3887391" cy="2986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F4A597-5E1F-1F46-B0A3-DFC4E708EF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1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1BFAEFA-C930-344D-8094-90C929E41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9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1B57F51-CB43-2E4B-A9DA-19B7710F5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6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1DC3B6-45A0-8242-92C8-3ECAB27A2DA8}"/>
              </a:ext>
            </a:extLst>
          </p:cNvPr>
          <p:cNvSpPr/>
          <p:nvPr userDrawn="1"/>
        </p:nvSpPr>
        <p:spPr>
          <a:xfrm>
            <a:off x="0" y="0"/>
            <a:ext cx="9144000" cy="185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DC30AD-B46C-2D47-8898-A25FD2603CE9}"/>
              </a:ext>
            </a:extLst>
          </p:cNvPr>
          <p:cNvSpPr/>
          <p:nvPr userDrawn="1"/>
        </p:nvSpPr>
        <p:spPr>
          <a:xfrm>
            <a:off x="1" y="0"/>
            <a:ext cx="22485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56A892-D42B-F94C-A306-4A6E49A1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626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865BCC9-3271-D040-98FE-4E6BE8C16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21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217DD6-7104-014F-8F28-477049DAA9E3}"/>
              </a:ext>
            </a:extLst>
          </p:cNvPr>
          <p:cNvSpPr/>
          <p:nvPr userDrawn="1"/>
        </p:nvSpPr>
        <p:spPr>
          <a:xfrm>
            <a:off x="0" y="0"/>
            <a:ext cx="376253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9738" y="936885"/>
            <a:ext cx="4629150" cy="347094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85950"/>
            <a:ext cx="2949178" cy="2515791"/>
          </a:xfrm>
        </p:spPr>
        <p:txBody>
          <a:bodyPr>
            <a:normAutofit/>
          </a:bodyPr>
          <a:lstStyle>
            <a:lvl1pPr marL="120650" indent="-120650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600"/>
            </a:lvl1pPr>
            <a:lvl2pPr marL="233363" indent="-112713">
              <a:buFont typeface="Monaco" pitchFamily="2" charset="77"/>
              <a:buChar char="⎻"/>
              <a:tabLst/>
              <a:defRPr sz="1400"/>
            </a:lvl2pPr>
            <a:lvl3pPr marL="347663" indent="-114300">
              <a:buFont typeface="Arial" panose="020B0604020202020204" pitchFamily="34" charset="0"/>
              <a:buChar char="•"/>
              <a:tabLst/>
              <a:defRPr sz="14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A91F93-C01C-3B40-83BD-D7131A565B4B}"/>
              </a:ext>
            </a:extLst>
          </p:cNvPr>
          <p:cNvSpPr/>
          <p:nvPr userDrawn="1"/>
        </p:nvSpPr>
        <p:spPr>
          <a:xfrm>
            <a:off x="3762531" y="0"/>
            <a:ext cx="5381469" cy="277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EE385D-A04C-384D-B8EE-DB7785726A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238" y="1543050"/>
            <a:ext cx="2949575" cy="268288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D09CA6-8E1B-9A49-AD55-A9E640A55953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27F29D1-5F39-5E47-815B-6248C04B7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74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2E83CD8B-8BEE-8D48-AE97-E2F3695C91B3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887391" y="738587"/>
            <a:ext cx="4626768" cy="3663154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ct val="100000"/>
              <a:buFontTx/>
              <a:buNone/>
              <a:tabLst/>
              <a:defRPr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CC082-6E87-6B43-8C43-0AE08D2B2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08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1E5326-C8BD-9F4C-AF4B-21554AC59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91" y="738587"/>
            <a:ext cx="4626768" cy="3663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524FA6A-E544-F346-B19B-6E4FDBD9F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8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2565-8E95-41A1-8B09-96CE8719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70" y="365760"/>
            <a:ext cx="8256977" cy="548640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4B1CF-9211-45F4-9074-98470BB3BA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C2901-FBA6-BB4C-9E37-0DE277938E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BE94AC-E1DB-44E5-83E6-66965E8A6C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087322"/>
            <a:ext cx="8256588" cy="3302324"/>
          </a:xfrm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30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81633"/>
            <a:ext cx="9144000" cy="398264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5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72"/>
            <a:ext cx="9144000" cy="467574"/>
          </a:xfrm>
          <a:solidFill>
            <a:schemeClr val="accent1"/>
          </a:solidFill>
        </p:spPr>
        <p:txBody>
          <a:bodyPr>
            <a:normAutofit/>
          </a:bodyPr>
          <a:lstStyle>
            <a:lvl1pPr marL="224234" indent="0"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96664" y="4767263"/>
            <a:ext cx="2133600" cy="273844"/>
          </a:xfrm>
        </p:spPr>
        <p:txBody>
          <a:bodyPr lIns="0"/>
          <a:lstStyle>
            <a:lvl1pPr algn="l">
              <a:defRPr sz="875"/>
            </a:lvl1pPr>
          </a:lstStyle>
          <a:p>
            <a:fld id="{356BE617-999C-3A42-BA58-58A90C35B8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96665" y="749102"/>
            <a:ext cx="8550672" cy="3847704"/>
          </a:xfrm>
        </p:spPr>
        <p:txBody>
          <a:bodyPr lIns="0" tIns="0" rIns="0" bIns="0">
            <a:noAutofit/>
          </a:bodyPr>
          <a:lstStyle>
            <a:lvl1pPr marL="224234" indent="-224234">
              <a:buClr>
                <a:schemeClr val="accent1"/>
              </a:buClr>
              <a:buFont typeface="Arial" panose="020B0604020202020204" pitchFamily="34" charset="0"/>
              <a:buChar char="•"/>
              <a:defRPr sz="1750">
                <a:latin typeface="+mj-lt"/>
              </a:defRPr>
            </a:lvl1pPr>
            <a:lvl2pPr marL="449461" indent="-225227">
              <a:buClr>
                <a:schemeClr val="accent1"/>
              </a:buClr>
              <a:buFont typeface="Arial" panose="020B0604020202020204" pitchFamily="34" charset="0"/>
              <a:buChar char="•"/>
              <a:defRPr sz="1500">
                <a:latin typeface="+mj-lt"/>
              </a:defRPr>
            </a:lvl2pPr>
            <a:lvl3pPr marL="673696" indent="-224234">
              <a:buClr>
                <a:schemeClr val="accent1"/>
              </a:buClr>
              <a:buFont typeface="Arial" panose="020B0604020202020204" pitchFamily="34" charset="0"/>
              <a:buChar char="•"/>
              <a:defRPr sz="1250">
                <a:latin typeface="+mj-lt"/>
              </a:defRPr>
            </a:lvl3pPr>
            <a:lvl4pPr marL="897930" indent="-224234">
              <a:buClr>
                <a:schemeClr val="accent1"/>
              </a:buClr>
              <a:buFont typeface="Arial" panose="020B0604020202020204" pitchFamily="34" charset="0"/>
              <a:buChar char="•"/>
              <a:defRPr sz="1125">
                <a:latin typeface="+mj-lt"/>
              </a:defRPr>
            </a:lvl4pPr>
            <a:lvl5pPr marL="1122164" indent="-224234">
              <a:buClr>
                <a:schemeClr val="accent1"/>
              </a:buClr>
              <a:buFont typeface="Arial" panose="020B0604020202020204" pitchFamily="34" charset="0"/>
              <a:buChar char="•"/>
              <a:defRPr sz="1125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CL_20x20-ppt01-logo-05.png" descr="/Users/brenpostma/Documents/contravent/CenturyLink/20x20_booth/CL_20x20-ppt01-logo-05.png"/>
          <p:cNvPicPr>
            <a:picLocks noChangeAspect="1"/>
          </p:cNvPicPr>
          <p:nvPr userDrawn="1"/>
        </p:nvPicPr>
        <p:blipFill rotWithShape="1"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694619" y="4741798"/>
            <a:ext cx="1269979" cy="324774"/>
          </a:xfrm>
          <a:prstGeom prst="rect">
            <a:avLst/>
          </a:prstGeom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296664" y="4767263"/>
            <a:ext cx="2133600" cy="273844"/>
          </a:xfrm>
          <a:prstGeom prst="rect">
            <a:avLst/>
          </a:prstGeom>
        </p:spPr>
        <p:txBody>
          <a:bodyPr vert="horz" lIns="0" tIns="40819" rIns="81639" bIns="40819" rtlCol="0" anchor="ctr"/>
          <a:lstStyle>
            <a:defPPr>
              <a:defRPr lang="en-US"/>
            </a:defPPr>
            <a:lvl1pPr marL="0" algn="l" defTabSz="65311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6BE617-999C-3A42-BA58-58A90C35B845}" type="slidenum">
              <a:rPr lang="en-US" sz="875" smtClean="0"/>
              <a:pPr/>
              <a:t>‹#›</a:t>
            </a:fld>
            <a:endParaRPr lang="en-US" sz="875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4643013"/>
            <a:ext cx="9144000" cy="21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261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72" userDrawn="1">
          <p15:clr>
            <a:srgbClr val="FBAE40"/>
          </p15:clr>
        </p15:guide>
        <p15:guide id="2" pos="187" userDrawn="1">
          <p15:clr>
            <a:srgbClr val="FBAE40"/>
          </p15:clr>
        </p15:guide>
        <p15:guide id="3" pos="5573" userDrawn="1">
          <p15:clr>
            <a:srgbClr val="FBAE40"/>
          </p15:clr>
        </p15:guide>
        <p15:guide id="4" orient="horz" pos="2896" userDrawn="1">
          <p15:clr>
            <a:srgbClr val="FBAE40"/>
          </p15:clr>
        </p15:guide>
        <p15:guide id="5" pos="2753" userDrawn="1">
          <p15:clr>
            <a:srgbClr val="FBAE40"/>
          </p15:clr>
        </p15:guide>
        <p15:guide id="6" pos="300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-u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6DBB59C-D2A2-744D-8380-5FC3D0B653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903" y="4869123"/>
            <a:ext cx="159160" cy="1457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DF1D5-B8FC-4848-A581-16004B5610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384572"/>
            <a:ext cx="8572500" cy="68580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700" b="1" i="0" cap="all" spc="-113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15" name="Text Placeholder 5951">
            <a:extLst>
              <a:ext uri="{FF2B5EF4-FFF2-40B4-BE49-F238E27FC236}">
                <a16:creationId xmlns:a16="http://schemas.microsoft.com/office/drawing/2014/main" id="{6B768EB5-2760-42C1-970B-A5A9EDA66E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5750" y="1104867"/>
            <a:ext cx="8572500" cy="2950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DA9FDD9E-11E9-4793-8158-2B5384573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7901" y="4755219"/>
            <a:ext cx="257175" cy="276999"/>
          </a:xfrm>
          <a:prstGeom prst="rect">
            <a:avLst/>
          </a:prstGeom>
        </p:spPr>
        <p:txBody>
          <a:bodyPr lIns="91440" tIns="45720" rIns="91440" bIns="45720" anchor="b" anchorCtr="0">
            <a:spAutoFit/>
          </a:bodyPr>
          <a:lstStyle>
            <a:lvl1pPr algn="r">
              <a:defRPr lang="uk-UA" sz="600" b="0" i="0" kern="120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94650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2A0788-7D24-EA42-B749-97146BB8D636}"/>
              </a:ext>
            </a:extLst>
          </p:cNvPr>
          <p:cNvSpPr/>
          <p:nvPr userDrawn="1"/>
        </p:nvSpPr>
        <p:spPr>
          <a:xfrm>
            <a:off x="0" y="4428921"/>
            <a:ext cx="9144000" cy="714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22F5B9-E8AE-5E4A-9FEC-3BADFF3419CC}"/>
              </a:ext>
            </a:extLst>
          </p:cNvPr>
          <p:cNvSpPr/>
          <p:nvPr userDrawn="1"/>
        </p:nvSpPr>
        <p:spPr>
          <a:xfrm>
            <a:off x="0" y="0"/>
            <a:ext cx="9144000" cy="4504692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351" y="3240964"/>
            <a:ext cx="8216963" cy="91131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351" y="4204994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8BB51-8CB8-0545-B2A0-7D418A467FBE}"/>
              </a:ext>
            </a:extLst>
          </p:cNvPr>
          <p:cNvSpPr/>
          <p:nvPr userDrawn="1"/>
        </p:nvSpPr>
        <p:spPr>
          <a:xfrm>
            <a:off x="517161" y="4451406"/>
            <a:ext cx="70866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E1AB0EF-45BD-FF4B-8AD5-43063159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3" y="1953380"/>
            <a:ext cx="8229600" cy="1259182"/>
          </a:xfrm>
        </p:spPr>
        <p:txBody>
          <a:bodyPr anchor="t">
            <a:noAutofit/>
          </a:bodyPr>
          <a:lstStyle>
            <a:lvl1pPr>
              <a:defRPr sz="4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E8C9A-A69F-7D4D-AFF6-2F358AD86049}"/>
              </a:ext>
            </a:extLst>
          </p:cNvPr>
          <p:cNvSpPr/>
          <p:nvPr userDrawn="1"/>
        </p:nvSpPr>
        <p:spPr>
          <a:xfrm>
            <a:off x="317452" y="4902236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74DE31DD-2F1A-404A-99D9-7764CA1F94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9353" y="4626115"/>
            <a:ext cx="1603374" cy="42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25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i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C5B320-BF99-4A37-9B3C-64BE934164CA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810D790-26E3-4294-B2EE-713B04AD0F27}"/>
              </a:ext>
            </a:extLst>
          </p:cNvPr>
          <p:cNvSpPr>
            <a:spLocks/>
          </p:cNvSpPr>
          <p:nvPr userDrawn="1"/>
        </p:nvSpPr>
        <p:spPr bwMode="auto">
          <a:xfrm>
            <a:off x="6024563" y="257175"/>
            <a:ext cx="1488105" cy="1591866"/>
          </a:xfrm>
          <a:custGeom>
            <a:avLst/>
            <a:gdLst>
              <a:gd name="T0" fmla="*/ 402 w 1950"/>
              <a:gd name="T1" fmla="*/ 0 h 2085"/>
              <a:gd name="T2" fmla="*/ 97 w 1950"/>
              <a:gd name="T3" fmla="*/ 177 h 2085"/>
              <a:gd name="T4" fmla="*/ 226 w 1950"/>
              <a:gd name="T5" fmla="*/ 657 h 2085"/>
              <a:gd name="T6" fmla="*/ 894 w 1950"/>
              <a:gd name="T7" fmla="*/ 1043 h 2085"/>
              <a:gd name="T8" fmla="*/ 226 w 1950"/>
              <a:gd name="T9" fmla="*/ 1428 h 2085"/>
              <a:gd name="T10" fmla="*/ 97 w 1950"/>
              <a:gd name="T11" fmla="*/ 1909 h 2085"/>
              <a:gd name="T12" fmla="*/ 402 w 1950"/>
              <a:gd name="T13" fmla="*/ 2085 h 2085"/>
              <a:gd name="T14" fmla="*/ 578 w 1950"/>
              <a:gd name="T15" fmla="*/ 2038 h 2085"/>
              <a:gd name="T16" fmla="*/ 1773 w 1950"/>
              <a:gd name="T17" fmla="*/ 1347 h 2085"/>
              <a:gd name="T18" fmla="*/ 1933 w 1950"/>
              <a:gd name="T19" fmla="*/ 1146 h 2085"/>
              <a:gd name="T20" fmla="*/ 1949 w 1950"/>
              <a:gd name="T21" fmla="*/ 1032 h 2085"/>
              <a:gd name="T22" fmla="*/ 1937 w 1950"/>
              <a:gd name="T23" fmla="*/ 949 h 2085"/>
              <a:gd name="T24" fmla="*/ 1773 w 1950"/>
              <a:gd name="T25" fmla="*/ 738 h 2085"/>
              <a:gd name="T26" fmla="*/ 578 w 1950"/>
              <a:gd name="T27" fmla="*/ 48 h 2085"/>
              <a:gd name="T28" fmla="*/ 402 w 1950"/>
              <a:gd name="T29" fmla="*/ 0 h 2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50" h="2085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70026D7-25E9-4A94-B69B-15336C1FF998}"/>
              </a:ext>
            </a:extLst>
          </p:cNvPr>
          <p:cNvSpPr/>
          <p:nvPr userDrawn="1"/>
        </p:nvSpPr>
        <p:spPr>
          <a:xfrm>
            <a:off x="4574381" y="2416970"/>
            <a:ext cx="3186407" cy="2726531"/>
          </a:xfrm>
          <a:custGeom>
            <a:avLst/>
            <a:gdLst>
              <a:gd name="connsiteX0" fmla="*/ 0 w 4248542"/>
              <a:gd name="connsiteY0" fmla="*/ 0 h 3635375"/>
              <a:gd name="connsiteX1" fmla="*/ 3688930 w 4248542"/>
              <a:gd name="connsiteY1" fmla="*/ 2134683 h 3635375"/>
              <a:gd name="connsiteX2" fmla="*/ 4210019 w 4248542"/>
              <a:gd name="connsiteY2" fmla="*/ 2805947 h 3635375"/>
              <a:gd name="connsiteX3" fmla="*/ 4248147 w 4248542"/>
              <a:gd name="connsiteY3" fmla="*/ 3069999 h 3635375"/>
              <a:gd name="connsiteX4" fmla="*/ 4197309 w 4248542"/>
              <a:gd name="connsiteY4" fmla="*/ 3432672 h 3635375"/>
              <a:gd name="connsiteX5" fmla="*/ 4120109 w 4248542"/>
              <a:gd name="connsiteY5" fmla="*/ 3622062 h 3635375"/>
              <a:gd name="connsiteX6" fmla="*/ 4112399 w 4248542"/>
              <a:gd name="connsiteY6" fmla="*/ 3635375 h 3635375"/>
              <a:gd name="connsiteX7" fmla="*/ 0 w 4248542"/>
              <a:gd name="connsiteY7" fmla="*/ 3635375 h 3635375"/>
              <a:gd name="connsiteX8" fmla="*/ 0 w 4248542"/>
              <a:gd name="connsiteY8" fmla="*/ 3623553 h 3635375"/>
              <a:gd name="connsiteX9" fmla="*/ 896019 w 4248542"/>
              <a:gd name="connsiteY9" fmla="*/ 3104994 h 3635375"/>
              <a:gd name="connsiteX10" fmla="*/ 0 w 4248542"/>
              <a:gd name="connsiteY10" fmla="*/ 2586434 h 3635375"/>
              <a:gd name="connsiteX11" fmla="*/ 0 w 4248542"/>
              <a:gd name="connsiteY11" fmla="*/ 0 h 363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48542" h="3635375">
                <a:moveTo>
                  <a:pt x="0" y="0"/>
                </a:moveTo>
                <a:cubicBezTo>
                  <a:pt x="0" y="0"/>
                  <a:pt x="0" y="0"/>
                  <a:pt x="3688930" y="2134683"/>
                </a:cubicBezTo>
                <a:cubicBezTo>
                  <a:pt x="3955829" y="2287388"/>
                  <a:pt x="4133762" y="2532351"/>
                  <a:pt x="4210019" y="2805947"/>
                </a:cubicBezTo>
                <a:cubicBezTo>
                  <a:pt x="4232261" y="2891843"/>
                  <a:pt x="4244971" y="2980921"/>
                  <a:pt x="4248147" y="3069999"/>
                </a:cubicBezTo>
                <a:cubicBezTo>
                  <a:pt x="4251325" y="3190890"/>
                  <a:pt x="4235438" y="3314962"/>
                  <a:pt x="4197309" y="3432672"/>
                </a:cubicBezTo>
                <a:cubicBezTo>
                  <a:pt x="4177450" y="3497890"/>
                  <a:pt x="4151634" y="3561318"/>
                  <a:pt x="4120109" y="3622062"/>
                </a:cubicBezTo>
                <a:lnTo>
                  <a:pt x="4112399" y="3635375"/>
                </a:lnTo>
                <a:lnTo>
                  <a:pt x="0" y="3635375"/>
                </a:lnTo>
                <a:lnTo>
                  <a:pt x="0" y="3623553"/>
                </a:lnTo>
                <a:cubicBezTo>
                  <a:pt x="0" y="3623553"/>
                  <a:pt x="0" y="3623553"/>
                  <a:pt x="896019" y="3104994"/>
                </a:cubicBezTo>
                <a:cubicBezTo>
                  <a:pt x="896019" y="3104994"/>
                  <a:pt x="896019" y="3104994"/>
                  <a:pt x="0" y="2586434"/>
                </a:cubicBezTo>
                <a:cubicBezTo>
                  <a:pt x="0" y="2586434"/>
                  <a:pt x="0" y="2586434"/>
                  <a:pt x="0" y="0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EDAFC39-A732-4A9B-8A0F-3DEDC7657097}"/>
              </a:ext>
            </a:extLst>
          </p:cNvPr>
          <p:cNvSpPr/>
          <p:nvPr userDrawn="1"/>
        </p:nvSpPr>
        <p:spPr>
          <a:xfrm>
            <a:off x="7184151" y="634350"/>
            <a:ext cx="1959849" cy="2806348"/>
          </a:xfrm>
          <a:custGeom>
            <a:avLst/>
            <a:gdLst>
              <a:gd name="connsiteX0" fmla="*/ 2613132 w 2613132"/>
              <a:gd name="connsiteY0" fmla="*/ 0 h 3741797"/>
              <a:gd name="connsiteX1" fmla="*/ 2613132 w 2613132"/>
              <a:gd name="connsiteY1" fmla="*/ 1482383 h 3741797"/>
              <a:gd name="connsiteX2" fmla="*/ 2480582 w 2613132"/>
              <a:gd name="connsiteY2" fmla="*/ 1558999 h 3741797"/>
              <a:gd name="connsiteX3" fmla="*/ 1938975 w 2613132"/>
              <a:gd name="connsiteY3" fmla="*/ 1872053 h 3741797"/>
              <a:gd name="connsiteX4" fmla="*/ 2507127 w 2613132"/>
              <a:gd name="connsiteY4" fmla="*/ 2199667 h 3741797"/>
              <a:gd name="connsiteX5" fmla="*/ 2613132 w 2613132"/>
              <a:gd name="connsiteY5" fmla="*/ 2260793 h 3741797"/>
              <a:gd name="connsiteX6" fmla="*/ 2613132 w 2613132"/>
              <a:gd name="connsiteY6" fmla="*/ 3741797 h 3741797"/>
              <a:gd name="connsiteX7" fmla="*/ 2518746 w 2613132"/>
              <a:gd name="connsiteY7" fmla="*/ 3699509 h 3741797"/>
              <a:gd name="connsiteX8" fmla="*/ 324746 w 2613132"/>
              <a:gd name="connsiteY8" fmla="*/ 2431617 h 3741797"/>
              <a:gd name="connsiteX9" fmla="*/ 28945 w 2613132"/>
              <a:gd name="connsiteY9" fmla="*/ 2061392 h 3741797"/>
              <a:gd name="connsiteX10" fmla="*/ 210 w 2613132"/>
              <a:gd name="connsiteY10" fmla="*/ 1851767 h 3741797"/>
              <a:gd name="connsiteX11" fmla="*/ 23874 w 2613132"/>
              <a:gd name="connsiteY11" fmla="*/ 1699620 h 3741797"/>
              <a:gd name="connsiteX12" fmla="*/ 324746 w 2613132"/>
              <a:gd name="connsiteY12" fmla="*/ 1310799 h 3741797"/>
              <a:gd name="connsiteX13" fmla="*/ 2518746 w 2613132"/>
              <a:gd name="connsiteY13" fmla="*/ 44597 h 3741797"/>
              <a:gd name="connsiteX14" fmla="*/ 2607725 w 2613132"/>
              <a:gd name="connsiteY14" fmla="*/ 1663 h 374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13132" h="3741797">
                <a:moveTo>
                  <a:pt x="2613132" y="0"/>
                </a:moveTo>
                <a:lnTo>
                  <a:pt x="2613132" y="1482383"/>
                </a:lnTo>
                <a:lnTo>
                  <a:pt x="2480582" y="1558999"/>
                </a:lnTo>
                <a:cubicBezTo>
                  <a:pt x="1938975" y="1872053"/>
                  <a:pt x="1938975" y="1872053"/>
                  <a:pt x="1938975" y="1872053"/>
                </a:cubicBezTo>
                <a:cubicBezTo>
                  <a:pt x="2168749" y="2004548"/>
                  <a:pt x="2355441" y="2112200"/>
                  <a:pt x="2507127" y="2199667"/>
                </a:cubicBezTo>
                <a:lnTo>
                  <a:pt x="2613132" y="2260793"/>
                </a:lnTo>
                <a:lnTo>
                  <a:pt x="2613132" y="3741797"/>
                </a:lnTo>
                <a:lnTo>
                  <a:pt x="2518746" y="3699509"/>
                </a:lnTo>
                <a:cubicBezTo>
                  <a:pt x="324746" y="2431617"/>
                  <a:pt x="324746" y="2431617"/>
                  <a:pt x="324746" y="2431617"/>
                </a:cubicBezTo>
                <a:cubicBezTo>
                  <a:pt x="176001" y="2345400"/>
                  <a:pt x="76273" y="2211848"/>
                  <a:pt x="28945" y="2061392"/>
                </a:cubicBezTo>
                <a:cubicBezTo>
                  <a:pt x="6971" y="1993771"/>
                  <a:pt x="-1480" y="1922769"/>
                  <a:pt x="210" y="1851767"/>
                </a:cubicBezTo>
                <a:cubicBezTo>
                  <a:pt x="1901" y="1801051"/>
                  <a:pt x="8662" y="1750335"/>
                  <a:pt x="23874" y="1699620"/>
                </a:cubicBezTo>
                <a:cubicBezTo>
                  <a:pt x="66132" y="1540710"/>
                  <a:pt x="169240" y="1400397"/>
                  <a:pt x="324746" y="1310799"/>
                </a:cubicBezTo>
                <a:cubicBezTo>
                  <a:pt x="2518746" y="44597"/>
                  <a:pt x="2518746" y="44597"/>
                  <a:pt x="2518746" y="44597"/>
                </a:cubicBezTo>
                <a:cubicBezTo>
                  <a:pt x="2547745" y="27797"/>
                  <a:pt x="2577487" y="13509"/>
                  <a:pt x="2607725" y="1663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5F9AB594-5190-4D97-AD36-757B138BD43B}"/>
              </a:ext>
            </a:extLst>
          </p:cNvPr>
          <p:cNvSpPr>
            <a:spLocks/>
          </p:cNvSpPr>
          <p:nvPr userDrawn="1"/>
        </p:nvSpPr>
        <p:spPr bwMode="auto">
          <a:xfrm>
            <a:off x="6491288" y="2753536"/>
            <a:ext cx="1576388" cy="1686305"/>
          </a:xfrm>
          <a:custGeom>
            <a:avLst/>
            <a:gdLst>
              <a:gd name="T0" fmla="*/ 402 w 1950"/>
              <a:gd name="T1" fmla="*/ 0 h 2085"/>
              <a:gd name="T2" fmla="*/ 97 w 1950"/>
              <a:gd name="T3" fmla="*/ 177 h 2085"/>
              <a:gd name="T4" fmla="*/ 226 w 1950"/>
              <a:gd name="T5" fmla="*/ 657 h 2085"/>
              <a:gd name="T6" fmla="*/ 894 w 1950"/>
              <a:gd name="T7" fmla="*/ 1043 h 2085"/>
              <a:gd name="T8" fmla="*/ 226 w 1950"/>
              <a:gd name="T9" fmla="*/ 1428 h 2085"/>
              <a:gd name="T10" fmla="*/ 97 w 1950"/>
              <a:gd name="T11" fmla="*/ 1909 h 2085"/>
              <a:gd name="T12" fmla="*/ 402 w 1950"/>
              <a:gd name="T13" fmla="*/ 2085 h 2085"/>
              <a:gd name="T14" fmla="*/ 578 w 1950"/>
              <a:gd name="T15" fmla="*/ 2038 h 2085"/>
              <a:gd name="T16" fmla="*/ 1773 w 1950"/>
              <a:gd name="T17" fmla="*/ 1347 h 2085"/>
              <a:gd name="T18" fmla="*/ 1933 w 1950"/>
              <a:gd name="T19" fmla="*/ 1146 h 2085"/>
              <a:gd name="T20" fmla="*/ 1949 w 1950"/>
              <a:gd name="T21" fmla="*/ 1032 h 2085"/>
              <a:gd name="T22" fmla="*/ 1937 w 1950"/>
              <a:gd name="T23" fmla="*/ 949 h 2085"/>
              <a:gd name="T24" fmla="*/ 1773 w 1950"/>
              <a:gd name="T25" fmla="*/ 738 h 2085"/>
              <a:gd name="T26" fmla="*/ 578 w 1950"/>
              <a:gd name="T27" fmla="*/ 48 h 2085"/>
              <a:gd name="T28" fmla="*/ 402 w 1950"/>
              <a:gd name="T29" fmla="*/ 0 h 2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50" h="2085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>
              <a:alpha val="46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C0B37-2D5C-4C70-9011-A2363E16786E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DE3EE176-6E20-47D1-8B74-EEB6C90FB916}"/>
              </a:ext>
            </a:extLst>
          </p:cNvPr>
          <p:cNvSpPr>
            <a:spLocks/>
          </p:cNvSpPr>
          <p:nvPr/>
        </p:nvSpPr>
        <p:spPr bwMode="auto">
          <a:xfrm>
            <a:off x="6024563" y="257175"/>
            <a:ext cx="1488105" cy="1591866"/>
          </a:xfrm>
          <a:custGeom>
            <a:avLst/>
            <a:gdLst>
              <a:gd name="T0" fmla="*/ 402 w 1950"/>
              <a:gd name="T1" fmla="*/ 0 h 2085"/>
              <a:gd name="T2" fmla="*/ 97 w 1950"/>
              <a:gd name="T3" fmla="*/ 177 h 2085"/>
              <a:gd name="T4" fmla="*/ 226 w 1950"/>
              <a:gd name="T5" fmla="*/ 657 h 2085"/>
              <a:gd name="T6" fmla="*/ 894 w 1950"/>
              <a:gd name="T7" fmla="*/ 1043 h 2085"/>
              <a:gd name="T8" fmla="*/ 226 w 1950"/>
              <a:gd name="T9" fmla="*/ 1428 h 2085"/>
              <a:gd name="T10" fmla="*/ 97 w 1950"/>
              <a:gd name="T11" fmla="*/ 1909 h 2085"/>
              <a:gd name="T12" fmla="*/ 402 w 1950"/>
              <a:gd name="T13" fmla="*/ 2085 h 2085"/>
              <a:gd name="T14" fmla="*/ 578 w 1950"/>
              <a:gd name="T15" fmla="*/ 2038 h 2085"/>
              <a:gd name="T16" fmla="*/ 1773 w 1950"/>
              <a:gd name="T17" fmla="*/ 1347 h 2085"/>
              <a:gd name="T18" fmla="*/ 1933 w 1950"/>
              <a:gd name="T19" fmla="*/ 1146 h 2085"/>
              <a:gd name="T20" fmla="*/ 1949 w 1950"/>
              <a:gd name="T21" fmla="*/ 1032 h 2085"/>
              <a:gd name="T22" fmla="*/ 1937 w 1950"/>
              <a:gd name="T23" fmla="*/ 949 h 2085"/>
              <a:gd name="T24" fmla="*/ 1773 w 1950"/>
              <a:gd name="T25" fmla="*/ 738 h 2085"/>
              <a:gd name="T26" fmla="*/ 578 w 1950"/>
              <a:gd name="T27" fmla="*/ 48 h 2085"/>
              <a:gd name="T28" fmla="*/ 402 w 1950"/>
              <a:gd name="T29" fmla="*/ 0 h 2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50" h="2085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B799CE8-E248-42AC-9971-04BAF2BBA2CA}"/>
              </a:ext>
            </a:extLst>
          </p:cNvPr>
          <p:cNvSpPr/>
          <p:nvPr/>
        </p:nvSpPr>
        <p:spPr>
          <a:xfrm>
            <a:off x="4574381" y="2416970"/>
            <a:ext cx="3186407" cy="2726531"/>
          </a:xfrm>
          <a:custGeom>
            <a:avLst/>
            <a:gdLst>
              <a:gd name="connsiteX0" fmla="*/ 0 w 4248542"/>
              <a:gd name="connsiteY0" fmla="*/ 0 h 3635375"/>
              <a:gd name="connsiteX1" fmla="*/ 3688930 w 4248542"/>
              <a:gd name="connsiteY1" fmla="*/ 2134683 h 3635375"/>
              <a:gd name="connsiteX2" fmla="*/ 4210019 w 4248542"/>
              <a:gd name="connsiteY2" fmla="*/ 2805947 h 3635375"/>
              <a:gd name="connsiteX3" fmla="*/ 4248147 w 4248542"/>
              <a:gd name="connsiteY3" fmla="*/ 3069999 h 3635375"/>
              <a:gd name="connsiteX4" fmla="*/ 4197309 w 4248542"/>
              <a:gd name="connsiteY4" fmla="*/ 3432672 h 3635375"/>
              <a:gd name="connsiteX5" fmla="*/ 4120109 w 4248542"/>
              <a:gd name="connsiteY5" fmla="*/ 3622062 h 3635375"/>
              <a:gd name="connsiteX6" fmla="*/ 4112399 w 4248542"/>
              <a:gd name="connsiteY6" fmla="*/ 3635375 h 3635375"/>
              <a:gd name="connsiteX7" fmla="*/ 0 w 4248542"/>
              <a:gd name="connsiteY7" fmla="*/ 3635375 h 3635375"/>
              <a:gd name="connsiteX8" fmla="*/ 0 w 4248542"/>
              <a:gd name="connsiteY8" fmla="*/ 3623553 h 3635375"/>
              <a:gd name="connsiteX9" fmla="*/ 896019 w 4248542"/>
              <a:gd name="connsiteY9" fmla="*/ 3104994 h 3635375"/>
              <a:gd name="connsiteX10" fmla="*/ 0 w 4248542"/>
              <a:gd name="connsiteY10" fmla="*/ 2586434 h 3635375"/>
              <a:gd name="connsiteX11" fmla="*/ 0 w 4248542"/>
              <a:gd name="connsiteY11" fmla="*/ 0 h 363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48542" h="3635375">
                <a:moveTo>
                  <a:pt x="0" y="0"/>
                </a:moveTo>
                <a:cubicBezTo>
                  <a:pt x="0" y="0"/>
                  <a:pt x="0" y="0"/>
                  <a:pt x="3688930" y="2134683"/>
                </a:cubicBezTo>
                <a:cubicBezTo>
                  <a:pt x="3955829" y="2287388"/>
                  <a:pt x="4133762" y="2532351"/>
                  <a:pt x="4210019" y="2805947"/>
                </a:cubicBezTo>
                <a:cubicBezTo>
                  <a:pt x="4232261" y="2891843"/>
                  <a:pt x="4244971" y="2980921"/>
                  <a:pt x="4248147" y="3069999"/>
                </a:cubicBezTo>
                <a:cubicBezTo>
                  <a:pt x="4251325" y="3190890"/>
                  <a:pt x="4235438" y="3314962"/>
                  <a:pt x="4197309" y="3432672"/>
                </a:cubicBezTo>
                <a:cubicBezTo>
                  <a:pt x="4177450" y="3497890"/>
                  <a:pt x="4151634" y="3561318"/>
                  <a:pt x="4120109" y="3622062"/>
                </a:cubicBezTo>
                <a:lnTo>
                  <a:pt x="4112399" y="3635375"/>
                </a:lnTo>
                <a:lnTo>
                  <a:pt x="0" y="3635375"/>
                </a:lnTo>
                <a:lnTo>
                  <a:pt x="0" y="3623553"/>
                </a:lnTo>
                <a:cubicBezTo>
                  <a:pt x="0" y="3623553"/>
                  <a:pt x="0" y="3623553"/>
                  <a:pt x="896019" y="3104994"/>
                </a:cubicBezTo>
                <a:cubicBezTo>
                  <a:pt x="896019" y="3104994"/>
                  <a:pt x="896019" y="3104994"/>
                  <a:pt x="0" y="2586434"/>
                </a:cubicBezTo>
                <a:cubicBezTo>
                  <a:pt x="0" y="2586434"/>
                  <a:pt x="0" y="2586434"/>
                  <a:pt x="0" y="0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A122DDB-221F-461B-A33B-04147FEE5517}"/>
              </a:ext>
            </a:extLst>
          </p:cNvPr>
          <p:cNvSpPr/>
          <p:nvPr/>
        </p:nvSpPr>
        <p:spPr>
          <a:xfrm>
            <a:off x="7184151" y="634350"/>
            <a:ext cx="1959849" cy="2806348"/>
          </a:xfrm>
          <a:custGeom>
            <a:avLst/>
            <a:gdLst>
              <a:gd name="connsiteX0" fmla="*/ 2613132 w 2613132"/>
              <a:gd name="connsiteY0" fmla="*/ 0 h 3741797"/>
              <a:gd name="connsiteX1" fmla="*/ 2613132 w 2613132"/>
              <a:gd name="connsiteY1" fmla="*/ 1482383 h 3741797"/>
              <a:gd name="connsiteX2" fmla="*/ 2480582 w 2613132"/>
              <a:gd name="connsiteY2" fmla="*/ 1558999 h 3741797"/>
              <a:gd name="connsiteX3" fmla="*/ 1938975 w 2613132"/>
              <a:gd name="connsiteY3" fmla="*/ 1872053 h 3741797"/>
              <a:gd name="connsiteX4" fmla="*/ 2507127 w 2613132"/>
              <a:gd name="connsiteY4" fmla="*/ 2199667 h 3741797"/>
              <a:gd name="connsiteX5" fmla="*/ 2613132 w 2613132"/>
              <a:gd name="connsiteY5" fmla="*/ 2260793 h 3741797"/>
              <a:gd name="connsiteX6" fmla="*/ 2613132 w 2613132"/>
              <a:gd name="connsiteY6" fmla="*/ 3741797 h 3741797"/>
              <a:gd name="connsiteX7" fmla="*/ 2518746 w 2613132"/>
              <a:gd name="connsiteY7" fmla="*/ 3699509 h 3741797"/>
              <a:gd name="connsiteX8" fmla="*/ 324746 w 2613132"/>
              <a:gd name="connsiteY8" fmla="*/ 2431617 h 3741797"/>
              <a:gd name="connsiteX9" fmla="*/ 28945 w 2613132"/>
              <a:gd name="connsiteY9" fmla="*/ 2061392 h 3741797"/>
              <a:gd name="connsiteX10" fmla="*/ 210 w 2613132"/>
              <a:gd name="connsiteY10" fmla="*/ 1851767 h 3741797"/>
              <a:gd name="connsiteX11" fmla="*/ 23874 w 2613132"/>
              <a:gd name="connsiteY11" fmla="*/ 1699620 h 3741797"/>
              <a:gd name="connsiteX12" fmla="*/ 324746 w 2613132"/>
              <a:gd name="connsiteY12" fmla="*/ 1310799 h 3741797"/>
              <a:gd name="connsiteX13" fmla="*/ 2518746 w 2613132"/>
              <a:gd name="connsiteY13" fmla="*/ 44597 h 3741797"/>
              <a:gd name="connsiteX14" fmla="*/ 2607725 w 2613132"/>
              <a:gd name="connsiteY14" fmla="*/ 1663 h 374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13132" h="3741797">
                <a:moveTo>
                  <a:pt x="2613132" y="0"/>
                </a:moveTo>
                <a:lnTo>
                  <a:pt x="2613132" y="1482383"/>
                </a:lnTo>
                <a:lnTo>
                  <a:pt x="2480582" y="1558999"/>
                </a:lnTo>
                <a:cubicBezTo>
                  <a:pt x="1938975" y="1872053"/>
                  <a:pt x="1938975" y="1872053"/>
                  <a:pt x="1938975" y="1872053"/>
                </a:cubicBezTo>
                <a:cubicBezTo>
                  <a:pt x="2168749" y="2004548"/>
                  <a:pt x="2355441" y="2112200"/>
                  <a:pt x="2507127" y="2199667"/>
                </a:cubicBezTo>
                <a:lnTo>
                  <a:pt x="2613132" y="2260793"/>
                </a:lnTo>
                <a:lnTo>
                  <a:pt x="2613132" y="3741797"/>
                </a:lnTo>
                <a:lnTo>
                  <a:pt x="2518746" y="3699509"/>
                </a:lnTo>
                <a:cubicBezTo>
                  <a:pt x="324746" y="2431617"/>
                  <a:pt x="324746" y="2431617"/>
                  <a:pt x="324746" y="2431617"/>
                </a:cubicBezTo>
                <a:cubicBezTo>
                  <a:pt x="176001" y="2345400"/>
                  <a:pt x="76273" y="2211848"/>
                  <a:pt x="28945" y="2061392"/>
                </a:cubicBezTo>
                <a:cubicBezTo>
                  <a:pt x="6971" y="1993771"/>
                  <a:pt x="-1480" y="1922769"/>
                  <a:pt x="210" y="1851767"/>
                </a:cubicBezTo>
                <a:cubicBezTo>
                  <a:pt x="1901" y="1801051"/>
                  <a:pt x="8662" y="1750335"/>
                  <a:pt x="23874" y="1699620"/>
                </a:cubicBezTo>
                <a:cubicBezTo>
                  <a:pt x="66132" y="1540710"/>
                  <a:pt x="169240" y="1400397"/>
                  <a:pt x="324746" y="1310799"/>
                </a:cubicBezTo>
                <a:cubicBezTo>
                  <a:pt x="2518746" y="44597"/>
                  <a:pt x="2518746" y="44597"/>
                  <a:pt x="2518746" y="44597"/>
                </a:cubicBezTo>
                <a:cubicBezTo>
                  <a:pt x="2547745" y="27797"/>
                  <a:pt x="2577487" y="13509"/>
                  <a:pt x="2607725" y="1663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D041462-FFA7-4A7F-A4CE-B734F6A9E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19650" y="904875"/>
            <a:ext cx="4048125" cy="391477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257175" indent="0">
              <a:buFontTx/>
              <a:buNone/>
              <a:defRPr>
                <a:solidFill>
                  <a:schemeClr val="bg1"/>
                </a:solidFill>
              </a:defRPr>
            </a:lvl2pPr>
            <a:lvl3pPr marL="428625" indent="0">
              <a:buFontTx/>
              <a:buNone/>
              <a:defRPr>
                <a:solidFill>
                  <a:schemeClr val="bg1"/>
                </a:solidFill>
              </a:defRPr>
            </a:lvl3pPr>
            <a:lvl4pPr marL="600075" indent="0">
              <a:buFontTx/>
              <a:buNone/>
              <a:defRPr>
                <a:solidFill>
                  <a:schemeClr val="bg1"/>
                </a:solidFill>
              </a:defRPr>
            </a:lvl4pPr>
            <a:lvl5pPr marL="7715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6FC6714F-3EA8-4956-B894-6FCCB6201689}"/>
              </a:ext>
            </a:extLst>
          </p:cNvPr>
          <p:cNvSpPr>
            <a:spLocks/>
          </p:cNvSpPr>
          <p:nvPr/>
        </p:nvSpPr>
        <p:spPr bwMode="auto">
          <a:xfrm>
            <a:off x="6491288" y="2753536"/>
            <a:ext cx="1576388" cy="1686305"/>
          </a:xfrm>
          <a:custGeom>
            <a:avLst/>
            <a:gdLst>
              <a:gd name="T0" fmla="*/ 402 w 1950"/>
              <a:gd name="T1" fmla="*/ 0 h 2085"/>
              <a:gd name="T2" fmla="*/ 97 w 1950"/>
              <a:gd name="T3" fmla="*/ 177 h 2085"/>
              <a:gd name="T4" fmla="*/ 226 w 1950"/>
              <a:gd name="T5" fmla="*/ 657 h 2085"/>
              <a:gd name="T6" fmla="*/ 894 w 1950"/>
              <a:gd name="T7" fmla="*/ 1043 h 2085"/>
              <a:gd name="T8" fmla="*/ 226 w 1950"/>
              <a:gd name="T9" fmla="*/ 1428 h 2085"/>
              <a:gd name="T10" fmla="*/ 97 w 1950"/>
              <a:gd name="T11" fmla="*/ 1909 h 2085"/>
              <a:gd name="T12" fmla="*/ 402 w 1950"/>
              <a:gd name="T13" fmla="*/ 2085 h 2085"/>
              <a:gd name="T14" fmla="*/ 578 w 1950"/>
              <a:gd name="T15" fmla="*/ 2038 h 2085"/>
              <a:gd name="T16" fmla="*/ 1773 w 1950"/>
              <a:gd name="T17" fmla="*/ 1347 h 2085"/>
              <a:gd name="T18" fmla="*/ 1933 w 1950"/>
              <a:gd name="T19" fmla="*/ 1146 h 2085"/>
              <a:gd name="T20" fmla="*/ 1949 w 1950"/>
              <a:gd name="T21" fmla="*/ 1032 h 2085"/>
              <a:gd name="T22" fmla="*/ 1937 w 1950"/>
              <a:gd name="T23" fmla="*/ 949 h 2085"/>
              <a:gd name="T24" fmla="*/ 1773 w 1950"/>
              <a:gd name="T25" fmla="*/ 738 h 2085"/>
              <a:gd name="T26" fmla="*/ 578 w 1950"/>
              <a:gd name="T27" fmla="*/ 48 h 2085"/>
              <a:gd name="T28" fmla="*/ 402 w 1950"/>
              <a:gd name="T29" fmla="*/ 0 h 2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50" h="2085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>
              <a:alpha val="46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1CA0DC16-DEA7-487D-B916-D069D8430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7901" y="4755219"/>
            <a:ext cx="257175" cy="276999"/>
          </a:xfrm>
          <a:prstGeom prst="rect">
            <a:avLst/>
          </a:prstGeom>
        </p:spPr>
        <p:txBody>
          <a:bodyPr lIns="91440" tIns="45720" rIns="91440" bIns="45720" anchor="b" anchorCtr="0">
            <a:spAutoFit/>
          </a:bodyPr>
          <a:lstStyle>
            <a:lvl1pPr algn="r">
              <a:defRPr lang="uk-UA" sz="600" b="0" i="0" kern="120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24465B1-77CF-4ACE-BDFF-4480C400EA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2895" y="384572"/>
            <a:ext cx="3977640" cy="68580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2700" b="1" i="0" cap="all" spc="-113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46" name="Text Placeholder 5951">
            <a:extLst>
              <a:ext uri="{FF2B5EF4-FFF2-40B4-BE49-F238E27FC236}">
                <a16:creationId xmlns:a16="http://schemas.microsoft.com/office/drawing/2014/main" id="{32A7A5E5-020E-4D60-B9FD-B1201C8C9FE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562" y="1092314"/>
            <a:ext cx="3977640" cy="2950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F97A3E0-C675-5F41-A59C-3458DAE0E3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903" y="4869123"/>
            <a:ext cx="159160" cy="14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8179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2A0788-7D24-EA42-B749-97146BB8D636}"/>
              </a:ext>
            </a:extLst>
          </p:cNvPr>
          <p:cNvSpPr/>
          <p:nvPr userDrawn="1"/>
        </p:nvSpPr>
        <p:spPr>
          <a:xfrm>
            <a:off x="0" y="4428921"/>
            <a:ext cx="9144000" cy="714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22F5B9-E8AE-5E4A-9FEC-3BADFF3419CC}"/>
              </a:ext>
            </a:extLst>
          </p:cNvPr>
          <p:cNvSpPr/>
          <p:nvPr userDrawn="1"/>
        </p:nvSpPr>
        <p:spPr>
          <a:xfrm flipV="1">
            <a:off x="-559" y="4441369"/>
            <a:ext cx="9144000" cy="702129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351" y="3240964"/>
            <a:ext cx="8216963" cy="682917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351" y="3932777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8BB51-8CB8-0545-B2A0-7D418A467FBE}"/>
              </a:ext>
            </a:extLst>
          </p:cNvPr>
          <p:cNvSpPr/>
          <p:nvPr userDrawn="1"/>
        </p:nvSpPr>
        <p:spPr>
          <a:xfrm>
            <a:off x="468131" y="4441369"/>
            <a:ext cx="70866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E1AB0EF-45BD-FF4B-8AD5-43063159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3" y="1953380"/>
            <a:ext cx="8229600" cy="1259182"/>
          </a:xfrm>
        </p:spPr>
        <p:txBody>
          <a:bodyPr anchor="t">
            <a:noAutofit/>
          </a:bodyPr>
          <a:lstStyle>
            <a:lvl1pPr>
              <a:defRPr sz="4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943EAC-1D41-8344-80F2-D3514B8FECD8}"/>
              </a:ext>
            </a:extLst>
          </p:cNvPr>
          <p:cNvSpPr/>
          <p:nvPr userDrawn="1"/>
        </p:nvSpPr>
        <p:spPr>
          <a:xfrm>
            <a:off x="0" y="0"/>
            <a:ext cx="9144000" cy="26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444D97-6684-5741-8E58-3D3D708E76CF}"/>
              </a:ext>
            </a:extLst>
          </p:cNvPr>
          <p:cNvSpPr/>
          <p:nvPr userDrawn="1"/>
        </p:nvSpPr>
        <p:spPr>
          <a:xfrm>
            <a:off x="309288" y="4908149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 b="0" i="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2020 Lumen Technologies. All Rights Reserved.</a:t>
            </a:r>
            <a:r>
              <a:rPr lang="en-US" sz="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DD24DA-8431-3249-81A4-4F58F469C9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8080" y="4625356"/>
            <a:ext cx="1642375" cy="4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640FD5-23D4-E148-9D14-43D71CA8D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2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598" cy="626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777"/>
            <a:ext cx="5257800" cy="3068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AFD79-82E1-C143-90F1-03BA0E48C0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1098224"/>
            <a:ext cx="5257801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5C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25E2E8B-6BA6-E640-B0AC-8515438170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9589" y="1098224"/>
            <a:ext cx="2737211" cy="267166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5C4D1F-DEC8-104F-A4DD-73A8A0E01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3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598" cy="626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777"/>
            <a:ext cx="8229600" cy="3068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AFD79-82E1-C143-90F1-03BA0E48C0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1098224"/>
            <a:ext cx="8229599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5C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2815943-AE4F-064C-8525-BBDDBB2F5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5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B8987A-82EB-D44E-9038-DC7BCDC8187D}"/>
              </a:ext>
            </a:extLst>
          </p:cNvPr>
          <p:cNvSpPr/>
          <p:nvPr userDrawn="1"/>
        </p:nvSpPr>
        <p:spPr>
          <a:xfrm>
            <a:off x="0" y="0"/>
            <a:ext cx="9140276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71307-B703-F04A-BB8F-78E96B9B0C0D}"/>
              </a:ext>
            </a:extLst>
          </p:cNvPr>
          <p:cNvSpPr/>
          <p:nvPr userDrawn="1"/>
        </p:nvSpPr>
        <p:spPr>
          <a:xfrm>
            <a:off x="0" y="1413760"/>
            <a:ext cx="179882" cy="2300989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83842"/>
            <a:ext cx="7886700" cy="975814"/>
          </a:xfrm>
        </p:spPr>
        <p:txBody>
          <a:bodyPr anchor="ctr">
            <a:noAutofit/>
          </a:bodyPr>
          <a:lstStyle>
            <a:lvl1pPr algn="ctr">
              <a:defRPr sz="3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43FAE-C295-9F4A-81C0-AF1DDD2CE7C2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62F6D15D-53D4-3F40-A3CC-476CB2680B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2162" y="4678477"/>
            <a:ext cx="1603374" cy="425385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A933E5F-76F0-DF4B-94B7-2B41A2CC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5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B8987A-82EB-D44E-9038-DC7BCDC8187D}"/>
              </a:ext>
            </a:extLst>
          </p:cNvPr>
          <p:cNvSpPr/>
          <p:nvPr userDrawn="1"/>
        </p:nvSpPr>
        <p:spPr>
          <a:xfrm>
            <a:off x="0" y="0"/>
            <a:ext cx="9140276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71307-B703-F04A-BB8F-78E96B9B0C0D}"/>
              </a:ext>
            </a:extLst>
          </p:cNvPr>
          <p:cNvSpPr/>
          <p:nvPr userDrawn="1"/>
        </p:nvSpPr>
        <p:spPr>
          <a:xfrm>
            <a:off x="-1" y="0"/>
            <a:ext cx="9140275" cy="5143500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86" y="1873982"/>
            <a:ext cx="7886700" cy="975814"/>
          </a:xfrm>
        </p:spPr>
        <p:txBody>
          <a:bodyPr anchor="ctr">
            <a:noAutofit/>
          </a:bodyPr>
          <a:lstStyle>
            <a:lvl1pPr algn="ctr">
              <a:defRPr sz="3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0FB53-25B5-2246-80E1-D7D0211A0574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F7ADD47-AB10-294D-8E2F-DCAABCBB8F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0745" y="4678178"/>
            <a:ext cx="1642375" cy="43573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51932C2-B47E-164D-8378-7CABAAA1A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6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69219"/>
            <a:ext cx="4057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44C97-B411-F444-ADCB-A3BBEBEAA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62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166327"/>
            <a:ext cx="8229599" cy="336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5BD6C-304F-6F4F-9AFA-F523AC7C70A4}"/>
              </a:ext>
            </a:extLst>
          </p:cNvPr>
          <p:cNvSpPr/>
          <p:nvPr userDrawn="1"/>
        </p:nvSpPr>
        <p:spPr>
          <a:xfrm>
            <a:off x="0" y="0"/>
            <a:ext cx="9144000" cy="185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0AEAA-E9B2-FB44-A85F-75D7146FAACD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380401D8-6A50-264D-AD48-DCB690ADCB12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7442162" y="4678477"/>
            <a:ext cx="1603374" cy="42538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D3AEA-2592-574C-845C-D50182E18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8" r:id="rId3"/>
    <p:sldLayoutId id="2147483662" r:id="rId4"/>
    <p:sldLayoutId id="2147483672" r:id="rId5"/>
    <p:sldLayoutId id="2147483679" r:id="rId6"/>
    <p:sldLayoutId id="2147483663" r:id="rId7"/>
    <p:sldLayoutId id="2147483676" r:id="rId8"/>
    <p:sldLayoutId id="2147483664" r:id="rId9"/>
    <p:sldLayoutId id="2147483665" r:id="rId10"/>
    <p:sldLayoutId id="2147483666" r:id="rId11"/>
    <p:sldLayoutId id="2147483667" r:id="rId12"/>
    <p:sldLayoutId id="2147483675" r:id="rId13"/>
    <p:sldLayoutId id="2147483668" r:id="rId14"/>
    <p:sldLayoutId id="2147483669" r:id="rId15"/>
    <p:sldLayoutId id="2147483680" r:id="rId16"/>
    <p:sldLayoutId id="2147483681" r:id="rId17"/>
    <p:sldLayoutId id="2147483683" r:id="rId18"/>
    <p:sldLayoutId id="2147483684" r:id="rId19"/>
    <p:sldLayoutId id="2147483685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69863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SzPct val="70000"/>
        <a:buFont typeface="Monaco" pitchFamily="2" charset="77"/>
        <a:buChar char="⎻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68275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SzPct val="90000"/>
        <a:buFont typeface="STIXGeneral-Regular" pitchFamily="2" charset="2"/>
        <a:buChar char="⎯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SzPct val="90000"/>
        <a:buFont typeface="STIXGeneral-Regular" pitchFamily="2" charset="2"/>
        <a:buChar char="⎯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quickstarts.snowflak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F1C0CA-0C32-4B48-81F9-742CD0F8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Snowflake Training</a:t>
            </a:r>
          </a:p>
        </p:txBody>
      </p:sp>
    </p:spTree>
    <p:extLst>
      <p:ext uri="{BB962C8B-B14F-4D97-AF65-F5344CB8AC3E}">
        <p14:creationId xmlns:p14="http://schemas.microsoft.com/office/powerpoint/2010/main" val="326138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554854-D115-698F-106E-78900BEC1A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Streams &amp; Tasks</a:t>
            </a:r>
          </a:p>
          <a:p>
            <a:pPr marL="542925" lvl="1" indent="-285750">
              <a:buClr>
                <a:srgbClr val="FF9E18"/>
              </a:buClr>
              <a:buFont typeface="Arial" panose="020B0604020202020204" pitchFamily="34" charset="0"/>
              <a:buChar char="•"/>
            </a:pPr>
            <a:r>
              <a:rPr lang="en-US" dirty="0"/>
              <a:t>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Dashboarding</a:t>
            </a:r>
          </a:p>
          <a:p>
            <a:pPr marL="542925" lvl="1" indent="-285750">
              <a:buClr>
                <a:srgbClr val="FF9E18"/>
              </a:buClr>
              <a:buFont typeface="Arial" panose="020B0604020202020204" pitchFamily="34" charset="0"/>
              <a:buChar char="•"/>
            </a:pPr>
            <a:r>
              <a:rPr lang="en-US" dirty="0"/>
              <a:t>LAB</a:t>
            </a:r>
          </a:p>
          <a:p>
            <a:pPr marL="285750" indent="-285750">
              <a:buClr>
                <a:srgbClr val="FF9E18"/>
              </a:buClr>
              <a:buFont typeface="Arial" panose="020B0604020202020204" pitchFamily="34" charset="0"/>
              <a:buChar char="•"/>
            </a:pPr>
            <a:r>
              <a:rPr lang="en-US" dirty="0"/>
              <a:t>LAB</a:t>
            </a:r>
          </a:p>
          <a:p>
            <a:pPr marL="542925" lvl="1" indent="-285750">
              <a:buClr>
                <a:srgbClr val="FF9E18"/>
              </a:buClr>
              <a:buFont typeface="Arial" panose="020B0604020202020204" pitchFamily="34" charset="0"/>
              <a:buChar char="•"/>
            </a:pPr>
            <a:r>
              <a:rPr lang="en-US" dirty="0"/>
              <a:t>Error handling and alerts</a:t>
            </a:r>
          </a:p>
          <a:p>
            <a:pPr marL="542925" lvl="1" indent="-285750">
              <a:buClr>
                <a:srgbClr val="FF9E18"/>
              </a:buClr>
              <a:buFont typeface="Arial" panose="020B0604020202020204" pitchFamily="34" charset="0"/>
              <a:buChar char="•"/>
            </a:pPr>
            <a:r>
              <a:rPr lang="en-US" dirty="0"/>
              <a:t>Directory Tables</a:t>
            </a:r>
          </a:p>
          <a:p>
            <a:pPr marL="542925" lvl="1" indent="-285750">
              <a:buClr>
                <a:srgbClr val="FF9E18"/>
              </a:buClr>
              <a:buFont typeface="Arial" panose="020B0604020202020204" pitchFamily="34" charset="0"/>
              <a:buChar char="•"/>
            </a:pPr>
            <a:r>
              <a:rPr lang="en-US" dirty="0"/>
              <a:t>Cursor</a:t>
            </a:r>
          </a:p>
          <a:p>
            <a:pPr marL="542925" lvl="1" indent="-285750">
              <a:buClr>
                <a:srgbClr val="FF9E18"/>
              </a:buClr>
              <a:buFont typeface="Arial" panose="020B0604020202020204" pitchFamily="34" charset="0"/>
              <a:buChar char="•"/>
            </a:pPr>
            <a:r>
              <a:rPr lang="en-US" dirty="0"/>
              <a:t>Connect By</a:t>
            </a:r>
          </a:p>
          <a:p>
            <a:pPr marL="542925" lvl="1" indent="-285750">
              <a:buClr>
                <a:srgbClr val="FF9E18"/>
              </a:buClr>
              <a:buFont typeface="Arial" panose="020B0604020202020204" pitchFamily="34" charset="0"/>
              <a:buChar char="•"/>
            </a:pPr>
            <a:r>
              <a:rPr lang="en-US" dirty="0"/>
              <a:t>Dynamic Tables</a:t>
            </a:r>
          </a:p>
          <a:p>
            <a:pPr marL="542925" lvl="1" indent="-285750">
              <a:buClr>
                <a:srgbClr val="FF9E18"/>
              </a:buClr>
              <a:buFont typeface="Arial" panose="020B0604020202020204" pitchFamily="34" charset="0"/>
              <a:buChar char="•"/>
            </a:pPr>
            <a:r>
              <a:rPr lang="en-US" dirty="0"/>
              <a:t>LAB</a:t>
            </a:r>
          </a:p>
          <a:p>
            <a:pPr lvl="1">
              <a:buClr>
                <a:srgbClr val="FFC000"/>
              </a:buClr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65D48-5AA2-E469-1AC4-BEC0CC5AA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9B8FB-92C8-1D0C-D3EC-14FF053EE5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280" y="2070250"/>
            <a:ext cx="3977640" cy="685800"/>
          </a:xfrm>
        </p:spPr>
        <p:txBody>
          <a:bodyPr/>
          <a:lstStyle/>
          <a:p>
            <a:r>
              <a:rPr lang="en-US" dirty="0"/>
              <a:t>Day 5</a:t>
            </a:r>
          </a:p>
        </p:txBody>
      </p:sp>
    </p:spTree>
    <p:extLst>
      <p:ext uri="{BB962C8B-B14F-4D97-AF65-F5344CB8AC3E}">
        <p14:creationId xmlns:p14="http://schemas.microsoft.com/office/powerpoint/2010/main" val="13245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D70107-978D-B54C-8845-3DA9883C44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384572"/>
            <a:ext cx="8572500" cy="542925"/>
          </a:xfrm>
        </p:spPr>
        <p:txBody>
          <a:bodyPr/>
          <a:lstStyle/>
          <a:p>
            <a:pPr algn="l"/>
            <a:r>
              <a:rPr lang="en-US" dirty="0"/>
              <a:t>STREAMS &amp;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BC7B2-89B8-764C-8022-E497E6464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2" descr="How To Upload files to Azure Blob Storage using PowerShell ...">
            <a:extLst>
              <a:ext uri="{FF2B5EF4-FFF2-40B4-BE49-F238E27FC236}">
                <a16:creationId xmlns:a16="http://schemas.microsoft.com/office/drawing/2014/main" id="{4C786830-2F1C-19C5-336E-4F370EFEF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8205"/>
            <a:ext cx="19907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D4C04-9029-34AF-C180-2D2804EEB517}"/>
              </a:ext>
            </a:extLst>
          </p:cNvPr>
          <p:cNvSpPr txBox="1"/>
          <p:nvPr/>
        </p:nvSpPr>
        <p:spPr>
          <a:xfrm>
            <a:off x="2058038" y="1757418"/>
            <a:ext cx="1828800" cy="252993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sz="1100" dirty="0"/>
              <a:t>Scheduled Task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B6DCEE-CCC6-6978-0207-0F16579F14E9}"/>
              </a:ext>
            </a:extLst>
          </p:cNvPr>
          <p:cNvSpPr txBox="1"/>
          <p:nvPr/>
        </p:nvSpPr>
        <p:spPr>
          <a:xfrm>
            <a:off x="2623033" y="2307662"/>
            <a:ext cx="1293542" cy="34963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sz="800" b="1" dirty="0"/>
              <a:t>STUDENT_LANDING</a:t>
            </a:r>
          </a:p>
          <a:p>
            <a:pPr algn="ctr"/>
            <a:r>
              <a:rPr lang="en-US" sz="800" dirty="0"/>
              <a:t>(truncate load)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1203B6-3795-66C5-29E2-FA687430C1FF}"/>
              </a:ext>
            </a:extLst>
          </p:cNvPr>
          <p:cNvSpPr/>
          <p:nvPr/>
        </p:nvSpPr>
        <p:spPr>
          <a:xfrm>
            <a:off x="2058038" y="1764969"/>
            <a:ext cx="1828800" cy="8847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78281-FBAD-7F10-BCF2-964FF3AFF24F}"/>
              </a:ext>
            </a:extLst>
          </p:cNvPr>
          <p:cNvSpPr txBox="1"/>
          <p:nvPr/>
        </p:nvSpPr>
        <p:spPr>
          <a:xfrm>
            <a:off x="4359314" y="1757418"/>
            <a:ext cx="1828800" cy="252993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sz="1100" dirty="0"/>
              <a:t>Dependent Task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2D18B-0C99-5029-7BB9-123E4E0D46BA}"/>
              </a:ext>
            </a:extLst>
          </p:cNvPr>
          <p:cNvSpPr txBox="1"/>
          <p:nvPr/>
        </p:nvSpPr>
        <p:spPr>
          <a:xfrm>
            <a:off x="4894572" y="2300111"/>
            <a:ext cx="1293542" cy="34963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sz="800" b="1" dirty="0"/>
              <a:t>STUDENT_STG</a:t>
            </a:r>
          </a:p>
          <a:p>
            <a:pPr algn="ctr"/>
            <a:r>
              <a:rPr lang="en-US" sz="800" dirty="0"/>
              <a:t>(Merge)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44418B-3B27-DBFE-BD45-89EBDE40F32B}"/>
              </a:ext>
            </a:extLst>
          </p:cNvPr>
          <p:cNvSpPr/>
          <p:nvPr/>
        </p:nvSpPr>
        <p:spPr>
          <a:xfrm>
            <a:off x="4359314" y="1764969"/>
            <a:ext cx="1828800" cy="8847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B4EBB-74BE-12EB-E45C-1FD39C25FC7C}"/>
              </a:ext>
            </a:extLst>
          </p:cNvPr>
          <p:cNvSpPr txBox="1"/>
          <p:nvPr/>
        </p:nvSpPr>
        <p:spPr>
          <a:xfrm>
            <a:off x="2058037" y="2032538"/>
            <a:ext cx="974688" cy="19946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sz="800" dirty="0"/>
              <a:t>LANDING Layer</a:t>
            </a:r>
            <a:endParaRPr lang="en-US" sz="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313E6-6598-A7DE-B9CC-7477F40248E0}"/>
              </a:ext>
            </a:extLst>
          </p:cNvPr>
          <p:cNvSpPr txBox="1"/>
          <p:nvPr/>
        </p:nvSpPr>
        <p:spPr>
          <a:xfrm>
            <a:off x="4359314" y="2028473"/>
            <a:ext cx="888380" cy="18694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sz="800" dirty="0"/>
              <a:t>STAGE Layer</a:t>
            </a:r>
            <a:endParaRPr lang="en-US" sz="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2F437F-AA08-88CF-44F3-28DF1964D7DF}"/>
              </a:ext>
            </a:extLst>
          </p:cNvPr>
          <p:cNvSpPr txBox="1"/>
          <p:nvPr/>
        </p:nvSpPr>
        <p:spPr>
          <a:xfrm>
            <a:off x="6563539" y="1753293"/>
            <a:ext cx="1828800" cy="252993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sz="1100" dirty="0"/>
              <a:t>Dependent Task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619592-8285-114C-60DA-0480C1BB0736}"/>
              </a:ext>
            </a:extLst>
          </p:cNvPr>
          <p:cNvSpPr txBox="1"/>
          <p:nvPr/>
        </p:nvSpPr>
        <p:spPr>
          <a:xfrm>
            <a:off x="7098797" y="2295986"/>
            <a:ext cx="1293542" cy="34963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sz="800" b="1" dirty="0"/>
              <a:t>STUDENT_DIM</a:t>
            </a:r>
          </a:p>
          <a:p>
            <a:pPr algn="ctr"/>
            <a:r>
              <a:rPr lang="en-US" sz="800" b="1" dirty="0"/>
              <a:t>(</a:t>
            </a:r>
            <a:r>
              <a:rPr lang="en-US" sz="800" b="1" dirty="0" err="1"/>
              <a:t>scd</a:t>
            </a:r>
            <a:r>
              <a:rPr lang="en-US" sz="800" b="1" dirty="0"/>
              <a:t> 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0EBB89-FAE5-7251-B4A7-2DD19F981FE4}"/>
              </a:ext>
            </a:extLst>
          </p:cNvPr>
          <p:cNvSpPr/>
          <p:nvPr/>
        </p:nvSpPr>
        <p:spPr>
          <a:xfrm>
            <a:off x="6563539" y="1760844"/>
            <a:ext cx="1828800" cy="8847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4AAA6E-6B52-2A11-5643-B34C3649243C}"/>
              </a:ext>
            </a:extLst>
          </p:cNvPr>
          <p:cNvSpPr txBox="1"/>
          <p:nvPr/>
        </p:nvSpPr>
        <p:spPr>
          <a:xfrm>
            <a:off x="6563539" y="2024348"/>
            <a:ext cx="888380" cy="18694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sz="800" dirty="0"/>
              <a:t>DM Layer</a:t>
            </a:r>
            <a:endParaRPr lang="en-US" sz="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CB482E-D798-8F85-2F24-B82E0EC1FE50}"/>
              </a:ext>
            </a:extLst>
          </p:cNvPr>
          <p:cNvSpPr txBox="1"/>
          <p:nvPr/>
        </p:nvSpPr>
        <p:spPr>
          <a:xfrm>
            <a:off x="6563539" y="3251273"/>
            <a:ext cx="1828800" cy="252993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sz="1100" dirty="0"/>
              <a:t>Dependent Task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B14813-C8B2-8634-EACB-5311249256E3}"/>
              </a:ext>
            </a:extLst>
          </p:cNvPr>
          <p:cNvSpPr txBox="1"/>
          <p:nvPr/>
        </p:nvSpPr>
        <p:spPr>
          <a:xfrm>
            <a:off x="7098797" y="3793966"/>
            <a:ext cx="1293542" cy="34963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sz="800" b="1" dirty="0"/>
              <a:t>STUDENT </a:t>
            </a:r>
          </a:p>
          <a:p>
            <a:pPr algn="ctr"/>
            <a:r>
              <a:rPr lang="en-US" sz="800" dirty="0"/>
              <a:t>(truncate load)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6AEB0C-DBB8-3900-80C8-E205A4AAE33A}"/>
              </a:ext>
            </a:extLst>
          </p:cNvPr>
          <p:cNvSpPr/>
          <p:nvPr/>
        </p:nvSpPr>
        <p:spPr>
          <a:xfrm>
            <a:off x="6563539" y="3258824"/>
            <a:ext cx="1828800" cy="8847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B48AC6-135A-FC05-33FA-140A3462F9B5}"/>
              </a:ext>
            </a:extLst>
          </p:cNvPr>
          <p:cNvSpPr txBox="1"/>
          <p:nvPr/>
        </p:nvSpPr>
        <p:spPr>
          <a:xfrm>
            <a:off x="6563539" y="3522328"/>
            <a:ext cx="989554" cy="18694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sz="800" dirty="0"/>
              <a:t>Analytical Layer</a:t>
            </a:r>
            <a:endParaRPr lang="en-US" sz="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ECA5AF-F892-3CB6-D959-4BE3F9DD6BA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434383" y="2207359"/>
            <a:ext cx="623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71A17-F789-A0C3-ECB6-8FE6DB9001DE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3886838" y="2207359"/>
            <a:ext cx="472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A116E1-5F4E-B584-038A-389BC347386C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6188114" y="2203234"/>
            <a:ext cx="375425" cy="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Straight Arrow Connector 3072">
            <a:extLst>
              <a:ext uri="{FF2B5EF4-FFF2-40B4-BE49-F238E27FC236}">
                <a16:creationId xmlns:a16="http://schemas.microsoft.com/office/drawing/2014/main" id="{DF428262-8533-7D81-DFEB-8B7D8DFECC3B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>
            <a:off x="7477939" y="2645623"/>
            <a:ext cx="0" cy="61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6" name="Connector: Elbow 3075">
            <a:extLst>
              <a:ext uri="{FF2B5EF4-FFF2-40B4-BE49-F238E27FC236}">
                <a16:creationId xmlns:a16="http://schemas.microsoft.com/office/drawing/2014/main" id="{D988F6A3-9CCA-85FB-EC59-9379FE54051A}"/>
              </a:ext>
            </a:extLst>
          </p:cNvPr>
          <p:cNvCxnSpPr>
            <a:stCxn id="20" idx="1"/>
            <a:endCxn id="3074" idx="2"/>
          </p:cNvCxnSpPr>
          <p:nvPr/>
        </p:nvCxnSpPr>
        <p:spPr>
          <a:xfrm rot="10800000">
            <a:off x="995363" y="2772630"/>
            <a:ext cx="5568176" cy="928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TextBox 3076">
            <a:extLst>
              <a:ext uri="{FF2B5EF4-FFF2-40B4-BE49-F238E27FC236}">
                <a16:creationId xmlns:a16="http://schemas.microsoft.com/office/drawing/2014/main" id="{C0FFACC0-B1B5-4B02-9450-549EFC026A09}"/>
              </a:ext>
            </a:extLst>
          </p:cNvPr>
          <p:cNvSpPr txBox="1"/>
          <p:nvPr/>
        </p:nvSpPr>
        <p:spPr>
          <a:xfrm>
            <a:off x="3292107" y="3771257"/>
            <a:ext cx="974688" cy="19946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sz="800" dirty="0"/>
              <a:t>Archive</a:t>
            </a:r>
            <a:endParaRPr lang="en-US" sz="400" dirty="0"/>
          </a:p>
        </p:txBody>
      </p:sp>
      <p:sp>
        <p:nvSpPr>
          <p:cNvPr id="3081" name="TextBox 3080">
            <a:extLst>
              <a:ext uri="{FF2B5EF4-FFF2-40B4-BE49-F238E27FC236}">
                <a16:creationId xmlns:a16="http://schemas.microsoft.com/office/drawing/2014/main" id="{E546D220-F14C-013E-E735-1DD709B36E13}"/>
              </a:ext>
            </a:extLst>
          </p:cNvPr>
          <p:cNvSpPr txBox="1"/>
          <p:nvPr/>
        </p:nvSpPr>
        <p:spPr>
          <a:xfrm rot="16200000">
            <a:off x="5931636" y="2104010"/>
            <a:ext cx="888380" cy="18694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sz="800" dirty="0"/>
              <a:t>Stream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29588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CF350D-61B1-5AF6-48DA-312BCF7CE0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/>
              <a:t>Example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50E61-4CFF-ADBB-80F5-E0FE85C29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2F54F297-6531-1B1B-F55F-9B81EF29A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48" y="1091023"/>
            <a:ext cx="7591826" cy="353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92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AE1503-FE68-52E8-FD37-053927045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Streams &amp; Tasks  VS  DYNAMIC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4B0CE-D10C-5149-EBF6-D60E14940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270A1C-A6C7-27E5-FCDB-A08FF8B53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19" y="1070372"/>
            <a:ext cx="4687036" cy="370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23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811ED8-658B-D758-E942-AC2C546A31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2351109"/>
            <a:ext cx="8572500" cy="685800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EB2DA-5F3E-3F94-421C-31F7B5066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9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D70107-978D-B54C-8845-3DA9883C44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384572"/>
            <a:ext cx="8572500" cy="542925"/>
          </a:xfrm>
        </p:spPr>
        <p:txBody>
          <a:bodyPr/>
          <a:lstStyle/>
          <a:p>
            <a:pPr algn="l"/>
            <a:r>
              <a:rPr lang="en-US" dirty="0" err="1"/>
              <a:t>QuickStartS</a:t>
            </a:r>
            <a:r>
              <a:rPr lang="en-US" dirty="0"/>
              <a:t> REF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BC7B2-89B8-764C-8022-E497E6464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6E0AC-FD4B-5CB6-74D4-1AF71C0A3A4C}"/>
              </a:ext>
            </a:extLst>
          </p:cNvPr>
          <p:cNvSpPr txBox="1"/>
          <p:nvPr/>
        </p:nvSpPr>
        <p:spPr>
          <a:xfrm>
            <a:off x="713678" y="1085385"/>
            <a:ext cx="6393366" cy="62446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r>
              <a:rPr lang="en-US" dirty="0">
                <a:hlinkClick r:id="rId3"/>
              </a:rPr>
              <a:t>https://quickstarts.snowflake.com/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876D0D-0D99-6629-9A5E-49F3BD3F75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590"/>
          <a:stretch/>
        </p:blipFill>
        <p:spPr>
          <a:xfrm>
            <a:off x="1582081" y="2044390"/>
            <a:ext cx="5740553" cy="21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8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5DFB8-A35B-4873-9ECE-B3476587B7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6506" y="2096972"/>
            <a:ext cx="1966119" cy="4747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057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Lumen1">
      <a:dk1>
        <a:srgbClr val="000000"/>
      </a:dk1>
      <a:lt1>
        <a:srgbClr val="FFFFFF"/>
      </a:lt1>
      <a:dk2>
        <a:srgbClr val="0075C9"/>
      </a:dk2>
      <a:lt2>
        <a:srgbClr val="EEEEEE"/>
      </a:lt2>
      <a:accent1>
        <a:srgbClr val="38C6F3"/>
      </a:accent1>
      <a:accent2>
        <a:srgbClr val="0075C9"/>
      </a:accent2>
      <a:accent3>
        <a:srgbClr val="0C9ED9"/>
      </a:accent3>
      <a:accent4>
        <a:srgbClr val="FF9E18"/>
      </a:accent4>
      <a:accent5>
        <a:srgbClr val="083076"/>
      </a:accent5>
      <a:accent6>
        <a:srgbClr val="EE7623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b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/>
      <a:bodyPr vert="horz" lIns="91440" tIns="45720" rIns="91440" bIns="45720" rtlCol="0" anchor="b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BFD3A8ABBD9340821695A69AA84DAD" ma:contentTypeVersion="7" ma:contentTypeDescription="Create a new document." ma:contentTypeScope="" ma:versionID="aada152547a7ad57c52235400865865f">
  <xsd:schema xmlns:xsd="http://www.w3.org/2001/XMLSchema" xmlns:xs="http://www.w3.org/2001/XMLSchema" xmlns:p="http://schemas.microsoft.com/office/2006/metadata/properties" xmlns:ns2="ec496b72-8d7f-48bf-ae42-e49692d0242a" xmlns:ns3="e17d41ee-f532-42b9-8fe4-283cfb9a7fcd" targetNamespace="http://schemas.microsoft.com/office/2006/metadata/properties" ma:root="true" ma:fieldsID="f8abb17637affce0893aac7a62216a9c" ns2:_="" ns3:_="">
    <xsd:import namespace="ec496b72-8d7f-48bf-ae42-e49692d0242a"/>
    <xsd:import namespace="e17d41ee-f532-42b9-8fe4-283cfb9a7f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96b72-8d7f-48bf-ae42-e49692d024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d41ee-f532-42b9-8fe4-283cfb9a7fc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F43BA3-6746-428C-BEE1-C5C258BE37F8}">
  <ds:schemaRefs>
    <ds:schemaRef ds:uri="e17d41ee-f532-42b9-8fe4-283cfb9a7fcd"/>
    <ds:schemaRef ds:uri="ec496b72-8d7f-48bf-ae42-e49692d0242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6525485-DFD9-46D6-84BB-48048C0CFE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E71173-F90F-45AF-9BC0-F9A2E31543F6}">
  <ds:schemaRefs>
    <ds:schemaRef ds:uri="e17d41ee-f532-42b9-8fe4-283cfb9a7fcd"/>
    <ds:schemaRef ds:uri="ec496b72-8d7f-48bf-ae42-e49692d0242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72b17115-9915-42c0-9f1b-4f98e5a4bcd2}" enabled="0" method="" siteId="{72b17115-9915-42c0-9f1b-4f98e5a4bc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15305</TotalTime>
  <Words>275</Words>
  <Application>Microsoft Office PowerPoint</Application>
  <PresentationFormat>On-screen Show (16:9)</PresentationFormat>
  <Paragraphs>58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Inter</vt:lpstr>
      <vt:lpstr>Monaco</vt:lpstr>
      <vt:lpstr>STIXGeneral-Regular</vt:lpstr>
      <vt:lpstr>Office Theme</vt:lpstr>
      <vt:lpstr>Snowflake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Hendrickson, Brady</dc:creator>
  <cp:lastModifiedBy>Ganapati Hegde, Chinmay</cp:lastModifiedBy>
  <cp:revision>75</cp:revision>
  <dcterms:created xsi:type="dcterms:W3CDTF">2020-04-29T18:01:14Z</dcterms:created>
  <dcterms:modified xsi:type="dcterms:W3CDTF">2023-07-07T09:37:06Z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0x01010045BFD3A8ABBD9340821695A69AA84DAD</vt:lpwstr>
  </property>
</Properties>
</file>