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4"/>
  </p:sldMasterIdLst>
  <p:notesMasterIdLst>
    <p:notesMasterId r:id="rId16"/>
  </p:notesMasterIdLst>
  <p:sldIdLst>
    <p:sldId id="278" r:id="rId5"/>
    <p:sldId id="7497" r:id="rId6"/>
    <p:sldId id="7499" r:id="rId7"/>
    <p:sldId id="7513" r:id="rId8"/>
    <p:sldId id="7514" r:id="rId9"/>
    <p:sldId id="7515" r:id="rId10"/>
    <p:sldId id="7516" r:id="rId11"/>
    <p:sldId id="511" r:id="rId12"/>
    <p:sldId id="7504" r:id="rId13"/>
    <p:sldId id="7509" r:id="rId14"/>
    <p:sldId id="7449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noco, Jorge" initials="TJ" lastIdx="1" clrIdx="0">
    <p:extLst>
      <p:ext uri="{19B8F6BF-5375-455C-9EA6-DF929625EA0E}">
        <p15:presenceInfo xmlns:p15="http://schemas.microsoft.com/office/powerpoint/2012/main" userId="S::jorge.tinoco@centurylink.com::d627e25f-ba0e-46b5-bd6a-a7f20529962f" providerId="AD"/>
      </p:ext>
    </p:extLst>
  </p:cmAuthor>
  <p:cmAuthor id="2" name="Nikhil Tandon -X (niktando - CENTURYLINK TECHNOLOGIES INDIA PVT LTD at Cisco)" initials="NTX(CTIPLaC" lastIdx="1" clrIdx="1">
    <p:extLst>
      <p:ext uri="{19B8F6BF-5375-455C-9EA6-DF929625EA0E}">
        <p15:presenceInfo xmlns:p15="http://schemas.microsoft.com/office/powerpoint/2012/main" userId="S::niktando@cisco.com::ee717b48-0c85-4161-a26c-0fc1e23e2e20" providerId="AD"/>
      </p:ext>
    </p:extLst>
  </p:cmAuthor>
  <p:cmAuthor id="3" name="Tandra, Ravi Raju" initials="TR" lastIdx="4" clrIdx="2">
    <p:extLst>
      <p:ext uri="{19B8F6BF-5375-455C-9EA6-DF929625EA0E}">
        <p15:presenceInfo xmlns:p15="http://schemas.microsoft.com/office/powerpoint/2012/main" userId="S::raviraju.tandra@centurylink.com::7808bca8-c703-42a3-83be-7e141077b8b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C6F4"/>
    <a:srgbClr val="FF9E18"/>
    <a:srgbClr val="E1251B"/>
    <a:srgbClr val="0075C9"/>
    <a:srgbClr val="E77528"/>
    <a:srgbClr val="0C9E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084C33-7ABC-4398-94D4-DA9492E2326F}" v="60" dt="2023-07-04T08:27:44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07" autoAdjust="0"/>
  </p:normalViewPr>
  <p:slideViewPr>
    <p:cSldViewPr snapToGrid="0">
      <p:cViewPr varScale="1">
        <p:scale>
          <a:sx n="86" d="100"/>
          <a:sy n="86" d="100"/>
        </p:scale>
        <p:origin x="672" y="5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jan, Nitesh" userId="d92db053-7207-474f-bae8-ef5e99f2731a" providerId="ADAL" clId="{6966D50B-42D0-4E20-97D7-E8F0F687DEE1}"/>
    <pc:docChg chg="undo custSel addSld delSld modSld sldOrd">
      <pc:chgData name="Ranjan, Nitesh" userId="d92db053-7207-474f-bae8-ef5e99f2731a" providerId="ADAL" clId="{6966D50B-42D0-4E20-97D7-E8F0F687DEE1}" dt="2023-05-23T10:58:25.264" v="804"/>
      <pc:docMkLst>
        <pc:docMk/>
      </pc:docMkLst>
      <pc:sldChg chg="del">
        <pc:chgData name="Ranjan, Nitesh" userId="d92db053-7207-474f-bae8-ef5e99f2731a" providerId="ADAL" clId="{6966D50B-42D0-4E20-97D7-E8F0F687DEE1}" dt="2023-05-22T10:34:54.636" v="80" actId="47"/>
        <pc:sldMkLst>
          <pc:docMk/>
          <pc:sldMk cId="2764427270" sldId="453"/>
        </pc:sldMkLst>
      </pc:sldChg>
      <pc:sldChg chg="del">
        <pc:chgData name="Ranjan, Nitesh" userId="d92db053-7207-474f-bae8-ef5e99f2731a" providerId="ADAL" clId="{6966D50B-42D0-4E20-97D7-E8F0F687DEE1}" dt="2023-05-22T10:34:55.475" v="81" actId="47"/>
        <pc:sldMkLst>
          <pc:docMk/>
          <pc:sldMk cId="3151337568" sldId="509"/>
        </pc:sldMkLst>
      </pc:sldChg>
      <pc:sldChg chg="del">
        <pc:chgData name="Ranjan, Nitesh" userId="d92db053-7207-474f-bae8-ef5e99f2731a" providerId="ADAL" clId="{6966D50B-42D0-4E20-97D7-E8F0F687DEE1}" dt="2023-05-22T10:34:55.776" v="82" actId="47"/>
        <pc:sldMkLst>
          <pc:docMk/>
          <pc:sldMk cId="1661083817" sldId="510"/>
        </pc:sldMkLst>
      </pc:sldChg>
      <pc:sldChg chg="add">
        <pc:chgData name="Ranjan, Nitesh" userId="d92db053-7207-474f-bae8-ef5e99f2731a" providerId="ADAL" clId="{6966D50B-42D0-4E20-97D7-E8F0F687DEE1}" dt="2023-05-22T11:24:51.987" v="192"/>
        <pc:sldMkLst>
          <pc:docMk/>
          <pc:sldMk cId="3543298942" sldId="511"/>
        </pc:sldMkLst>
      </pc:sldChg>
      <pc:sldChg chg="add del">
        <pc:chgData name="Ranjan, Nitesh" userId="d92db053-7207-474f-bae8-ef5e99f2731a" providerId="ADAL" clId="{6966D50B-42D0-4E20-97D7-E8F0F687DEE1}" dt="2023-05-22T10:35:03.517" v="93" actId="47"/>
        <pc:sldMkLst>
          <pc:docMk/>
          <pc:sldMk cId="363248077" sldId="512"/>
        </pc:sldMkLst>
      </pc:sldChg>
      <pc:sldChg chg="add del">
        <pc:chgData name="Ranjan, Nitesh" userId="d92db053-7207-474f-bae8-ef5e99f2731a" providerId="ADAL" clId="{6966D50B-42D0-4E20-97D7-E8F0F687DEE1}" dt="2023-05-22T10:35:04.014" v="94" actId="47"/>
        <pc:sldMkLst>
          <pc:docMk/>
          <pc:sldMk cId="3307885011" sldId="520"/>
        </pc:sldMkLst>
      </pc:sldChg>
      <pc:sldChg chg="del">
        <pc:chgData name="Ranjan, Nitesh" userId="d92db053-7207-474f-bae8-ef5e99f2731a" providerId="ADAL" clId="{6966D50B-42D0-4E20-97D7-E8F0F687DEE1}" dt="2023-05-22T10:34:53.306" v="77" actId="47"/>
        <pc:sldMkLst>
          <pc:docMk/>
          <pc:sldMk cId="2425127775" sldId="7489"/>
        </pc:sldMkLst>
      </pc:sldChg>
      <pc:sldChg chg="del">
        <pc:chgData name="Ranjan, Nitesh" userId="d92db053-7207-474f-bae8-ef5e99f2731a" providerId="ADAL" clId="{6966D50B-42D0-4E20-97D7-E8F0F687DEE1}" dt="2023-05-22T10:34:54.150" v="79" actId="47"/>
        <pc:sldMkLst>
          <pc:docMk/>
          <pc:sldMk cId="3643023269" sldId="7490"/>
        </pc:sldMkLst>
      </pc:sldChg>
      <pc:sldChg chg="del">
        <pc:chgData name="Ranjan, Nitesh" userId="d92db053-7207-474f-bae8-ef5e99f2731a" providerId="ADAL" clId="{6966D50B-42D0-4E20-97D7-E8F0F687DEE1}" dt="2023-05-22T10:34:53.641" v="78" actId="47"/>
        <pc:sldMkLst>
          <pc:docMk/>
          <pc:sldMk cId="2989972928" sldId="7491"/>
        </pc:sldMkLst>
      </pc:sldChg>
      <pc:sldChg chg="add del">
        <pc:chgData name="Ranjan, Nitesh" userId="d92db053-7207-474f-bae8-ef5e99f2731a" providerId="ADAL" clId="{6966D50B-42D0-4E20-97D7-E8F0F687DEE1}" dt="2023-05-22T10:35:08.329" v="95" actId="47"/>
        <pc:sldMkLst>
          <pc:docMk/>
          <pc:sldMk cId="869528916" sldId="7493"/>
        </pc:sldMkLst>
      </pc:sldChg>
      <pc:sldChg chg="modSp mod">
        <pc:chgData name="Ranjan, Nitesh" userId="d92db053-7207-474f-bae8-ef5e99f2731a" providerId="ADAL" clId="{6966D50B-42D0-4E20-97D7-E8F0F687DEE1}" dt="2023-05-23T10:58:15.904" v="800" actId="6549"/>
        <pc:sldMkLst>
          <pc:docMk/>
          <pc:sldMk cId="132453909" sldId="7497"/>
        </pc:sldMkLst>
        <pc:spChg chg="mod">
          <ac:chgData name="Ranjan, Nitesh" userId="d92db053-7207-474f-bae8-ef5e99f2731a" providerId="ADAL" clId="{6966D50B-42D0-4E20-97D7-E8F0F687DEE1}" dt="2023-05-23T10:58:15.904" v="800" actId="6549"/>
          <ac:spMkLst>
            <pc:docMk/>
            <pc:sldMk cId="132453909" sldId="7497"/>
            <ac:spMk id="2" creationId="{4B554854-D115-698F-106E-78900BEC1AC3}"/>
          </ac:spMkLst>
        </pc:spChg>
        <pc:spChg chg="mod">
          <ac:chgData name="Ranjan, Nitesh" userId="d92db053-7207-474f-bae8-ef5e99f2731a" providerId="ADAL" clId="{6966D50B-42D0-4E20-97D7-E8F0F687DEE1}" dt="2023-05-22T10:31:34.142" v="72" actId="20577"/>
          <ac:spMkLst>
            <pc:docMk/>
            <pc:sldMk cId="132453909" sldId="7497"/>
            <ac:spMk id="4" creationId="{18C9B8FB-92C8-1D0C-D3EC-14FF053EE5F6}"/>
          </ac:spMkLst>
        </pc:spChg>
      </pc:sldChg>
      <pc:sldChg chg="add del">
        <pc:chgData name="Ranjan, Nitesh" userId="d92db053-7207-474f-bae8-ef5e99f2731a" providerId="ADAL" clId="{6966D50B-42D0-4E20-97D7-E8F0F687DEE1}" dt="2023-05-22T10:35:08.723" v="96" actId="47"/>
        <pc:sldMkLst>
          <pc:docMk/>
          <pc:sldMk cId="4857120" sldId="7498"/>
        </pc:sldMkLst>
      </pc:sldChg>
      <pc:sldChg chg="addSp delSp modSp add del mod ord">
        <pc:chgData name="Ranjan, Nitesh" userId="d92db053-7207-474f-bae8-ef5e99f2731a" providerId="ADAL" clId="{6966D50B-42D0-4E20-97D7-E8F0F687DEE1}" dt="2023-05-23T10:58:25.264" v="804"/>
        <pc:sldMkLst>
          <pc:docMk/>
          <pc:sldMk cId="2813332203" sldId="7499"/>
        </pc:sldMkLst>
        <pc:spChg chg="mod">
          <ac:chgData name="Ranjan, Nitesh" userId="d92db053-7207-474f-bae8-ef5e99f2731a" providerId="ADAL" clId="{6966D50B-42D0-4E20-97D7-E8F0F687DEE1}" dt="2023-05-22T10:11:23.422" v="63" actId="20577"/>
          <ac:spMkLst>
            <pc:docMk/>
            <pc:sldMk cId="2813332203" sldId="7499"/>
            <ac:spMk id="2" creationId="{ABD70107-978D-B54C-8845-3DA9883C4490}"/>
          </ac:spMkLst>
        </pc:spChg>
        <pc:spChg chg="del">
          <ac:chgData name="Ranjan, Nitesh" userId="d92db053-7207-474f-bae8-ef5e99f2731a" providerId="ADAL" clId="{6966D50B-42D0-4E20-97D7-E8F0F687DEE1}" dt="2023-05-22T10:11:30.608" v="64" actId="478"/>
          <ac:spMkLst>
            <pc:docMk/>
            <pc:sldMk cId="2813332203" sldId="7499"/>
            <ac:spMk id="3" creationId="{E80FD0B0-2EE0-8536-3E41-BF41D9021A3C}"/>
          </ac:spMkLst>
        </pc:spChg>
        <pc:spChg chg="del">
          <ac:chgData name="Ranjan, Nitesh" userId="d92db053-7207-474f-bae8-ef5e99f2731a" providerId="ADAL" clId="{6966D50B-42D0-4E20-97D7-E8F0F687DEE1}" dt="2023-05-22T10:11:30.608" v="64" actId="478"/>
          <ac:spMkLst>
            <pc:docMk/>
            <pc:sldMk cId="2813332203" sldId="7499"/>
            <ac:spMk id="5" creationId="{B66B5D15-EF44-EBEC-9641-CF485579A677}"/>
          </ac:spMkLst>
        </pc:spChg>
        <pc:spChg chg="add mod">
          <ac:chgData name="Ranjan, Nitesh" userId="d92db053-7207-474f-bae8-ef5e99f2731a" providerId="ADAL" clId="{6966D50B-42D0-4E20-97D7-E8F0F687DEE1}" dt="2023-05-22T11:00:30.226" v="126" actId="20577"/>
          <ac:spMkLst>
            <pc:docMk/>
            <pc:sldMk cId="2813332203" sldId="7499"/>
            <ac:spMk id="6" creationId="{2EECC265-59D8-91FC-741C-92C20A2D88BA}"/>
          </ac:spMkLst>
        </pc:spChg>
        <pc:spChg chg="del">
          <ac:chgData name="Ranjan, Nitesh" userId="d92db053-7207-474f-bae8-ef5e99f2731a" providerId="ADAL" clId="{6966D50B-42D0-4E20-97D7-E8F0F687DEE1}" dt="2023-05-22T10:11:30.608" v="64" actId="478"/>
          <ac:spMkLst>
            <pc:docMk/>
            <pc:sldMk cId="2813332203" sldId="7499"/>
            <ac:spMk id="12" creationId="{424B73D1-0616-CD9F-B3F8-532C2D6A7BC4}"/>
          </ac:spMkLst>
        </pc:spChg>
        <pc:spChg chg="del">
          <ac:chgData name="Ranjan, Nitesh" userId="d92db053-7207-474f-bae8-ef5e99f2731a" providerId="ADAL" clId="{6966D50B-42D0-4E20-97D7-E8F0F687DEE1}" dt="2023-05-22T10:11:30.608" v="64" actId="478"/>
          <ac:spMkLst>
            <pc:docMk/>
            <pc:sldMk cId="2813332203" sldId="7499"/>
            <ac:spMk id="13" creationId="{5CEB43BA-E3CE-A953-6050-CFCA9B88E2FD}"/>
          </ac:spMkLst>
        </pc:spChg>
        <pc:graphicFrameChg chg="del">
          <ac:chgData name="Ranjan, Nitesh" userId="d92db053-7207-474f-bae8-ef5e99f2731a" providerId="ADAL" clId="{6966D50B-42D0-4E20-97D7-E8F0F687DEE1}" dt="2023-05-22T10:11:30.608" v="64" actId="478"/>
          <ac:graphicFrameMkLst>
            <pc:docMk/>
            <pc:sldMk cId="2813332203" sldId="7499"/>
            <ac:graphicFrameMk id="9" creationId="{E1C1C904-C9F7-C129-836C-76AA558FEAC9}"/>
          </ac:graphicFrameMkLst>
        </pc:graphicFrameChg>
        <pc:picChg chg="add mod">
          <ac:chgData name="Ranjan, Nitesh" userId="d92db053-7207-474f-bae8-ef5e99f2731a" providerId="ADAL" clId="{6966D50B-42D0-4E20-97D7-E8F0F687DEE1}" dt="2023-05-22T10:35:29.875" v="104" actId="732"/>
          <ac:picMkLst>
            <pc:docMk/>
            <pc:sldMk cId="2813332203" sldId="7499"/>
            <ac:picMk id="1026" creationId="{E9104300-7F6F-15E9-CA53-E3A8DD4844FE}"/>
          </ac:picMkLst>
        </pc:picChg>
        <pc:cxnChg chg="del">
          <ac:chgData name="Ranjan, Nitesh" userId="d92db053-7207-474f-bae8-ef5e99f2731a" providerId="ADAL" clId="{6966D50B-42D0-4E20-97D7-E8F0F687DEE1}" dt="2023-05-22T10:11:34.353" v="65" actId="478"/>
          <ac:cxnSpMkLst>
            <pc:docMk/>
            <pc:sldMk cId="2813332203" sldId="7499"/>
            <ac:cxnSpMk id="7" creationId="{67C8387B-DFC7-635A-06F9-9ACD8913F045}"/>
          </ac:cxnSpMkLst>
        </pc:cxnChg>
      </pc:sldChg>
      <pc:sldChg chg="addSp delSp modSp mod ord">
        <pc:chgData name="Ranjan, Nitesh" userId="d92db053-7207-474f-bae8-ef5e99f2731a" providerId="ADAL" clId="{6966D50B-42D0-4E20-97D7-E8F0F687DEE1}" dt="2023-05-22T12:52:04.157" v="496" actId="1076"/>
        <pc:sldMkLst>
          <pc:docMk/>
          <pc:sldMk cId="3903728604" sldId="7500"/>
        </pc:sldMkLst>
        <pc:spChg chg="mod">
          <ac:chgData name="Ranjan, Nitesh" userId="d92db053-7207-474f-bae8-ef5e99f2731a" providerId="ADAL" clId="{6966D50B-42D0-4E20-97D7-E8F0F687DEE1}" dt="2023-05-22T10:00:25.660" v="16" actId="20577"/>
          <ac:spMkLst>
            <pc:docMk/>
            <pc:sldMk cId="3903728604" sldId="7500"/>
            <ac:spMk id="2" creationId="{ABD70107-978D-B54C-8845-3DA9883C4490}"/>
          </ac:spMkLst>
        </pc:spChg>
        <pc:spChg chg="add mod">
          <ac:chgData name="Ranjan, Nitesh" userId="d92db053-7207-474f-bae8-ef5e99f2731a" providerId="ADAL" clId="{6966D50B-42D0-4E20-97D7-E8F0F687DEE1}" dt="2023-05-22T12:52:04.157" v="496" actId="1076"/>
          <ac:spMkLst>
            <pc:docMk/>
            <pc:sldMk cId="3903728604" sldId="7500"/>
            <ac:spMk id="9" creationId="{EEA61402-FB44-9D5E-09D9-2268C45789C2}"/>
          </ac:spMkLst>
        </pc:spChg>
        <pc:spChg chg="add mod">
          <ac:chgData name="Ranjan, Nitesh" userId="d92db053-7207-474f-bae8-ef5e99f2731a" providerId="ADAL" clId="{6966D50B-42D0-4E20-97D7-E8F0F687DEE1}" dt="2023-05-22T12:52:04.157" v="496" actId="1076"/>
          <ac:spMkLst>
            <pc:docMk/>
            <pc:sldMk cId="3903728604" sldId="7500"/>
            <ac:spMk id="10" creationId="{8AC6ED2F-E098-B75C-E00E-4D17E2319138}"/>
          </ac:spMkLst>
        </pc:spChg>
        <pc:picChg chg="add mod">
          <ac:chgData name="Ranjan, Nitesh" userId="d92db053-7207-474f-bae8-ef5e99f2731a" providerId="ADAL" clId="{6966D50B-42D0-4E20-97D7-E8F0F687DEE1}" dt="2023-05-22T10:02:51.713" v="26" actId="554"/>
          <ac:picMkLst>
            <pc:docMk/>
            <pc:sldMk cId="3903728604" sldId="7500"/>
            <ac:picMk id="5" creationId="{BCE90E6A-6C22-FB70-58E7-C33AD570E609}"/>
          </ac:picMkLst>
        </pc:picChg>
        <pc:picChg chg="add mod">
          <ac:chgData name="Ranjan, Nitesh" userId="d92db053-7207-474f-bae8-ef5e99f2731a" providerId="ADAL" clId="{6966D50B-42D0-4E20-97D7-E8F0F687DEE1}" dt="2023-05-22T12:51:47.836" v="495" actId="14100"/>
          <ac:picMkLst>
            <pc:docMk/>
            <pc:sldMk cId="3903728604" sldId="7500"/>
            <ac:picMk id="7" creationId="{C79D550E-78F2-AAAF-CC39-67BE096E7806}"/>
          </ac:picMkLst>
        </pc:picChg>
        <pc:picChg chg="del">
          <ac:chgData name="Ranjan, Nitesh" userId="d92db053-7207-474f-bae8-ef5e99f2731a" providerId="ADAL" clId="{6966D50B-42D0-4E20-97D7-E8F0F687DEE1}" dt="2023-05-22T10:00:28.325" v="17" actId="478"/>
          <ac:picMkLst>
            <pc:docMk/>
            <pc:sldMk cId="3903728604" sldId="7500"/>
            <ac:picMk id="8" creationId="{63A5C220-0390-966E-B193-45BB98582378}"/>
          </ac:picMkLst>
        </pc:picChg>
      </pc:sldChg>
      <pc:sldChg chg="add del">
        <pc:chgData name="Ranjan, Nitesh" userId="d92db053-7207-474f-bae8-ef5e99f2731a" providerId="ADAL" clId="{6966D50B-42D0-4E20-97D7-E8F0F687DEE1}" dt="2023-05-22T10:35:09.609" v="97" actId="47"/>
        <pc:sldMkLst>
          <pc:docMk/>
          <pc:sldMk cId="2951332053" sldId="7502"/>
        </pc:sldMkLst>
      </pc:sldChg>
      <pc:sldChg chg="modSp new mod">
        <pc:chgData name="Ranjan, Nitesh" userId="d92db053-7207-474f-bae8-ef5e99f2731a" providerId="ADAL" clId="{6966D50B-42D0-4E20-97D7-E8F0F687DEE1}" dt="2023-05-22T11:07:52.787" v="144" actId="20577"/>
        <pc:sldMkLst>
          <pc:docMk/>
          <pc:sldMk cId="3413874825" sldId="7502"/>
        </pc:sldMkLst>
        <pc:spChg chg="mod">
          <ac:chgData name="Ranjan, Nitesh" userId="d92db053-7207-474f-bae8-ef5e99f2731a" providerId="ADAL" clId="{6966D50B-42D0-4E20-97D7-E8F0F687DEE1}" dt="2023-05-22T11:07:48.583" v="141" actId="20577"/>
          <ac:spMkLst>
            <pc:docMk/>
            <pc:sldMk cId="3413874825" sldId="7502"/>
            <ac:spMk id="2" creationId="{62885829-926E-8818-2895-B9E890A9FB1E}"/>
          </ac:spMkLst>
        </pc:spChg>
        <pc:spChg chg="mod">
          <ac:chgData name="Ranjan, Nitesh" userId="d92db053-7207-474f-bae8-ef5e99f2731a" providerId="ADAL" clId="{6966D50B-42D0-4E20-97D7-E8F0F687DEE1}" dt="2023-05-22T11:07:52.787" v="144" actId="20577"/>
          <ac:spMkLst>
            <pc:docMk/>
            <pc:sldMk cId="3413874825" sldId="7502"/>
            <ac:spMk id="3" creationId="{3EF34D87-F08D-98A8-6F67-5DEA14CDF386}"/>
          </ac:spMkLst>
        </pc:spChg>
      </pc:sldChg>
      <pc:sldChg chg="addSp delSp modSp new del mod ord">
        <pc:chgData name="Ranjan, Nitesh" userId="d92db053-7207-474f-bae8-ef5e99f2731a" providerId="ADAL" clId="{6966D50B-42D0-4E20-97D7-E8F0F687DEE1}" dt="2023-05-22T12:15:22.042" v="469" actId="47"/>
        <pc:sldMkLst>
          <pc:docMk/>
          <pc:sldMk cId="2347611281" sldId="7503"/>
        </pc:sldMkLst>
        <pc:spChg chg="mod">
          <ac:chgData name="Ranjan, Nitesh" userId="d92db053-7207-474f-bae8-ef5e99f2731a" providerId="ADAL" clId="{6966D50B-42D0-4E20-97D7-E8F0F687DEE1}" dt="2023-05-22T11:33:37.108" v="220" actId="120"/>
          <ac:spMkLst>
            <pc:docMk/>
            <pc:sldMk cId="2347611281" sldId="7503"/>
            <ac:spMk id="2" creationId="{A06B45B5-2368-3A72-D753-F17BB274D380}"/>
          </ac:spMkLst>
        </pc:spChg>
        <pc:spChg chg="del mod">
          <ac:chgData name="Ranjan, Nitesh" userId="d92db053-7207-474f-bae8-ef5e99f2731a" providerId="ADAL" clId="{6966D50B-42D0-4E20-97D7-E8F0F687DEE1}" dt="2023-05-22T11:27:38.330" v="200" actId="478"/>
          <ac:spMkLst>
            <pc:docMk/>
            <pc:sldMk cId="2347611281" sldId="7503"/>
            <ac:spMk id="3" creationId="{F2D37F88-B044-BC60-486C-A9B5EFC908DC}"/>
          </ac:spMkLst>
        </pc:spChg>
        <pc:picChg chg="add mod">
          <ac:chgData name="Ranjan, Nitesh" userId="d92db053-7207-474f-bae8-ef5e99f2731a" providerId="ADAL" clId="{6966D50B-42D0-4E20-97D7-E8F0F687DEE1}" dt="2023-05-22T11:27:44.822" v="202" actId="1076"/>
          <ac:picMkLst>
            <pc:docMk/>
            <pc:sldMk cId="2347611281" sldId="7503"/>
            <ac:picMk id="2050" creationId="{153844AE-A2A4-44D4-DD8C-FAB24154A03A}"/>
          </ac:picMkLst>
        </pc:picChg>
      </pc:sldChg>
      <pc:sldChg chg="modSp add mod">
        <pc:chgData name="Ranjan, Nitesh" userId="d92db053-7207-474f-bae8-ef5e99f2731a" providerId="ADAL" clId="{6966D50B-42D0-4E20-97D7-E8F0F687DEE1}" dt="2023-05-22T11:36:08.791" v="248" actId="20577"/>
        <pc:sldMkLst>
          <pc:docMk/>
          <pc:sldMk cId="2886785717" sldId="7504"/>
        </pc:sldMkLst>
        <pc:spChg chg="mod">
          <ac:chgData name="Ranjan, Nitesh" userId="d92db053-7207-474f-bae8-ef5e99f2731a" providerId="ADAL" clId="{6966D50B-42D0-4E20-97D7-E8F0F687DEE1}" dt="2023-05-22T11:36:08.791" v="248" actId="20577"/>
          <ac:spMkLst>
            <pc:docMk/>
            <pc:sldMk cId="2886785717" sldId="7504"/>
            <ac:spMk id="2" creationId="{A06B45B5-2368-3A72-D753-F17BB274D380}"/>
          </ac:spMkLst>
        </pc:spChg>
      </pc:sldChg>
      <pc:sldChg chg="modSp new mod">
        <pc:chgData name="Ranjan, Nitesh" userId="d92db053-7207-474f-bae8-ef5e99f2731a" providerId="ADAL" clId="{6966D50B-42D0-4E20-97D7-E8F0F687DEE1}" dt="2023-05-22T12:56:04.406" v="497" actId="403"/>
        <pc:sldMkLst>
          <pc:docMk/>
          <pc:sldMk cId="3309451653" sldId="7505"/>
        </pc:sldMkLst>
        <pc:spChg chg="mod">
          <ac:chgData name="Ranjan, Nitesh" userId="d92db053-7207-474f-bae8-ef5e99f2731a" providerId="ADAL" clId="{6966D50B-42D0-4E20-97D7-E8F0F687DEE1}" dt="2023-05-22T11:48:32.840" v="305" actId="20577"/>
          <ac:spMkLst>
            <pc:docMk/>
            <pc:sldMk cId="3309451653" sldId="7505"/>
            <ac:spMk id="2" creationId="{2BDF23F2-9164-15BF-18F3-F159180E6980}"/>
          </ac:spMkLst>
        </pc:spChg>
        <pc:spChg chg="mod">
          <ac:chgData name="Ranjan, Nitesh" userId="d92db053-7207-474f-bae8-ef5e99f2731a" providerId="ADAL" clId="{6966D50B-42D0-4E20-97D7-E8F0F687DEE1}" dt="2023-05-22T12:56:04.406" v="497" actId="403"/>
          <ac:spMkLst>
            <pc:docMk/>
            <pc:sldMk cId="3309451653" sldId="7505"/>
            <ac:spMk id="3" creationId="{DA5933A9-278B-2577-A1B9-8D01ECD66830}"/>
          </ac:spMkLst>
        </pc:spChg>
      </pc:sldChg>
      <pc:sldChg chg="addSp delSp modSp new mod">
        <pc:chgData name="Ranjan, Nitesh" userId="d92db053-7207-474f-bae8-ef5e99f2731a" providerId="ADAL" clId="{6966D50B-42D0-4E20-97D7-E8F0F687DEE1}" dt="2023-05-22T12:47:39.611" v="494" actId="1076"/>
        <pc:sldMkLst>
          <pc:docMk/>
          <pc:sldMk cId="4269993264" sldId="7506"/>
        </pc:sldMkLst>
        <pc:spChg chg="mod">
          <ac:chgData name="Ranjan, Nitesh" userId="d92db053-7207-474f-bae8-ef5e99f2731a" providerId="ADAL" clId="{6966D50B-42D0-4E20-97D7-E8F0F687DEE1}" dt="2023-05-22T12:47:15.793" v="490" actId="20577"/>
          <ac:spMkLst>
            <pc:docMk/>
            <pc:sldMk cId="4269993264" sldId="7506"/>
            <ac:spMk id="2" creationId="{5DC81FFA-9F8D-7071-8FAF-756B871F5C26}"/>
          </ac:spMkLst>
        </pc:spChg>
        <pc:spChg chg="del">
          <ac:chgData name="Ranjan, Nitesh" userId="d92db053-7207-474f-bae8-ef5e99f2731a" providerId="ADAL" clId="{6966D50B-42D0-4E20-97D7-E8F0F687DEE1}" dt="2023-05-22T12:47:32.857" v="491" actId="478"/>
          <ac:spMkLst>
            <pc:docMk/>
            <pc:sldMk cId="4269993264" sldId="7506"/>
            <ac:spMk id="3" creationId="{4514638E-9E1B-A86D-7A7C-DD139312D3FA}"/>
          </ac:spMkLst>
        </pc:spChg>
        <pc:picChg chg="add mod">
          <ac:chgData name="Ranjan, Nitesh" userId="d92db053-7207-474f-bae8-ef5e99f2731a" providerId="ADAL" clId="{6966D50B-42D0-4E20-97D7-E8F0F687DEE1}" dt="2023-05-22T12:47:39.611" v="494" actId="1076"/>
          <ac:picMkLst>
            <pc:docMk/>
            <pc:sldMk cId="4269993264" sldId="7506"/>
            <ac:picMk id="3074" creationId="{B8668B6D-D2A9-F227-91E2-65E9E377BA76}"/>
          </ac:picMkLst>
        </pc:picChg>
      </pc:sldChg>
      <pc:sldChg chg="delSp modSp new mod ord">
        <pc:chgData name="Ranjan, Nitesh" userId="d92db053-7207-474f-bae8-ef5e99f2731a" providerId="ADAL" clId="{6966D50B-42D0-4E20-97D7-E8F0F687DEE1}" dt="2023-05-22T13:14:01.941" v="729" actId="404"/>
        <pc:sldMkLst>
          <pc:docMk/>
          <pc:sldMk cId="455232725" sldId="7507"/>
        </pc:sldMkLst>
        <pc:spChg chg="del">
          <ac:chgData name="Ranjan, Nitesh" userId="d92db053-7207-474f-bae8-ef5e99f2731a" providerId="ADAL" clId="{6966D50B-42D0-4E20-97D7-E8F0F687DEE1}" dt="2023-05-22T13:02:18.318" v="613" actId="478"/>
          <ac:spMkLst>
            <pc:docMk/>
            <pc:sldMk cId="455232725" sldId="7507"/>
            <ac:spMk id="2" creationId="{2A33587F-817F-B2F6-2CD1-48F882FCD7D4}"/>
          </ac:spMkLst>
        </pc:spChg>
        <pc:spChg chg="mod">
          <ac:chgData name="Ranjan, Nitesh" userId="d92db053-7207-474f-bae8-ef5e99f2731a" providerId="ADAL" clId="{6966D50B-42D0-4E20-97D7-E8F0F687DEE1}" dt="2023-05-22T13:14:01.941" v="729" actId="404"/>
          <ac:spMkLst>
            <pc:docMk/>
            <pc:sldMk cId="455232725" sldId="7507"/>
            <ac:spMk id="3" creationId="{A16BE5AB-413D-38D1-5C68-EA014B8B2E31}"/>
          </ac:spMkLst>
        </pc:spChg>
      </pc:sldChg>
      <pc:sldChg chg="new del">
        <pc:chgData name="Ranjan, Nitesh" userId="d92db053-7207-474f-bae8-ef5e99f2731a" providerId="ADAL" clId="{6966D50B-42D0-4E20-97D7-E8F0F687DEE1}" dt="2023-05-22T13:01:56.724" v="590" actId="680"/>
        <pc:sldMkLst>
          <pc:docMk/>
          <pc:sldMk cId="2854461157" sldId="7507"/>
        </pc:sldMkLst>
      </pc:sldChg>
      <pc:sldChg chg="modSp add mod">
        <pc:chgData name="Ranjan, Nitesh" userId="d92db053-7207-474f-bae8-ef5e99f2731a" providerId="ADAL" clId="{6966D50B-42D0-4E20-97D7-E8F0F687DEE1}" dt="2023-05-22T13:40:03.814" v="752" actId="20577"/>
        <pc:sldMkLst>
          <pc:docMk/>
          <pc:sldMk cId="3319757357" sldId="7508"/>
        </pc:sldMkLst>
        <pc:spChg chg="mod">
          <ac:chgData name="Ranjan, Nitesh" userId="d92db053-7207-474f-bae8-ef5e99f2731a" providerId="ADAL" clId="{6966D50B-42D0-4E20-97D7-E8F0F687DEE1}" dt="2023-05-22T13:40:03.814" v="752" actId="20577"/>
          <ac:spMkLst>
            <pc:docMk/>
            <pc:sldMk cId="3319757357" sldId="7508"/>
            <ac:spMk id="3" creationId="{A16BE5AB-413D-38D1-5C68-EA014B8B2E31}"/>
          </ac:spMkLst>
        </pc:spChg>
      </pc:sldChg>
      <pc:sldChg chg="add">
        <pc:chgData name="Ranjan, Nitesh" userId="d92db053-7207-474f-bae8-ef5e99f2731a" providerId="ADAL" clId="{6966D50B-42D0-4E20-97D7-E8F0F687DEE1}" dt="2023-05-22T13:03:18.702" v="623"/>
        <pc:sldMkLst>
          <pc:docMk/>
          <pc:sldMk cId="3240877592" sldId="7509"/>
        </pc:sldMkLst>
      </pc:sldChg>
      <pc:sldChg chg="new">
        <pc:chgData name="Ranjan, Nitesh" userId="d92db053-7207-474f-bae8-ef5e99f2731a" providerId="ADAL" clId="{6966D50B-42D0-4E20-97D7-E8F0F687DEE1}" dt="2023-05-22T13:06:45.347" v="632" actId="680"/>
        <pc:sldMkLst>
          <pc:docMk/>
          <pc:sldMk cId="1782511012" sldId="7510"/>
        </pc:sldMkLst>
      </pc:sldChg>
      <pc:sldChg chg="addSp delSp modSp new mod">
        <pc:chgData name="Ranjan, Nitesh" userId="d92db053-7207-474f-bae8-ef5e99f2731a" providerId="ADAL" clId="{6966D50B-42D0-4E20-97D7-E8F0F687DEE1}" dt="2023-05-23T07:11:06.877" v="769" actId="1076"/>
        <pc:sldMkLst>
          <pc:docMk/>
          <pc:sldMk cId="578605615" sldId="7511"/>
        </pc:sldMkLst>
        <pc:spChg chg="mod">
          <ac:chgData name="Ranjan, Nitesh" userId="d92db053-7207-474f-bae8-ef5e99f2731a" providerId="ADAL" clId="{6966D50B-42D0-4E20-97D7-E8F0F687DEE1}" dt="2023-05-22T13:40:25.762" v="762" actId="20577"/>
          <ac:spMkLst>
            <pc:docMk/>
            <pc:sldMk cId="578605615" sldId="7511"/>
            <ac:spMk id="2" creationId="{DA18A994-C75A-D980-7F98-CDC9B8C47256}"/>
          </ac:spMkLst>
        </pc:spChg>
        <pc:spChg chg="del">
          <ac:chgData name="Ranjan, Nitesh" userId="d92db053-7207-474f-bae8-ef5e99f2731a" providerId="ADAL" clId="{6966D50B-42D0-4E20-97D7-E8F0F687DEE1}" dt="2023-05-22T13:40:29.443" v="763" actId="478"/>
          <ac:spMkLst>
            <pc:docMk/>
            <pc:sldMk cId="578605615" sldId="7511"/>
            <ac:spMk id="3" creationId="{1EF24242-32ED-3997-7332-014F218FA2C6}"/>
          </ac:spMkLst>
        </pc:spChg>
        <pc:picChg chg="add mod">
          <ac:chgData name="Ranjan, Nitesh" userId="d92db053-7207-474f-bae8-ef5e99f2731a" providerId="ADAL" clId="{6966D50B-42D0-4E20-97D7-E8F0F687DEE1}" dt="2023-05-23T07:11:06.877" v="769" actId="1076"/>
          <ac:picMkLst>
            <pc:docMk/>
            <pc:sldMk cId="578605615" sldId="7511"/>
            <ac:picMk id="4098" creationId="{8C1BE78C-A898-DDEF-20DF-BCBF38E9F9C0}"/>
          </ac:picMkLst>
        </pc:picChg>
      </pc:sldChg>
      <pc:sldChg chg="new del">
        <pc:chgData name="Ranjan, Nitesh" userId="d92db053-7207-474f-bae8-ef5e99f2731a" providerId="ADAL" clId="{6966D50B-42D0-4E20-97D7-E8F0F687DEE1}" dt="2023-05-23T10:58:22.761" v="802" actId="680"/>
        <pc:sldMkLst>
          <pc:docMk/>
          <pc:sldMk cId="1884346026" sldId="7512"/>
        </pc:sldMkLst>
      </pc:sldChg>
    </pc:docChg>
  </pc:docChgLst>
  <pc:docChgLst>
    <pc:chgData name="Ranjan, Nitesh" userId="d92db053-7207-474f-bae8-ef5e99f2731a" providerId="ADAL" clId="{A3084C33-7ABC-4398-94D4-DA9492E2326F}"/>
    <pc:docChg chg="undo redo custSel addSld delSld modSld sldOrd">
      <pc:chgData name="Ranjan, Nitesh" userId="d92db053-7207-474f-bae8-ef5e99f2731a" providerId="ADAL" clId="{A3084C33-7ABC-4398-94D4-DA9492E2326F}" dt="2023-07-04T09:02:08.953" v="1424" actId="27636"/>
      <pc:docMkLst>
        <pc:docMk/>
      </pc:docMkLst>
      <pc:sldChg chg="modSp mod">
        <pc:chgData name="Ranjan, Nitesh" userId="d92db053-7207-474f-bae8-ef5e99f2731a" providerId="ADAL" clId="{A3084C33-7ABC-4398-94D4-DA9492E2326F}" dt="2023-07-04T09:02:08.953" v="1424" actId="27636"/>
        <pc:sldMkLst>
          <pc:docMk/>
          <pc:sldMk cId="132453909" sldId="7497"/>
        </pc:sldMkLst>
        <pc:spChg chg="mod">
          <ac:chgData name="Ranjan, Nitesh" userId="d92db053-7207-474f-bae8-ef5e99f2731a" providerId="ADAL" clId="{A3084C33-7ABC-4398-94D4-DA9492E2326F}" dt="2023-07-04T09:02:08.953" v="1424" actId="27636"/>
          <ac:spMkLst>
            <pc:docMk/>
            <pc:sldMk cId="132453909" sldId="7497"/>
            <ac:spMk id="2" creationId="{4B554854-D115-698F-106E-78900BEC1AC3}"/>
          </ac:spMkLst>
        </pc:spChg>
      </pc:sldChg>
      <pc:sldChg chg="addSp delSp modSp mod">
        <pc:chgData name="Ranjan, Nitesh" userId="d92db053-7207-474f-bae8-ef5e99f2731a" providerId="ADAL" clId="{A3084C33-7ABC-4398-94D4-DA9492E2326F}" dt="2023-07-04T07:45:25.131" v="969" actId="14100"/>
        <pc:sldMkLst>
          <pc:docMk/>
          <pc:sldMk cId="2813332203" sldId="7499"/>
        </pc:sldMkLst>
        <pc:spChg chg="mod">
          <ac:chgData name="Ranjan, Nitesh" userId="d92db053-7207-474f-bae8-ef5e99f2731a" providerId="ADAL" clId="{A3084C33-7ABC-4398-94D4-DA9492E2326F}" dt="2023-07-04T07:13:13.412" v="399" actId="6549"/>
          <ac:spMkLst>
            <pc:docMk/>
            <pc:sldMk cId="2813332203" sldId="7499"/>
            <ac:spMk id="2" creationId="{ABD70107-978D-B54C-8845-3DA9883C4490}"/>
          </ac:spMkLst>
        </pc:spChg>
        <pc:spChg chg="add del mod">
          <ac:chgData name="Ranjan, Nitesh" userId="d92db053-7207-474f-bae8-ef5e99f2731a" providerId="ADAL" clId="{A3084C33-7ABC-4398-94D4-DA9492E2326F}" dt="2023-07-04T07:11:40.276" v="362" actId="478"/>
          <ac:spMkLst>
            <pc:docMk/>
            <pc:sldMk cId="2813332203" sldId="7499"/>
            <ac:spMk id="5" creationId="{6929E8F1-3D9C-F572-E91E-319741D50818}"/>
          </ac:spMkLst>
        </pc:spChg>
        <pc:spChg chg="del">
          <ac:chgData name="Ranjan, Nitesh" userId="d92db053-7207-474f-bae8-ef5e99f2731a" providerId="ADAL" clId="{A3084C33-7ABC-4398-94D4-DA9492E2326F}" dt="2023-07-04T07:09:04.498" v="311" actId="478"/>
          <ac:spMkLst>
            <pc:docMk/>
            <pc:sldMk cId="2813332203" sldId="7499"/>
            <ac:spMk id="6" creationId="{2EECC265-59D8-91FC-741C-92C20A2D88BA}"/>
          </ac:spMkLst>
        </pc:spChg>
        <pc:spChg chg="add mod">
          <ac:chgData name="Ranjan, Nitesh" userId="d92db053-7207-474f-bae8-ef5e99f2731a" providerId="ADAL" clId="{A3084C33-7ABC-4398-94D4-DA9492E2326F}" dt="2023-07-04T07:45:25.131" v="969" actId="14100"/>
          <ac:spMkLst>
            <pc:docMk/>
            <pc:sldMk cId="2813332203" sldId="7499"/>
            <ac:spMk id="7" creationId="{3B98E614-F59D-48E3-F79D-50EEC0B9BA36}"/>
          </ac:spMkLst>
        </pc:spChg>
        <pc:picChg chg="add mod">
          <ac:chgData name="Ranjan, Nitesh" userId="d92db053-7207-474f-bae8-ef5e99f2731a" providerId="ADAL" clId="{A3084C33-7ABC-4398-94D4-DA9492E2326F}" dt="2023-07-04T07:44:32.791" v="960" actId="1035"/>
          <ac:picMkLst>
            <pc:docMk/>
            <pc:sldMk cId="2813332203" sldId="7499"/>
            <ac:picMk id="3" creationId="{DA713A80-44AA-AFB4-8802-F8BB8CEB9C32}"/>
          </ac:picMkLst>
        </pc:picChg>
        <pc:picChg chg="del mod">
          <ac:chgData name="Ranjan, Nitesh" userId="d92db053-7207-474f-bae8-ef5e99f2731a" providerId="ADAL" clId="{A3084C33-7ABC-4398-94D4-DA9492E2326F}" dt="2023-07-04T07:09:02.224" v="310" actId="478"/>
          <ac:picMkLst>
            <pc:docMk/>
            <pc:sldMk cId="2813332203" sldId="7499"/>
            <ac:picMk id="1026" creationId="{E9104300-7F6F-15E9-CA53-E3A8DD4844FE}"/>
          </ac:picMkLst>
        </pc:picChg>
        <pc:picChg chg="add mod">
          <ac:chgData name="Ranjan, Nitesh" userId="d92db053-7207-474f-bae8-ef5e99f2731a" providerId="ADAL" clId="{A3084C33-7ABC-4398-94D4-DA9492E2326F}" dt="2023-07-04T07:44:32.791" v="960" actId="1035"/>
          <ac:picMkLst>
            <pc:docMk/>
            <pc:sldMk cId="2813332203" sldId="7499"/>
            <ac:picMk id="1028" creationId="{E4B00E50-E9A7-C1B4-494D-6B9534607037}"/>
          </ac:picMkLst>
        </pc:picChg>
      </pc:sldChg>
      <pc:sldChg chg="del">
        <pc:chgData name="Ranjan, Nitesh" userId="d92db053-7207-474f-bae8-ef5e99f2731a" providerId="ADAL" clId="{A3084C33-7ABC-4398-94D4-DA9492E2326F}" dt="2023-07-04T08:39:58.919" v="1356" actId="47"/>
        <pc:sldMkLst>
          <pc:docMk/>
          <pc:sldMk cId="3903728604" sldId="7500"/>
        </pc:sldMkLst>
      </pc:sldChg>
      <pc:sldChg chg="del">
        <pc:chgData name="Ranjan, Nitesh" userId="d92db053-7207-474f-bae8-ef5e99f2731a" providerId="ADAL" clId="{A3084C33-7ABC-4398-94D4-DA9492E2326F}" dt="2023-07-04T08:59:50.452" v="1417" actId="47"/>
        <pc:sldMkLst>
          <pc:docMk/>
          <pc:sldMk cId="2305553233" sldId="7501"/>
        </pc:sldMkLst>
      </pc:sldChg>
      <pc:sldChg chg="del">
        <pc:chgData name="Ranjan, Nitesh" userId="d92db053-7207-474f-bae8-ef5e99f2731a" providerId="ADAL" clId="{A3084C33-7ABC-4398-94D4-DA9492E2326F}" dt="2023-07-04T08:59:49.403" v="1416" actId="47"/>
        <pc:sldMkLst>
          <pc:docMk/>
          <pc:sldMk cId="3413874825" sldId="7502"/>
        </pc:sldMkLst>
      </pc:sldChg>
      <pc:sldChg chg="del">
        <pc:chgData name="Ranjan, Nitesh" userId="d92db053-7207-474f-bae8-ef5e99f2731a" providerId="ADAL" clId="{A3084C33-7ABC-4398-94D4-DA9492E2326F}" dt="2023-07-04T08:40:07.289" v="1357" actId="47"/>
        <pc:sldMkLst>
          <pc:docMk/>
          <pc:sldMk cId="3309451653" sldId="7505"/>
        </pc:sldMkLst>
      </pc:sldChg>
      <pc:sldChg chg="del">
        <pc:chgData name="Ranjan, Nitesh" userId="d92db053-7207-474f-bae8-ef5e99f2731a" providerId="ADAL" clId="{A3084C33-7ABC-4398-94D4-DA9492E2326F}" dt="2023-07-04T09:01:12.639" v="1418" actId="47"/>
        <pc:sldMkLst>
          <pc:docMk/>
          <pc:sldMk cId="4269993264" sldId="7506"/>
        </pc:sldMkLst>
      </pc:sldChg>
      <pc:sldChg chg="del">
        <pc:chgData name="Ranjan, Nitesh" userId="d92db053-7207-474f-bae8-ef5e99f2731a" providerId="ADAL" clId="{A3084C33-7ABC-4398-94D4-DA9492E2326F}" dt="2023-07-04T08:39:49.234" v="1355" actId="47"/>
        <pc:sldMkLst>
          <pc:docMk/>
          <pc:sldMk cId="455232725" sldId="7507"/>
        </pc:sldMkLst>
      </pc:sldChg>
      <pc:sldChg chg="del">
        <pc:chgData name="Ranjan, Nitesh" userId="d92db053-7207-474f-bae8-ef5e99f2731a" providerId="ADAL" clId="{A3084C33-7ABC-4398-94D4-DA9492E2326F}" dt="2023-07-04T09:01:15.071" v="1419" actId="47"/>
        <pc:sldMkLst>
          <pc:docMk/>
          <pc:sldMk cId="3319757357" sldId="7508"/>
        </pc:sldMkLst>
      </pc:sldChg>
      <pc:sldChg chg="del">
        <pc:chgData name="Ranjan, Nitesh" userId="d92db053-7207-474f-bae8-ef5e99f2731a" providerId="ADAL" clId="{A3084C33-7ABC-4398-94D4-DA9492E2326F}" dt="2023-07-04T08:40:11.337" v="1359" actId="47"/>
        <pc:sldMkLst>
          <pc:docMk/>
          <pc:sldMk cId="1782511012" sldId="7510"/>
        </pc:sldMkLst>
      </pc:sldChg>
      <pc:sldChg chg="del">
        <pc:chgData name="Ranjan, Nitesh" userId="d92db053-7207-474f-bae8-ef5e99f2731a" providerId="ADAL" clId="{A3084C33-7ABC-4398-94D4-DA9492E2326F}" dt="2023-07-04T08:40:10.060" v="1358" actId="47"/>
        <pc:sldMkLst>
          <pc:docMk/>
          <pc:sldMk cId="578605615" sldId="7511"/>
        </pc:sldMkLst>
      </pc:sldChg>
      <pc:sldChg chg="add del">
        <pc:chgData name="Ranjan, Nitesh" userId="d92db053-7207-474f-bae8-ef5e99f2731a" providerId="ADAL" clId="{A3084C33-7ABC-4398-94D4-DA9492E2326F}" dt="2023-07-04T08:39:36.032" v="1354" actId="47"/>
        <pc:sldMkLst>
          <pc:docMk/>
          <pc:sldMk cId="1134829578" sldId="7512"/>
        </pc:sldMkLst>
      </pc:sldChg>
      <pc:sldChg chg="delSp modSp add mod">
        <pc:chgData name="Ranjan, Nitesh" userId="d92db053-7207-474f-bae8-ef5e99f2731a" providerId="ADAL" clId="{A3084C33-7ABC-4398-94D4-DA9492E2326F}" dt="2023-07-04T07:54:56.110" v="987" actId="14100"/>
        <pc:sldMkLst>
          <pc:docMk/>
          <pc:sldMk cId="3526780221" sldId="7513"/>
        </pc:sldMkLst>
        <pc:spChg chg="mod">
          <ac:chgData name="Ranjan, Nitesh" userId="d92db053-7207-474f-bae8-ef5e99f2731a" providerId="ADAL" clId="{A3084C33-7ABC-4398-94D4-DA9492E2326F}" dt="2023-07-04T07:25:07.399" v="679" actId="20577"/>
          <ac:spMkLst>
            <pc:docMk/>
            <pc:sldMk cId="3526780221" sldId="7513"/>
            <ac:spMk id="2" creationId="{ABD70107-978D-B54C-8845-3DA9883C4490}"/>
          </ac:spMkLst>
        </pc:spChg>
        <pc:spChg chg="mod">
          <ac:chgData name="Ranjan, Nitesh" userId="d92db053-7207-474f-bae8-ef5e99f2731a" providerId="ADAL" clId="{A3084C33-7ABC-4398-94D4-DA9492E2326F}" dt="2023-07-04T07:54:56.110" v="987" actId="14100"/>
          <ac:spMkLst>
            <pc:docMk/>
            <pc:sldMk cId="3526780221" sldId="7513"/>
            <ac:spMk id="7" creationId="{3B98E614-F59D-48E3-F79D-50EEC0B9BA36}"/>
          </ac:spMkLst>
        </pc:spChg>
        <pc:picChg chg="del">
          <ac:chgData name="Ranjan, Nitesh" userId="d92db053-7207-474f-bae8-ef5e99f2731a" providerId="ADAL" clId="{A3084C33-7ABC-4398-94D4-DA9492E2326F}" dt="2023-07-04T07:25:17.297" v="680" actId="478"/>
          <ac:picMkLst>
            <pc:docMk/>
            <pc:sldMk cId="3526780221" sldId="7513"/>
            <ac:picMk id="3" creationId="{DA713A80-44AA-AFB4-8802-F8BB8CEB9C32}"/>
          </ac:picMkLst>
        </pc:picChg>
        <pc:picChg chg="del">
          <ac:chgData name="Ranjan, Nitesh" userId="d92db053-7207-474f-bae8-ef5e99f2731a" providerId="ADAL" clId="{A3084C33-7ABC-4398-94D4-DA9492E2326F}" dt="2023-07-04T07:25:18.522" v="681" actId="478"/>
          <ac:picMkLst>
            <pc:docMk/>
            <pc:sldMk cId="3526780221" sldId="7513"/>
            <ac:picMk id="1028" creationId="{E4B00E50-E9A7-C1B4-494D-6B9534607037}"/>
          </ac:picMkLst>
        </pc:picChg>
      </pc:sldChg>
      <pc:sldChg chg="delSp modSp new mod">
        <pc:chgData name="Ranjan, Nitesh" userId="d92db053-7207-474f-bae8-ef5e99f2731a" providerId="ADAL" clId="{A3084C33-7ABC-4398-94D4-DA9492E2326F}" dt="2023-07-04T07:52:38.351" v="976" actId="20577"/>
        <pc:sldMkLst>
          <pc:docMk/>
          <pc:sldMk cId="3075446149" sldId="7514"/>
        </pc:sldMkLst>
        <pc:spChg chg="mod">
          <ac:chgData name="Ranjan, Nitesh" userId="d92db053-7207-474f-bae8-ef5e99f2731a" providerId="ADAL" clId="{A3084C33-7ABC-4398-94D4-DA9492E2326F}" dt="2023-07-04T07:52:38.351" v="976" actId="20577"/>
          <ac:spMkLst>
            <pc:docMk/>
            <pc:sldMk cId="3075446149" sldId="7514"/>
            <ac:spMk id="2" creationId="{E6DFD81B-9A4C-3445-E1DC-0846B1A8100D}"/>
          </ac:spMkLst>
        </pc:spChg>
        <pc:spChg chg="del">
          <ac:chgData name="Ranjan, Nitesh" userId="d92db053-7207-474f-bae8-ef5e99f2731a" providerId="ADAL" clId="{A3084C33-7ABC-4398-94D4-DA9492E2326F}" dt="2023-07-04T07:52:29.990" v="971" actId="478"/>
          <ac:spMkLst>
            <pc:docMk/>
            <pc:sldMk cId="3075446149" sldId="7514"/>
            <ac:spMk id="3" creationId="{A873D2F3-AE9B-73BD-5760-02661EDC3213}"/>
          </ac:spMkLst>
        </pc:spChg>
      </pc:sldChg>
      <pc:sldChg chg="addSp delSp modSp new mod">
        <pc:chgData name="Ranjan, Nitesh" userId="d92db053-7207-474f-bae8-ef5e99f2731a" providerId="ADAL" clId="{A3084C33-7ABC-4398-94D4-DA9492E2326F}" dt="2023-07-04T08:37:31.738" v="1350" actId="113"/>
        <pc:sldMkLst>
          <pc:docMk/>
          <pc:sldMk cId="1462475165" sldId="7515"/>
        </pc:sldMkLst>
        <pc:spChg chg="mod">
          <ac:chgData name="Ranjan, Nitesh" userId="d92db053-7207-474f-bae8-ef5e99f2731a" providerId="ADAL" clId="{A3084C33-7ABC-4398-94D4-DA9492E2326F}" dt="2023-07-04T07:57:36.770" v="1003" actId="20577"/>
          <ac:spMkLst>
            <pc:docMk/>
            <pc:sldMk cId="1462475165" sldId="7515"/>
            <ac:spMk id="2" creationId="{A22E6CC7-FF90-114D-E842-55C6CCDE30AA}"/>
          </ac:spMkLst>
        </pc:spChg>
        <pc:spChg chg="del mod">
          <ac:chgData name="Ranjan, Nitesh" userId="d92db053-7207-474f-bae8-ef5e99f2731a" providerId="ADAL" clId="{A3084C33-7ABC-4398-94D4-DA9492E2326F}" dt="2023-07-04T07:57:47.077" v="1006" actId="478"/>
          <ac:spMkLst>
            <pc:docMk/>
            <pc:sldMk cId="1462475165" sldId="7515"/>
            <ac:spMk id="3" creationId="{8BFA1E3E-5647-B2EF-C018-E4386A33C6AF}"/>
          </ac:spMkLst>
        </pc:spChg>
        <pc:spChg chg="add mod">
          <ac:chgData name="Ranjan, Nitesh" userId="d92db053-7207-474f-bae8-ef5e99f2731a" providerId="ADAL" clId="{A3084C33-7ABC-4398-94D4-DA9492E2326F}" dt="2023-07-04T08:37:13.010" v="1349" actId="1076"/>
          <ac:spMkLst>
            <pc:docMk/>
            <pc:sldMk cId="1462475165" sldId="7515"/>
            <ac:spMk id="5" creationId="{EE3639EF-C527-D9C0-9477-595FCC7674C3}"/>
          </ac:spMkLst>
        </pc:spChg>
        <pc:spChg chg="add mod">
          <ac:chgData name="Ranjan, Nitesh" userId="d92db053-7207-474f-bae8-ef5e99f2731a" providerId="ADAL" clId="{A3084C33-7ABC-4398-94D4-DA9492E2326F}" dt="2023-07-04T08:37:31.738" v="1350" actId="113"/>
          <ac:spMkLst>
            <pc:docMk/>
            <pc:sldMk cId="1462475165" sldId="7515"/>
            <ac:spMk id="6" creationId="{F013A722-1622-54EF-D061-DF625D1484C5}"/>
          </ac:spMkLst>
        </pc:spChg>
        <pc:spChg chg="add del">
          <ac:chgData name="Ranjan, Nitesh" userId="d92db053-7207-474f-bae8-ef5e99f2731a" providerId="ADAL" clId="{A3084C33-7ABC-4398-94D4-DA9492E2326F}" dt="2023-07-04T08:27:44.743" v="1313"/>
          <ac:spMkLst>
            <pc:docMk/>
            <pc:sldMk cId="1462475165" sldId="7515"/>
            <ac:spMk id="7" creationId="{5CDC4FB1-CFAF-96D9-82BB-3C3E1D01F97D}"/>
          </ac:spMkLst>
        </pc:spChg>
      </pc:sldChg>
      <pc:sldChg chg="modSp add mod ord">
        <pc:chgData name="Ranjan, Nitesh" userId="d92db053-7207-474f-bae8-ef5e99f2731a" providerId="ADAL" clId="{A3084C33-7ABC-4398-94D4-DA9492E2326F}" dt="2023-07-04T08:59:25.143" v="1415" actId="1076"/>
        <pc:sldMkLst>
          <pc:docMk/>
          <pc:sldMk cId="3676691614" sldId="7516"/>
        </pc:sldMkLst>
        <pc:spChg chg="mod">
          <ac:chgData name="Ranjan, Nitesh" userId="d92db053-7207-474f-bae8-ef5e99f2731a" providerId="ADAL" clId="{A3084C33-7ABC-4398-94D4-DA9492E2326F}" dt="2023-07-04T08:59:25.143" v="1415" actId="1076"/>
          <ac:spMkLst>
            <pc:docMk/>
            <pc:sldMk cId="3676691614" sldId="7516"/>
            <ac:spMk id="2" creationId="{E6DFD81B-9A4C-3445-E1DC-0846B1A8100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1108A-C5BE-4770-971A-5AD13FBB3777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976D6-B0D0-44E0-8A5A-188884A7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9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select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get_ddl</a:t>
            </a:r>
            <a:r>
              <a:rPr lang="en-US" b="1" dirty="0">
                <a:effectLst/>
              </a:rPr>
              <a:t>(</a:t>
            </a:r>
            <a:r>
              <a:rPr lang="en-US" dirty="0">
                <a:effectLst/>
              </a:rPr>
              <a:t>'table'</a:t>
            </a:r>
            <a:r>
              <a:rPr lang="en-US" b="1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effectLst/>
              </a:rPr>
              <a:t>'</a:t>
            </a:r>
            <a:r>
              <a:rPr lang="en-US" dirty="0" err="1">
                <a:effectLst/>
              </a:rPr>
              <a:t>mydb.public.salesorders</a:t>
            </a:r>
            <a:r>
              <a:rPr lang="en-US" dirty="0">
                <a:effectLst/>
              </a:rPr>
              <a:t>’</a:t>
            </a:r>
            <a:r>
              <a:rPr lang="en-US" b="1" dirty="0">
                <a:effectLst/>
              </a:rPr>
              <a:t>);</a:t>
            </a:r>
          </a:p>
          <a:p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Temporary tables only exist within the session in which they were created and persist only for the remainder of the session.</a:t>
            </a:r>
          </a:p>
          <a:p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This means you can create temporary and non-temporary tables with the same name within the same schema.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If the Time Travel retention period for a permanent table is set to 0, it will immediately enter the Fail-safe period when it is dropped.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Transient and temporary tables have </a:t>
            </a:r>
            <a:r>
              <a:rPr lang="en-US" b="1" i="1" dirty="0">
                <a:solidFill>
                  <a:srgbClr val="394F60"/>
                </a:solidFill>
                <a:effectLst/>
                <a:latin typeface="Inter"/>
              </a:rPr>
              <a:t>no</a:t>
            </a: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 Fail-safe period.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Materialized views are automatically and transparently maintained by </a:t>
            </a:r>
            <a:r>
              <a:rPr lang="en-US" b="0" i="0" dirty="0" err="1">
                <a:solidFill>
                  <a:srgbClr val="394F60"/>
                </a:solidFill>
                <a:effectLst/>
                <a:latin typeface="Inter"/>
              </a:rPr>
              <a:t>SnowflakeFor</a:t>
            </a: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 non-materialized views, the </a:t>
            </a:r>
            <a:r>
              <a:rPr lang="en-US" dirty="0">
                <a:effectLst/>
              </a:rPr>
              <a:t>IS_SECURE</a:t>
            </a: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 column in the Information Schema and Account Usage views identifies whether a view is secure. </a:t>
            </a:r>
          </a:p>
          <a:p>
            <a:endParaRPr lang="en-US" b="0" i="0" dirty="0">
              <a:solidFill>
                <a:srgbClr val="394F60"/>
              </a:solidFill>
              <a:effectLst/>
              <a:latin typeface="Inter"/>
            </a:endParaRPr>
          </a:p>
          <a:p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Snowflake does not allow standard DML (e.g. INSERT, UPDATE, DELETE) on materialized views. Snowflake does not allow users to truncate materialized views.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976D6-B0D0-44E0-8A5A-188884A7C2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9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select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get_ddl</a:t>
            </a:r>
            <a:r>
              <a:rPr lang="en-US" b="1" dirty="0">
                <a:effectLst/>
              </a:rPr>
              <a:t>(</a:t>
            </a:r>
            <a:r>
              <a:rPr lang="en-US" dirty="0">
                <a:effectLst/>
              </a:rPr>
              <a:t>'table'</a:t>
            </a:r>
            <a:r>
              <a:rPr lang="en-US" b="1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effectLst/>
              </a:rPr>
              <a:t>'</a:t>
            </a:r>
            <a:r>
              <a:rPr lang="en-US" dirty="0" err="1">
                <a:effectLst/>
              </a:rPr>
              <a:t>mydb.public.salesorders</a:t>
            </a:r>
            <a:r>
              <a:rPr lang="en-US" dirty="0">
                <a:effectLst/>
              </a:rPr>
              <a:t>’</a:t>
            </a:r>
            <a:r>
              <a:rPr lang="en-US" b="1" dirty="0">
                <a:effectLst/>
              </a:rPr>
              <a:t>);</a:t>
            </a:r>
          </a:p>
          <a:p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Temporary tables only exist within the session in which they were created and persist only for the remainder of the session.</a:t>
            </a:r>
          </a:p>
          <a:p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This means you can create temporary and non-temporary tables with the same name within the same schema.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If the Time Travel retention period for a permanent table is set to 0, it will immediately enter the Fail-safe period when it is dropped.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Transient and temporary tables have </a:t>
            </a:r>
            <a:r>
              <a:rPr lang="en-US" b="1" i="1" dirty="0">
                <a:solidFill>
                  <a:srgbClr val="394F60"/>
                </a:solidFill>
                <a:effectLst/>
                <a:latin typeface="Inter"/>
              </a:rPr>
              <a:t>no</a:t>
            </a: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 Fail-safe period.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Materialized views are automatically and transparently maintained by </a:t>
            </a:r>
            <a:r>
              <a:rPr lang="en-US" b="0" i="0" dirty="0" err="1">
                <a:solidFill>
                  <a:srgbClr val="394F60"/>
                </a:solidFill>
                <a:effectLst/>
                <a:latin typeface="Inter"/>
              </a:rPr>
              <a:t>SnowflakeFor</a:t>
            </a: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 non-materialized views, the </a:t>
            </a:r>
            <a:r>
              <a:rPr lang="en-US" dirty="0">
                <a:effectLst/>
              </a:rPr>
              <a:t>IS_SECURE</a:t>
            </a: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 column in the Information Schema and Account Usage views identifies whether a view is secure. </a:t>
            </a:r>
          </a:p>
          <a:p>
            <a:endParaRPr lang="en-US" b="0" i="0" dirty="0">
              <a:solidFill>
                <a:srgbClr val="394F60"/>
              </a:solidFill>
              <a:effectLst/>
              <a:latin typeface="Inter"/>
            </a:endParaRPr>
          </a:p>
          <a:p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Snowflake does not allow standard DML (e.g. INSERT, UPDATE, DELETE) on materialized views. Snowflake does not allow users to truncate materialized views.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976D6-B0D0-44E0-8A5A-188884A7C2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60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brenpostma/Documents/contravent/CenturyLink/20x20_booth/CL_20x20-ppt01-logo-05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296729-F8F0-F644-A7CA-E981330DE0F0}"/>
              </a:ext>
            </a:extLst>
          </p:cNvPr>
          <p:cNvPicPr>
            <a:picLocks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22F5B9-E8AE-5E4A-9FEC-3BADFF3419CC}"/>
              </a:ext>
            </a:extLst>
          </p:cNvPr>
          <p:cNvSpPr/>
          <p:nvPr userDrawn="1"/>
        </p:nvSpPr>
        <p:spPr>
          <a:xfrm>
            <a:off x="0" y="0"/>
            <a:ext cx="139775" cy="5143499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382" y="2411188"/>
            <a:ext cx="7930038" cy="1241822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9509" y="4566542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DEF26EBB-8E7B-D146-A34C-3C1CEB98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81" y="1106872"/>
            <a:ext cx="7930038" cy="1259182"/>
          </a:xfrm>
        </p:spPr>
        <p:txBody>
          <a:bodyPr anchor="b">
            <a:noAutofit/>
          </a:bodyPr>
          <a:lstStyle>
            <a:lvl1pPr>
              <a:defRPr sz="3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06DF-BB04-9045-8705-DC28E84E80BB}"/>
              </a:ext>
            </a:extLst>
          </p:cNvPr>
          <p:cNvSpPr/>
          <p:nvPr userDrawn="1"/>
        </p:nvSpPr>
        <p:spPr>
          <a:xfrm>
            <a:off x="317452" y="4916157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89D8B107-0A5A-8441-8B74-1B24E7BB33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48571" y="4504186"/>
            <a:ext cx="1603374" cy="42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6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1"/>
            <a:ext cx="8229600" cy="6179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103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55657"/>
            <a:ext cx="3868340" cy="2986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9409" y="102103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9409" y="1655658"/>
            <a:ext cx="3887391" cy="2986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3F4A597-5E1F-1F46-B0A3-DFC4E708EF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1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1BFAEFA-C930-344D-8094-90C929E41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9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1B57F51-CB43-2E4B-A9DA-19B7710F5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6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E1DC3B6-45A0-8242-92C8-3ECAB27A2DA8}"/>
              </a:ext>
            </a:extLst>
          </p:cNvPr>
          <p:cNvSpPr/>
          <p:nvPr userDrawn="1"/>
        </p:nvSpPr>
        <p:spPr>
          <a:xfrm>
            <a:off x="0" y="0"/>
            <a:ext cx="9144000" cy="185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DC30AD-B46C-2D47-8898-A25FD2603CE9}"/>
              </a:ext>
            </a:extLst>
          </p:cNvPr>
          <p:cNvSpPr/>
          <p:nvPr userDrawn="1"/>
        </p:nvSpPr>
        <p:spPr>
          <a:xfrm>
            <a:off x="1" y="0"/>
            <a:ext cx="22485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156A892-D42B-F94C-A306-4A6E49A13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6262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865BCC9-3271-D040-98FE-4E6BE8C16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21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217DD6-7104-014F-8F28-477049DAA9E3}"/>
              </a:ext>
            </a:extLst>
          </p:cNvPr>
          <p:cNvSpPr/>
          <p:nvPr userDrawn="1"/>
        </p:nvSpPr>
        <p:spPr>
          <a:xfrm>
            <a:off x="0" y="0"/>
            <a:ext cx="3762531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9738" y="936885"/>
            <a:ext cx="4629150" cy="347094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85950"/>
            <a:ext cx="2949178" cy="2515791"/>
          </a:xfrm>
        </p:spPr>
        <p:txBody>
          <a:bodyPr>
            <a:normAutofit/>
          </a:bodyPr>
          <a:lstStyle>
            <a:lvl1pPr marL="120650" indent="-120650"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600"/>
            </a:lvl1pPr>
            <a:lvl2pPr marL="233363" indent="-112713">
              <a:buFont typeface="Monaco" pitchFamily="2" charset="77"/>
              <a:buChar char="⎻"/>
              <a:tabLst/>
              <a:defRPr sz="1400"/>
            </a:lvl2pPr>
            <a:lvl3pPr marL="347663" indent="-114300">
              <a:buFont typeface="Arial" panose="020B0604020202020204" pitchFamily="34" charset="0"/>
              <a:buChar char="•"/>
              <a:tabLst/>
              <a:defRPr sz="14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A91F93-C01C-3B40-83BD-D7131A565B4B}"/>
              </a:ext>
            </a:extLst>
          </p:cNvPr>
          <p:cNvSpPr/>
          <p:nvPr userDrawn="1"/>
        </p:nvSpPr>
        <p:spPr>
          <a:xfrm>
            <a:off x="3762531" y="0"/>
            <a:ext cx="5381469" cy="277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EE385D-A04C-384D-B8EE-DB7785726A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238" y="1543050"/>
            <a:ext cx="2949575" cy="268288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D09CA6-8E1B-9A49-AD55-A9E640A55953}"/>
              </a:ext>
            </a:extLst>
          </p:cNvPr>
          <p:cNvSpPr/>
          <p:nvPr userDrawn="1"/>
        </p:nvSpPr>
        <p:spPr>
          <a:xfrm>
            <a:off x="662226" y="4837784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27F29D1-5F39-5E47-815B-6248C04B7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74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2E83CD8B-8BEE-8D48-AE97-E2F3695C91B3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887391" y="738587"/>
            <a:ext cx="4626768" cy="3663154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3"/>
              </a:buClr>
              <a:buSzPct val="100000"/>
              <a:buFontTx/>
              <a:buNone/>
              <a:tabLst/>
              <a:defRPr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add picture</a:t>
            </a:r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CC082-6E87-6B43-8C43-0AE08D2B2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08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1E5326-C8BD-9F4C-AF4B-21554AC59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7391" y="738587"/>
            <a:ext cx="4626768" cy="3663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524FA6A-E544-F346-B19B-6E4FDBD9F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8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2565-8E95-41A1-8B09-96CE87192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70" y="365760"/>
            <a:ext cx="8256977" cy="548640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4B1CF-9211-45F4-9074-98470BB3BA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C2901-FBA6-BB4C-9E37-0DE277938E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BE94AC-E1DB-44E5-83E6-66965E8A6C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087322"/>
            <a:ext cx="8256588" cy="3302324"/>
          </a:xfrm>
        </p:spPr>
        <p:txBody>
          <a:bodyPr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30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81633"/>
            <a:ext cx="9144000" cy="398264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25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72"/>
            <a:ext cx="9144000" cy="467574"/>
          </a:xfrm>
          <a:solidFill>
            <a:schemeClr val="accent1"/>
          </a:solidFill>
        </p:spPr>
        <p:txBody>
          <a:bodyPr>
            <a:normAutofit/>
          </a:bodyPr>
          <a:lstStyle>
            <a:lvl1pPr marL="224234" indent="0"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96664" y="4767263"/>
            <a:ext cx="2133600" cy="273844"/>
          </a:xfrm>
        </p:spPr>
        <p:txBody>
          <a:bodyPr lIns="0"/>
          <a:lstStyle>
            <a:lvl1pPr algn="l">
              <a:defRPr sz="875"/>
            </a:lvl1pPr>
          </a:lstStyle>
          <a:p>
            <a:fld id="{356BE617-999C-3A42-BA58-58A90C35B8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96665" y="749102"/>
            <a:ext cx="8550672" cy="3847704"/>
          </a:xfrm>
        </p:spPr>
        <p:txBody>
          <a:bodyPr lIns="0" tIns="0" rIns="0" bIns="0">
            <a:noAutofit/>
          </a:bodyPr>
          <a:lstStyle>
            <a:lvl1pPr marL="224234" indent="-224234">
              <a:buClr>
                <a:schemeClr val="accent1"/>
              </a:buClr>
              <a:buFont typeface="Arial" panose="020B0604020202020204" pitchFamily="34" charset="0"/>
              <a:buChar char="•"/>
              <a:defRPr sz="1750">
                <a:latin typeface="+mj-lt"/>
              </a:defRPr>
            </a:lvl1pPr>
            <a:lvl2pPr marL="449461" indent="-225227">
              <a:buClr>
                <a:schemeClr val="accent1"/>
              </a:buClr>
              <a:buFont typeface="Arial" panose="020B0604020202020204" pitchFamily="34" charset="0"/>
              <a:buChar char="•"/>
              <a:defRPr sz="1500">
                <a:latin typeface="+mj-lt"/>
              </a:defRPr>
            </a:lvl2pPr>
            <a:lvl3pPr marL="673696" indent="-224234">
              <a:buClr>
                <a:schemeClr val="accent1"/>
              </a:buClr>
              <a:buFont typeface="Arial" panose="020B0604020202020204" pitchFamily="34" charset="0"/>
              <a:buChar char="•"/>
              <a:defRPr sz="1250">
                <a:latin typeface="+mj-lt"/>
              </a:defRPr>
            </a:lvl3pPr>
            <a:lvl4pPr marL="897930" indent="-224234">
              <a:buClr>
                <a:schemeClr val="accent1"/>
              </a:buClr>
              <a:buFont typeface="Arial" panose="020B0604020202020204" pitchFamily="34" charset="0"/>
              <a:buChar char="•"/>
              <a:defRPr sz="1125">
                <a:latin typeface="+mj-lt"/>
              </a:defRPr>
            </a:lvl4pPr>
            <a:lvl5pPr marL="1122164" indent="-224234">
              <a:buClr>
                <a:schemeClr val="accent1"/>
              </a:buClr>
              <a:buFont typeface="Arial" panose="020B0604020202020204" pitchFamily="34" charset="0"/>
              <a:buChar char="•"/>
              <a:defRPr sz="1125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CL_20x20-ppt01-logo-05.png" descr="/Users/brenpostma/Documents/contravent/CenturyLink/20x20_booth/CL_20x20-ppt01-logo-05.png"/>
          <p:cNvPicPr>
            <a:picLocks noChangeAspect="1"/>
          </p:cNvPicPr>
          <p:nvPr userDrawn="1"/>
        </p:nvPicPr>
        <p:blipFill rotWithShape="1"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694619" y="4741798"/>
            <a:ext cx="1269979" cy="324774"/>
          </a:xfrm>
          <a:prstGeom prst="rect">
            <a:avLst/>
          </a:prstGeom>
        </p:spPr>
      </p:pic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296664" y="4767263"/>
            <a:ext cx="2133600" cy="273844"/>
          </a:xfrm>
          <a:prstGeom prst="rect">
            <a:avLst/>
          </a:prstGeom>
        </p:spPr>
        <p:txBody>
          <a:bodyPr vert="horz" lIns="0" tIns="40819" rIns="81639" bIns="40819" rtlCol="0" anchor="ctr"/>
          <a:lstStyle>
            <a:defPPr>
              <a:defRPr lang="en-US"/>
            </a:defPPr>
            <a:lvl1pPr marL="0" algn="l" defTabSz="65311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311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6BE617-999C-3A42-BA58-58A90C35B845}" type="slidenum">
              <a:rPr lang="en-US" sz="875" smtClean="0"/>
              <a:pPr/>
              <a:t>‹#›</a:t>
            </a:fld>
            <a:endParaRPr lang="en-US" sz="875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4643013"/>
            <a:ext cx="9144000" cy="21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261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72" userDrawn="1">
          <p15:clr>
            <a:srgbClr val="FBAE40"/>
          </p15:clr>
        </p15:guide>
        <p15:guide id="2" pos="187" userDrawn="1">
          <p15:clr>
            <a:srgbClr val="FBAE40"/>
          </p15:clr>
        </p15:guide>
        <p15:guide id="3" pos="5573" userDrawn="1">
          <p15:clr>
            <a:srgbClr val="FBAE40"/>
          </p15:clr>
        </p15:guide>
        <p15:guide id="4" orient="horz" pos="2896" userDrawn="1">
          <p15:clr>
            <a:srgbClr val="FBAE40"/>
          </p15:clr>
        </p15:guide>
        <p15:guide id="5" pos="2753" userDrawn="1">
          <p15:clr>
            <a:srgbClr val="FBAE40"/>
          </p15:clr>
        </p15:guide>
        <p15:guide id="6" pos="300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-u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6DBB59C-D2A2-744D-8380-5FC3D0B653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903" y="4869123"/>
            <a:ext cx="159160" cy="14579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DF1D5-B8FC-4848-A581-16004B5610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5750" y="384572"/>
            <a:ext cx="8572500" cy="68580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700" b="1" i="0" cap="all" spc="-113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15" name="Text Placeholder 5951">
            <a:extLst>
              <a:ext uri="{FF2B5EF4-FFF2-40B4-BE49-F238E27FC236}">
                <a16:creationId xmlns:a16="http://schemas.microsoft.com/office/drawing/2014/main" id="{6B768EB5-2760-42C1-970B-A5A9EDA66E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5750" y="1104867"/>
            <a:ext cx="8572500" cy="2950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DA9FDD9E-11E9-4793-8158-2B5384573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7901" y="4755219"/>
            <a:ext cx="257175" cy="276999"/>
          </a:xfrm>
          <a:prstGeom prst="rect">
            <a:avLst/>
          </a:prstGeom>
        </p:spPr>
        <p:txBody>
          <a:bodyPr lIns="91440" tIns="45720" rIns="91440" bIns="45720" anchor="b" anchorCtr="0">
            <a:spAutoFit/>
          </a:bodyPr>
          <a:lstStyle>
            <a:lvl1pPr algn="r">
              <a:defRPr lang="uk-UA" sz="600" b="0" i="0" kern="120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194650"/>
      </p:ext>
    </p:extLst>
  </p:cSld>
  <p:clrMapOvr>
    <a:masterClrMapping/>
  </p:clrMapOvr>
  <p:hf hdr="0" ftr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2A0788-7D24-EA42-B749-97146BB8D636}"/>
              </a:ext>
            </a:extLst>
          </p:cNvPr>
          <p:cNvSpPr/>
          <p:nvPr userDrawn="1"/>
        </p:nvSpPr>
        <p:spPr>
          <a:xfrm>
            <a:off x="0" y="4428921"/>
            <a:ext cx="9144000" cy="714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22F5B9-E8AE-5E4A-9FEC-3BADFF3419CC}"/>
              </a:ext>
            </a:extLst>
          </p:cNvPr>
          <p:cNvSpPr/>
          <p:nvPr userDrawn="1"/>
        </p:nvSpPr>
        <p:spPr>
          <a:xfrm>
            <a:off x="0" y="0"/>
            <a:ext cx="9144000" cy="4504692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351" y="3240964"/>
            <a:ext cx="8216963" cy="91131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351" y="4204994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A8BB51-8CB8-0545-B2A0-7D418A467FBE}"/>
              </a:ext>
            </a:extLst>
          </p:cNvPr>
          <p:cNvSpPr/>
          <p:nvPr userDrawn="1"/>
        </p:nvSpPr>
        <p:spPr>
          <a:xfrm>
            <a:off x="517161" y="4451406"/>
            <a:ext cx="7086600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1E1AB0EF-45BD-FF4B-8AD5-43063159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53" y="1953380"/>
            <a:ext cx="8229600" cy="1259182"/>
          </a:xfrm>
        </p:spPr>
        <p:txBody>
          <a:bodyPr anchor="t">
            <a:noAutofit/>
          </a:bodyPr>
          <a:lstStyle>
            <a:lvl1pPr>
              <a:defRPr sz="4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E8C9A-A69F-7D4D-AFF6-2F358AD86049}"/>
              </a:ext>
            </a:extLst>
          </p:cNvPr>
          <p:cNvSpPr/>
          <p:nvPr userDrawn="1"/>
        </p:nvSpPr>
        <p:spPr>
          <a:xfrm>
            <a:off x="317452" y="4902236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74DE31DD-2F1A-404A-99D9-7764CA1F94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9353" y="4626115"/>
            <a:ext cx="1603374" cy="42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25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li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C5B320-BF99-4A37-9B3C-64BE934164CA}"/>
              </a:ext>
            </a:extLst>
          </p:cNvPr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E810D790-26E3-4294-B2EE-713B04AD0F27}"/>
              </a:ext>
            </a:extLst>
          </p:cNvPr>
          <p:cNvSpPr>
            <a:spLocks/>
          </p:cNvSpPr>
          <p:nvPr userDrawn="1"/>
        </p:nvSpPr>
        <p:spPr bwMode="auto">
          <a:xfrm>
            <a:off x="6024563" y="257175"/>
            <a:ext cx="1488105" cy="1591866"/>
          </a:xfrm>
          <a:custGeom>
            <a:avLst/>
            <a:gdLst>
              <a:gd name="T0" fmla="*/ 402 w 1950"/>
              <a:gd name="T1" fmla="*/ 0 h 2085"/>
              <a:gd name="T2" fmla="*/ 97 w 1950"/>
              <a:gd name="T3" fmla="*/ 177 h 2085"/>
              <a:gd name="T4" fmla="*/ 226 w 1950"/>
              <a:gd name="T5" fmla="*/ 657 h 2085"/>
              <a:gd name="T6" fmla="*/ 894 w 1950"/>
              <a:gd name="T7" fmla="*/ 1043 h 2085"/>
              <a:gd name="T8" fmla="*/ 226 w 1950"/>
              <a:gd name="T9" fmla="*/ 1428 h 2085"/>
              <a:gd name="T10" fmla="*/ 97 w 1950"/>
              <a:gd name="T11" fmla="*/ 1909 h 2085"/>
              <a:gd name="T12" fmla="*/ 402 w 1950"/>
              <a:gd name="T13" fmla="*/ 2085 h 2085"/>
              <a:gd name="T14" fmla="*/ 578 w 1950"/>
              <a:gd name="T15" fmla="*/ 2038 h 2085"/>
              <a:gd name="T16" fmla="*/ 1773 w 1950"/>
              <a:gd name="T17" fmla="*/ 1347 h 2085"/>
              <a:gd name="T18" fmla="*/ 1933 w 1950"/>
              <a:gd name="T19" fmla="*/ 1146 h 2085"/>
              <a:gd name="T20" fmla="*/ 1949 w 1950"/>
              <a:gd name="T21" fmla="*/ 1032 h 2085"/>
              <a:gd name="T22" fmla="*/ 1937 w 1950"/>
              <a:gd name="T23" fmla="*/ 949 h 2085"/>
              <a:gd name="T24" fmla="*/ 1773 w 1950"/>
              <a:gd name="T25" fmla="*/ 738 h 2085"/>
              <a:gd name="T26" fmla="*/ 578 w 1950"/>
              <a:gd name="T27" fmla="*/ 48 h 2085"/>
              <a:gd name="T28" fmla="*/ 402 w 1950"/>
              <a:gd name="T29" fmla="*/ 0 h 2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50" h="2085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70026D7-25E9-4A94-B69B-15336C1FF998}"/>
              </a:ext>
            </a:extLst>
          </p:cNvPr>
          <p:cNvSpPr/>
          <p:nvPr userDrawn="1"/>
        </p:nvSpPr>
        <p:spPr>
          <a:xfrm>
            <a:off x="4574381" y="2416970"/>
            <a:ext cx="3186407" cy="2726531"/>
          </a:xfrm>
          <a:custGeom>
            <a:avLst/>
            <a:gdLst>
              <a:gd name="connsiteX0" fmla="*/ 0 w 4248542"/>
              <a:gd name="connsiteY0" fmla="*/ 0 h 3635375"/>
              <a:gd name="connsiteX1" fmla="*/ 3688930 w 4248542"/>
              <a:gd name="connsiteY1" fmla="*/ 2134683 h 3635375"/>
              <a:gd name="connsiteX2" fmla="*/ 4210019 w 4248542"/>
              <a:gd name="connsiteY2" fmla="*/ 2805947 h 3635375"/>
              <a:gd name="connsiteX3" fmla="*/ 4248147 w 4248542"/>
              <a:gd name="connsiteY3" fmla="*/ 3069999 h 3635375"/>
              <a:gd name="connsiteX4" fmla="*/ 4197309 w 4248542"/>
              <a:gd name="connsiteY4" fmla="*/ 3432672 h 3635375"/>
              <a:gd name="connsiteX5" fmla="*/ 4120109 w 4248542"/>
              <a:gd name="connsiteY5" fmla="*/ 3622062 h 3635375"/>
              <a:gd name="connsiteX6" fmla="*/ 4112399 w 4248542"/>
              <a:gd name="connsiteY6" fmla="*/ 3635375 h 3635375"/>
              <a:gd name="connsiteX7" fmla="*/ 0 w 4248542"/>
              <a:gd name="connsiteY7" fmla="*/ 3635375 h 3635375"/>
              <a:gd name="connsiteX8" fmla="*/ 0 w 4248542"/>
              <a:gd name="connsiteY8" fmla="*/ 3623553 h 3635375"/>
              <a:gd name="connsiteX9" fmla="*/ 896019 w 4248542"/>
              <a:gd name="connsiteY9" fmla="*/ 3104994 h 3635375"/>
              <a:gd name="connsiteX10" fmla="*/ 0 w 4248542"/>
              <a:gd name="connsiteY10" fmla="*/ 2586434 h 3635375"/>
              <a:gd name="connsiteX11" fmla="*/ 0 w 4248542"/>
              <a:gd name="connsiteY11" fmla="*/ 0 h 363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48542" h="3635375">
                <a:moveTo>
                  <a:pt x="0" y="0"/>
                </a:moveTo>
                <a:cubicBezTo>
                  <a:pt x="0" y="0"/>
                  <a:pt x="0" y="0"/>
                  <a:pt x="3688930" y="2134683"/>
                </a:cubicBezTo>
                <a:cubicBezTo>
                  <a:pt x="3955829" y="2287388"/>
                  <a:pt x="4133762" y="2532351"/>
                  <a:pt x="4210019" y="2805947"/>
                </a:cubicBezTo>
                <a:cubicBezTo>
                  <a:pt x="4232261" y="2891843"/>
                  <a:pt x="4244971" y="2980921"/>
                  <a:pt x="4248147" y="3069999"/>
                </a:cubicBezTo>
                <a:cubicBezTo>
                  <a:pt x="4251325" y="3190890"/>
                  <a:pt x="4235438" y="3314962"/>
                  <a:pt x="4197309" y="3432672"/>
                </a:cubicBezTo>
                <a:cubicBezTo>
                  <a:pt x="4177450" y="3497890"/>
                  <a:pt x="4151634" y="3561318"/>
                  <a:pt x="4120109" y="3622062"/>
                </a:cubicBezTo>
                <a:lnTo>
                  <a:pt x="4112399" y="3635375"/>
                </a:lnTo>
                <a:lnTo>
                  <a:pt x="0" y="3635375"/>
                </a:lnTo>
                <a:lnTo>
                  <a:pt x="0" y="3623553"/>
                </a:lnTo>
                <a:cubicBezTo>
                  <a:pt x="0" y="3623553"/>
                  <a:pt x="0" y="3623553"/>
                  <a:pt x="896019" y="3104994"/>
                </a:cubicBezTo>
                <a:cubicBezTo>
                  <a:pt x="896019" y="3104994"/>
                  <a:pt x="896019" y="3104994"/>
                  <a:pt x="0" y="2586434"/>
                </a:cubicBezTo>
                <a:cubicBezTo>
                  <a:pt x="0" y="2586434"/>
                  <a:pt x="0" y="2586434"/>
                  <a:pt x="0" y="0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EDAFC39-A732-4A9B-8A0F-3DEDC7657097}"/>
              </a:ext>
            </a:extLst>
          </p:cNvPr>
          <p:cNvSpPr/>
          <p:nvPr userDrawn="1"/>
        </p:nvSpPr>
        <p:spPr>
          <a:xfrm>
            <a:off x="7184151" y="634350"/>
            <a:ext cx="1959849" cy="2806348"/>
          </a:xfrm>
          <a:custGeom>
            <a:avLst/>
            <a:gdLst>
              <a:gd name="connsiteX0" fmla="*/ 2613132 w 2613132"/>
              <a:gd name="connsiteY0" fmla="*/ 0 h 3741797"/>
              <a:gd name="connsiteX1" fmla="*/ 2613132 w 2613132"/>
              <a:gd name="connsiteY1" fmla="*/ 1482383 h 3741797"/>
              <a:gd name="connsiteX2" fmla="*/ 2480582 w 2613132"/>
              <a:gd name="connsiteY2" fmla="*/ 1558999 h 3741797"/>
              <a:gd name="connsiteX3" fmla="*/ 1938975 w 2613132"/>
              <a:gd name="connsiteY3" fmla="*/ 1872053 h 3741797"/>
              <a:gd name="connsiteX4" fmla="*/ 2507127 w 2613132"/>
              <a:gd name="connsiteY4" fmla="*/ 2199667 h 3741797"/>
              <a:gd name="connsiteX5" fmla="*/ 2613132 w 2613132"/>
              <a:gd name="connsiteY5" fmla="*/ 2260793 h 3741797"/>
              <a:gd name="connsiteX6" fmla="*/ 2613132 w 2613132"/>
              <a:gd name="connsiteY6" fmla="*/ 3741797 h 3741797"/>
              <a:gd name="connsiteX7" fmla="*/ 2518746 w 2613132"/>
              <a:gd name="connsiteY7" fmla="*/ 3699509 h 3741797"/>
              <a:gd name="connsiteX8" fmla="*/ 324746 w 2613132"/>
              <a:gd name="connsiteY8" fmla="*/ 2431617 h 3741797"/>
              <a:gd name="connsiteX9" fmla="*/ 28945 w 2613132"/>
              <a:gd name="connsiteY9" fmla="*/ 2061392 h 3741797"/>
              <a:gd name="connsiteX10" fmla="*/ 210 w 2613132"/>
              <a:gd name="connsiteY10" fmla="*/ 1851767 h 3741797"/>
              <a:gd name="connsiteX11" fmla="*/ 23874 w 2613132"/>
              <a:gd name="connsiteY11" fmla="*/ 1699620 h 3741797"/>
              <a:gd name="connsiteX12" fmla="*/ 324746 w 2613132"/>
              <a:gd name="connsiteY12" fmla="*/ 1310799 h 3741797"/>
              <a:gd name="connsiteX13" fmla="*/ 2518746 w 2613132"/>
              <a:gd name="connsiteY13" fmla="*/ 44597 h 3741797"/>
              <a:gd name="connsiteX14" fmla="*/ 2607725 w 2613132"/>
              <a:gd name="connsiteY14" fmla="*/ 1663 h 3741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13132" h="3741797">
                <a:moveTo>
                  <a:pt x="2613132" y="0"/>
                </a:moveTo>
                <a:lnTo>
                  <a:pt x="2613132" y="1482383"/>
                </a:lnTo>
                <a:lnTo>
                  <a:pt x="2480582" y="1558999"/>
                </a:lnTo>
                <a:cubicBezTo>
                  <a:pt x="1938975" y="1872053"/>
                  <a:pt x="1938975" y="1872053"/>
                  <a:pt x="1938975" y="1872053"/>
                </a:cubicBezTo>
                <a:cubicBezTo>
                  <a:pt x="2168749" y="2004548"/>
                  <a:pt x="2355441" y="2112200"/>
                  <a:pt x="2507127" y="2199667"/>
                </a:cubicBezTo>
                <a:lnTo>
                  <a:pt x="2613132" y="2260793"/>
                </a:lnTo>
                <a:lnTo>
                  <a:pt x="2613132" y="3741797"/>
                </a:lnTo>
                <a:lnTo>
                  <a:pt x="2518746" y="3699509"/>
                </a:lnTo>
                <a:cubicBezTo>
                  <a:pt x="324746" y="2431617"/>
                  <a:pt x="324746" y="2431617"/>
                  <a:pt x="324746" y="2431617"/>
                </a:cubicBezTo>
                <a:cubicBezTo>
                  <a:pt x="176001" y="2345400"/>
                  <a:pt x="76273" y="2211848"/>
                  <a:pt x="28945" y="2061392"/>
                </a:cubicBezTo>
                <a:cubicBezTo>
                  <a:pt x="6971" y="1993771"/>
                  <a:pt x="-1480" y="1922769"/>
                  <a:pt x="210" y="1851767"/>
                </a:cubicBezTo>
                <a:cubicBezTo>
                  <a:pt x="1901" y="1801051"/>
                  <a:pt x="8662" y="1750335"/>
                  <a:pt x="23874" y="1699620"/>
                </a:cubicBezTo>
                <a:cubicBezTo>
                  <a:pt x="66132" y="1540710"/>
                  <a:pt x="169240" y="1400397"/>
                  <a:pt x="324746" y="1310799"/>
                </a:cubicBezTo>
                <a:cubicBezTo>
                  <a:pt x="2518746" y="44597"/>
                  <a:pt x="2518746" y="44597"/>
                  <a:pt x="2518746" y="44597"/>
                </a:cubicBezTo>
                <a:cubicBezTo>
                  <a:pt x="2547745" y="27797"/>
                  <a:pt x="2577487" y="13509"/>
                  <a:pt x="2607725" y="1663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5F9AB594-5190-4D97-AD36-757B138BD43B}"/>
              </a:ext>
            </a:extLst>
          </p:cNvPr>
          <p:cNvSpPr>
            <a:spLocks/>
          </p:cNvSpPr>
          <p:nvPr userDrawn="1"/>
        </p:nvSpPr>
        <p:spPr bwMode="auto">
          <a:xfrm>
            <a:off x="6491288" y="2753536"/>
            <a:ext cx="1576388" cy="1686305"/>
          </a:xfrm>
          <a:custGeom>
            <a:avLst/>
            <a:gdLst>
              <a:gd name="T0" fmla="*/ 402 w 1950"/>
              <a:gd name="T1" fmla="*/ 0 h 2085"/>
              <a:gd name="T2" fmla="*/ 97 w 1950"/>
              <a:gd name="T3" fmla="*/ 177 h 2085"/>
              <a:gd name="T4" fmla="*/ 226 w 1950"/>
              <a:gd name="T5" fmla="*/ 657 h 2085"/>
              <a:gd name="T6" fmla="*/ 894 w 1950"/>
              <a:gd name="T7" fmla="*/ 1043 h 2085"/>
              <a:gd name="T8" fmla="*/ 226 w 1950"/>
              <a:gd name="T9" fmla="*/ 1428 h 2085"/>
              <a:gd name="T10" fmla="*/ 97 w 1950"/>
              <a:gd name="T11" fmla="*/ 1909 h 2085"/>
              <a:gd name="T12" fmla="*/ 402 w 1950"/>
              <a:gd name="T13" fmla="*/ 2085 h 2085"/>
              <a:gd name="T14" fmla="*/ 578 w 1950"/>
              <a:gd name="T15" fmla="*/ 2038 h 2085"/>
              <a:gd name="T16" fmla="*/ 1773 w 1950"/>
              <a:gd name="T17" fmla="*/ 1347 h 2085"/>
              <a:gd name="T18" fmla="*/ 1933 w 1950"/>
              <a:gd name="T19" fmla="*/ 1146 h 2085"/>
              <a:gd name="T20" fmla="*/ 1949 w 1950"/>
              <a:gd name="T21" fmla="*/ 1032 h 2085"/>
              <a:gd name="T22" fmla="*/ 1937 w 1950"/>
              <a:gd name="T23" fmla="*/ 949 h 2085"/>
              <a:gd name="T24" fmla="*/ 1773 w 1950"/>
              <a:gd name="T25" fmla="*/ 738 h 2085"/>
              <a:gd name="T26" fmla="*/ 578 w 1950"/>
              <a:gd name="T27" fmla="*/ 48 h 2085"/>
              <a:gd name="T28" fmla="*/ 402 w 1950"/>
              <a:gd name="T29" fmla="*/ 0 h 2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50" h="2085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>
              <a:alpha val="46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C0B37-2D5C-4C70-9011-A2363E16786E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DE3EE176-6E20-47D1-8B74-EEB6C90FB916}"/>
              </a:ext>
            </a:extLst>
          </p:cNvPr>
          <p:cNvSpPr>
            <a:spLocks/>
          </p:cNvSpPr>
          <p:nvPr/>
        </p:nvSpPr>
        <p:spPr bwMode="auto">
          <a:xfrm>
            <a:off x="6024563" y="257175"/>
            <a:ext cx="1488105" cy="1591866"/>
          </a:xfrm>
          <a:custGeom>
            <a:avLst/>
            <a:gdLst>
              <a:gd name="T0" fmla="*/ 402 w 1950"/>
              <a:gd name="T1" fmla="*/ 0 h 2085"/>
              <a:gd name="T2" fmla="*/ 97 w 1950"/>
              <a:gd name="T3" fmla="*/ 177 h 2085"/>
              <a:gd name="T4" fmla="*/ 226 w 1950"/>
              <a:gd name="T5" fmla="*/ 657 h 2085"/>
              <a:gd name="T6" fmla="*/ 894 w 1950"/>
              <a:gd name="T7" fmla="*/ 1043 h 2085"/>
              <a:gd name="T8" fmla="*/ 226 w 1950"/>
              <a:gd name="T9" fmla="*/ 1428 h 2085"/>
              <a:gd name="T10" fmla="*/ 97 w 1950"/>
              <a:gd name="T11" fmla="*/ 1909 h 2085"/>
              <a:gd name="T12" fmla="*/ 402 w 1950"/>
              <a:gd name="T13" fmla="*/ 2085 h 2085"/>
              <a:gd name="T14" fmla="*/ 578 w 1950"/>
              <a:gd name="T15" fmla="*/ 2038 h 2085"/>
              <a:gd name="T16" fmla="*/ 1773 w 1950"/>
              <a:gd name="T17" fmla="*/ 1347 h 2085"/>
              <a:gd name="T18" fmla="*/ 1933 w 1950"/>
              <a:gd name="T19" fmla="*/ 1146 h 2085"/>
              <a:gd name="T20" fmla="*/ 1949 w 1950"/>
              <a:gd name="T21" fmla="*/ 1032 h 2085"/>
              <a:gd name="T22" fmla="*/ 1937 w 1950"/>
              <a:gd name="T23" fmla="*/ 949 h 2085"/>
              <a:gd name="T24" fmla="*/ 1773 w 1950"/>
              <a:gd name="T25" fmla="*/ 738 h 2085"/>
              <a:gd name="T26" fmla="*/ 578 w 1950"/>
              <a:gd name="T27" fmla="*/ 48 h 2085"/>
              <a:gd name="T28" fmla="*/ 402 w 1950"/>
              <a:gd name="T29" fmla="*/ 0 h 2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50" h="2085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B799CE8-E248-42AC-9971-04BAF2BBA2CA}"/>
              </a:ext>
            </a:extLst>
          </p:cNvPr>
          <p:cNvSpPr/>
          <p:nvPr/>
        </p:nvSpPr>
        <p:spPr>
          <a:xfrm>
            <a:off x="4574381" y="2416970"/>
            <a:ext cx="3186407" cy="2726531"/>
          </a:xfrm>
          <a:custGeom>
            <a:avLst/>
            <a:gdLst>
              <a:gd name="connsiteX0" fmla="*/ 0 w 4248542"/>
              <a:gd name="connsiteY0" fmla="*/ 0 h 3635375"/>
              <a:gd name="connsiteX1" fmla="*/ 3688930 w 4248542"/>
              <a:gd name="connsiteY1" fmla="*/ 2134683 h 3635375"/>
              <a:gd name="connsiteX2" fmla="*/ 4210019 w 4248542"/>
              <a:gd name="connsiteY2" fmla="*/ 2805947 h 3635375"/>
              <a:gd name="connsiteX3" fmla="*/ 4248147 w 4248542"/>
              <a:gd name="connsiteY3" fmla="*/ 3069999 h 3635375"/>
              <a:gd name="connsiteX4" fmla="*/ 4197309 w 4248542"/>
              <a:gd name="connsiteY4" fmla="*/ 3432672 h 3635375"/>
              <a:gd name="connsiteX5" fmla="*/ 4120109 w 4248542"/>
              <a:gd name="connsiteY5" fmla="*/ 3622062 h 3635375"/>
              <a:gd name="connsiteX6" fmla="*/ 4112399 w 4248542"/>
              <a:gd name="connsiteY6" fmla="*/ 3635375 h 3635375"/>
              <a:gd name="connsiteX7" fmla="*/ 0 w 4248542"/>
              <a:gd name="connsiteY7" fmla="*/ 3635375 h 3635375"/>
              <a:gd name="connsiteX8" fmla="*/ 0 w 4248542"/>
              <a:gd name="connsiteY8" fmla="*/ 3623553 h 3635375"/>
              <a:gd name="connsiteX9" fmla="*/ 896019 w 4248542"/>
              <a:gd name="connsiteY9" fmla="*/ 3104994 h 3635375"/>
              <a:gd name="connsiteX10" fmla="*/ 0 w 4248542"/>
              <a:gd name="connsiteY10" fmla="*/ 2586434 h 3635375"/>
              <a:gd name="connsiteX11" fmla="*/ 0 w 4248542"/>
              <a:gd name="connsiteY11" fmla="*/ 0 h 363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48542" h="3635375">
                <a:moveTo>
                  <a:pt x="0" y="0"/>
                </a:moveTo>
                <a:cubicBezTo>
                  <a:pt x="0" y="0"/>
                  <a:pt x="0" y="0"/>
                  <a:pt x="3688930" y="2134683"/>
                </a:cubicBezTo>
                <a:cubicBezTo>
                  <a:pt x="3955829" y="2287388"/>
                  <a:pt x="4133762" y="2532351"/>
                  <a:pt x="4210019" y="2805947"/>
                </a:cubicBezTo>
                <a:cubicBezTo>
                  <a:pt x="4232261" y="2891843"/>
                  <a:pt x="4244971" y="2980921"/>
                  <a:pt x="4248147" y="3069999"/>
                </a:cubicBezTo>
                <a:cubicBezTo>
                  <a:pt x="4251325" y="3190890"/>
                  <a:pt x="4235438" y="3314962"/>
                  <a:pt x="4197309" y="3432672"/>
                </a:cubicBezTo>
                <a:cubicBezTo>
                  <a:pt x="4177450" y="3497890"/>
                  <a:pt x="4151634" y="3561318"/>
                  <a:pt x="4120109" y="3622062"/>
                </a:cubicBezTo>
                <a:lnTo>
                  <a:pt x="4112399" y="3635375"/>
                </a:lnTo>
                <a:lnTo>
                  <a:pt x="0" y="3635375"/>
                </a:lnTo>
                <a:lnTo>
                  <a:pt x="0" y="3623553"/>
                </a:lnTo>
                <a:cubicBezTo>
                  <a:pt x="0" y="3623553"/>
                  <a:pt x="0" y="3623553"/>
                  <a:pt x="896019" y="3104994"/>
                </a:cubicBezTo>
                <a:cubicBezTo>
                  <a:pt x="896019" y="3104994"/>
                  <a:pt x="896019" y="3104994"/>
                  <a:pt x="0" y="2586434"/>
                </a:cubicBezTo>
                <a:cubicBezTo>
                  <a:pt x="0" y="2586434"/>
                  <a:pt x="0" y="2586434"/>
                  <a:pt x="0" y="0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A122DDB-221F-461B-A33B-04147FEE5517}"/>
              </a:ext>
            </a:extLst>
          </p:cNvPr>
          <p:cNvSpPr/>
          <p:nvPr/>
        </p:nvSpPr>
        <p:spPr>
          <a:xfrm>
            <a:off x="7184151" y="634350"/>
            <a:ext cx="1959849" cy="2806348"/>
          </a:xfrm>
          <a:custGeom>
            <a:avLst/>
            <a:gdLst>
              <a:gd name="connsiteX0" fmla="*/ 2613132 w 2613132"/>
              <a:gd name="connsiteY0" fmla="*/ 0 h 3741797"/>
              <a:gd name="connsiteX1" fmla="*/ 2613132 w 2613132"/>
              <a:gd name="connsiteY1" fmla="*/ 1482383 h 3741797"/>
              <a:gd name="connsiteX2" fmla="*/ 2480582 w 2613132"/>
              <a:gd name="connsiteY2" fmla="*/ 1558999 h 3741797"/>
              <a:gd name="connsiteX3" fmla="*/ 1938975 w 2613132"/>
              <a:gd name="connsiteY3" fmla="*/ 1872053 h 3741797"/>
              <a:gd name="connsiteX4" fmla="*/ 2507127 w 2613132"/>
              <a:gd name="connsiteY4" fmla="*/ 2199667 h 3741797"/>
              <a:gd name="connsiteX5" fmla="*/ 2613132 w 2613132"/>
              <a:gd name="connsiteY5" fmla="*/ 2260793 h 3741797"/>
              <a:gd name="connsiteX6" fmla="*/ 2613132 w 2613132"/>
              <a:gd name="connsiteY6" fmla="*/ 3741797 h 3741797"/>
              <a:gd name="connsiteX7" fmla="*/ 2518746 w 2613132"/>
              <a:gd name="connsiteY7" fmla="*/ 3699509 h 3741797"/>
              <a:gd name="connsiteX8" fmla="*/ 324746 w 2613132"/>
              <a:gd name="connsiteY8" fmla="*/ 2431617 h 3741797"/>
              <a:gd name="connsiteX9" fmla="*/ 28945 w 2613132"/>
              <a:gd name="connsiteY9" fmla="*/ 2061392 h 3741797"/>
              <a:gd name="connsiteX10" fmla="*/ 210 w 2613132"/>
              <a:gd name="connsiteY10" fmla="*/ 1851767 h 3741797"/>
              <a:gd name="connsiteX11" fmla="*/ 23874 w 2613132"/>
              <a:gd name="connsiteY11" fmla="*/ 1699620 h 3741797"/>
              <a:gd name="connsiteX12" fmla="*/ 324746 w 2613132"/>
              <a:gd name="connsiteY12" fmla="*/ 1310799 h 3741797"/>
              <a:gd name="connsiteX13" fmla="*/ 2518746 w 2613132"/>
              <a:gd name="connsiteY13" fmla="*/ 44597 h 3741797"/>
              <a:gd name="connsiteX14" fmla="*/ 2607725 w 2613132"/>
              <a:gd name="connsiteY14" fmla="*/ 1663 h 3741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13132" h="3741797">
                <a:moveTo>
                  <a:pt x="2613132" y="0"/>
                </a:moveTo>
                <a:lnTo>
                  <a:pt x="2613132" y="1482383"/>
                </a:lnTo>
                <a:lnTo>
                  <a:pt x="2480582" y="1558999"/>
                </a:lnTo>
                <a:cubicBezTo>
                  <a:pt x="1938975" y="1872053"/>
                  <a:pt x="1938975" y="1872053"/>
                  <a:pt x="1938975" y="1872053"/>
                </a:cubicBezTo>
                <a:cubicBezTo>
                  <a:pt x="2168749" y="2004548"/>
                  <a:pt x="2355441" y="2112200"/>
                  <a:pt x="2507127" y="2199667"/>
                </a:cubicBezTo>
                <a:lnTo>
                  <a:pt x="2613132" y="2260793"/>
                </a:lnTo>
                <a:lnTo>
                  <a:pt x="2613132" y="3741797"/>
                </a:lnTo>
                <a:lnTo>
                  <a:pt x="2518746" y="3699509"/>
                </a:lnTo>
                <a:cubicBezTo>
                  <a:pt x="324746" y="2431617"/>
                  <a:pt x="324746" y="2431617"/>
                  <a:pt x="324746" y="2431617"/>
                </a:cubicBezTo>
                <a:cubicBezTo>
                  <a:pt x="176001" y="2345400"/>
                  <a:pt x="76273" y="2211848"/>
                  <a:pt x="28945" y="2061392"/>
                </a:cubicBezTo>
                <a:cubicBezTo>
                  <a:pt x="6971" y="1993771"/>
                  <a:pt x="-1480" y="1922769"/>
                  <a:pt x="210" y="1851767"/>
                </a:cubicBezTo>
                <a:cubicBezTo>
                  <a:pt x="1901" y="1801051"/>
                  <a:pt x="8662" y="1750335"/>
                  <a:pt x="23874" y="1699620"/>
                </a:cubicBezTo>
                <a:cubicBezTo>
                  <a:pt x="66132" y="1540710"/>
                  <a:pt x="169240" y="1400397"/>
                  <a:pt x="324746" y="1310799"/>
                </a:cubicBezTo>
                <a:cubicBezTo>
                  <a:pt x="2518746" y="44597"/>
                  <a:pt x="2518746" y="44597"/>
                  <a:pt x="2518746" y="44597"/>
                </a:cubicBezTo>
                <a:cubicBezTo>
                  <a:pt x="2547745" y="27797"/>
                  <a:pt x="2577487" y="13509"/>
                  <a:pt x="2607725" y="1663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D041462-FFA7-4A7F-A4CE-B734F6A9E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19650" y="904875"/>
            <a:ext cx="4048125" cy="391477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257175" indent="0">
              <a:buFontTx/>
              <a:buNone/>
              <a:defRPr>
                <a:solidFill>
                  <a:schemeClr val="bg1"/>
                </a:solidFill>
              </a:defRPr>
            </a:lvl2pPr>
            <a:lvl3pPr marL="428625" indent="0">
              <a:buFontTx/>
              <a:buNone/>
              <a:defRPr>
                <a:solidFill>
                  <a:schemeClr val="bg1"/>
                </a:solidFill>
              </a:defRPr>
            </a:lvl3pPr>
            <a:lvl4pPr marL="600075" indent="0">
              <a:buFontTx/>
              <a:buNone/>
              <a:defRPr>
                <a:solidFill>
                  <a:schemeClr val="bg1"/>
                </a:solidFill>
              </a:defRPr>
            </a:lvl4pPr>
            <a:lvl5pPr marL="77152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6FC6714F-3EA8-4956-B894-6FCCB6201689}"/>
              </a:ext>
            </a:extLst>
          </p:cNvPr>
          <p:cNvSpPr>
            <a:spLocks/>
          </p:cNvSpPr>
          <p:nvPr/>
        </p:nvSpPr>
        <p:spPr bwMode="auto">
          <a:xfrm>
            <a:off x="6491288" y="2753536"/>
            <a:ext cx="1576388" cy="1686305"/>
          </a:xfrm>
          <a:custGeom>
            <a:avLst/>
            <a:gdLst>
              <a:gd name="T0" fmla="*/ 402 w 1950"/>
              <a:gd name="T1" fmla="*/ 0 h 2085"/>
              <a:gd name="T2" fmla="*/ 97 w 1950"/>
              <a:gd name="T3" fmla="*/ 177 h 2085"/>
              <a:gd name="T4" fmla="*/ 226 w 1950"/>
              <a:gd name="T5" fmla="*/ 657 h 2085"/>
              <a:gd name="T6" fmla="*/ 894 w 1950"/>
              <a:gd name="T7" fmla="*/ 1043 h 2085"/>
              <a:gd name="T8" fmla="*/ 226 w 1950"/>
              <a:gd name="T9" fmla="*/ 1428 h 2085"/>
              <a:gd name="T10" fmla="*/ 97 w 1950"/>
              <a:gd name="T11" fmla="*/ 1909 h 2085"/>
              <a:gd name="T12" fmla="*/ 402 w 1950"/>
              <a:gd name="T13" fmla="*/ 2085 h 2085"/>
              <a:gd name="T14" fmla="*/ 578 w 1950"/>
              <a:gd name="T15" fmla="*/ 2038 h 2085"/>
              <a:gd name="T16" fmla="*/ 1773 w 1950"/>
              <a:gd name="T17" fmla="*/ 1347 h 2085"/>
              <a:gd name="T18" fmla="*/ 1933 w 1950"/>
              <a:gd name="T19" fmla="*/ 1146 h 2085"/>
              <a:gd name="T20" fmla="*/ 1949 w 1950"/>
              <a:gd name="T21" fmla="*/ 1032 h 2085"/>
              <a:gd name="T22" fmla="*/ 1937 w 1950"/>
              <a:gd name="T23" fmla="*/ 949 h 2085"/>
              <a:gd name="T24" fmla="*/ 1773 w 1950"/>
              <a:gd name="T25" fmla="*/ 738 h 2085"/>
              <a:gd name="T26" fmla="*/ 578 w 1950"/>
              <a:gd name="T27" fmla="*/ 48 h 2085"/>
              <a:gd name="T28" fmla="*/ 402 w 1950"/>
              <a:gd name="T29" fmla="*/ 0 h 2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50" h="2085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>
              <a:alpha val="46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1CA0DC16-DEA7-487D-B916-D069D8430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7901" y="4755219"/>
            <a:ext cx="257175" cy="276999"/>
          </a:xfrm>
          <a:prstGeom prst="rect">
            <a:avLst/>
          </a:prstGeom>
        </p:spPr>
        <p:txBody>
          <a:bodyPr lIns="91440" tIns="45720" rIns="91440" bIns="45720" anchor="b" anchorCtr="0">
            <a:spAutoFit/>
          </a:bodyPr>
          <a:lstStyle>
            <a:lvl1pPr algn="r">
              <a:defRPr lang="uk-UA" sz="600" b="0" i="0" kern="120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024465B1-77CF-4ACE-BDFF-4480C400EA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2895" y="384572"/>
            <a:ext cx="3977640" cy="68580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buNone/>
              <a:defRPr sz="2700" b="1" i="0" cap="all" spc="-113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46" name="Text Placeholder 5951">
            <a:extLst>
              <a:ext uri="{FF2B5EF4-FFF2-40B4-BE49-F238E27FC236}">
                <a16:creationId xmlns:a16="http://schemas.microsoft.com/office/drawing/2014/main" id="{32A7A5E5-020E-4D60-B9FD-B1201C8C9FE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562" y="1092314"/>
            <a:ext cx="3977640" cy="2950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F97A3E0-C675-5F41-A59C-3458DAE0E3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903" y="4869123"/>
            <a:ext cx="159160" cy="14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28179"/>
      </p:ext>
    </p:extLst>
  </p:cSld>
  <p:clrMapOvr>
    <a:masterClrMapping/>
  </p:clrMapOvr>
  <p:hf hdr="0" ftr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r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2A0788-7D24-EA42-B749-97146BB8D636}"/>
              </a:ext>
            </a:extLst>
          </p:cNvPr>
          <p:cNvSpPr/>
          <p:nvPr userDrawn="1"/>
        </p:nvSpPr>
        <p:spPr>
          <a:xfrm>
            <a:off x="0" y="4428921"/>
            <a:ext cx="9144000" cy="714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22F5B9-E8AE-5E4A-9FEC-3BADFF3419CC}"/>
              </a:ext>
            </a:extLst>
          </p:cNvPr>
          <p:cNvSpPr/>
          <p:nvPr userDrawn="1"/>
        </p:nvSpPr>
        <p:spPr>
          <a:xfrm flipV="1">
            <a:off x="-559" y="4441369"/>
            <a:ext cx="9144000" cy="702129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351" y="3240964"/>
            <a:ext cx="8216963" cy="682917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351" y="3932777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A8BB51-8CB8-0545-B2A0-7D418A467FBE}"/>
              </a:ext>
            </a:extLst>
          </p:cNvPr>
          <p:cNvSpPr/>
          <p:nvPr userDrawn="1"/>
        </p:nvSpPr>
        <p:spPr>
          <a:xfrm>
            <a:off x="468131" y="4441369"/>
            <a:ext cx="7086600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1E1AB0EF-45BD-FF4B-8AD5-43063159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53" y="1953380"/>
            <a:ext cx="8229600" cy="1259182"/>
          </a:xfrm>
        </p:spPr>
        <p:txBody>
          <a:bodyPr anchor="t">
            <a:noAutofit/>
          </a:bodyPr>
          <a:lstStyle>
            <a:lvl1pPr>
              <a:defRPr sz="4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943EAC-1D41-8344-80F2-D3514B8FECD8}"/>
              </a:ext>
            </a:extLst>
          </p:cNvPr>
          <p:cNvSpPr/>
          <p:nvPr userDrawn="1"/>
        </p:nvSpPr>
        <p:spPr>
          <a:xfrm>
            <a:off x="0" y="0"/>
            <a:ext cx="9144000" cy="261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444D97-6684-5741-8E58-3D3D708E76CF}"/>
              </a:ext>
            </a:extLst>
          </p:cNvPr>
          <p:cNvSpPr/>
          <p:nvPr userDrawn="1"/>
        </p:nvSpPr>
        <p:spPr>
          <a:xfrm>
            <a:off x="309288" y="4908149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 b="0" i="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2020 Lumen Technologies. All Rights Reserved.</a:t>
            </a:r>
            <a:r>
              <a:rPr lang="en-US" sz="6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6DD24DA-8431-3249-81A4-4F58F469C9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8080" y="4625356"/>
            <a:ext cx="1642375" cy="43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0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6640FD5-23D4-E148-9D14-43D71CA8D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2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598" cy="6262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777"/>
            <a:ext cx="5257800" cy="3068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6AFD79-82E1-C143-90F1-03BA0E48C0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1098224"/>
            <a:ext cx="5257801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75C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25E2E8B-6BA6-E640-B0AC-8515438170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49589" y="1098224"/>
            <a:ext cx="2737211" cy="2671663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5C4D1F-DEC8-104F-A4DD-73A8A0E01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3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_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598" cy="6262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777"/>
            <a:ext cx="8229600" cy="3068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6AFD79-82E1-C143-90F1-03BA0E48C0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1098224"/>
            <a:ext cx="8229599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75C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2815943-AE4F-064C-8525-BBDDBB2F5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5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2B8987A-82EB-D44E-9038-DC7BCDC8187D}"/>
              </a:ext>
            </a:extLst>
          </p:cNvPr>
          <p:cNvSpPr/>
          <p:nvPr userDrawn="1"/>
        </p:nvSpPr>
        <p:spPr>
          <a:xfrm>
            <a:off x="0" y="0"/>
            <a:ext cx="9140276" cy="5143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D71307-B703-F04A-BB8F-78E96B9B0C0D}"/>
              </a:ext>
            </a:extLst>
          </p:cNvPr>
          <p:cNvSpPr/>
          <p:nvPr userDrawn="1"/>
        </p:nvSpPr>
        <p:spPr>
          <a:xfrm>
            <a:off x="0" y="1413760"/>
            <a:ext cx="179882" cy="2300989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83842"/>
            <a:ext cx="7886700" cy="975814"/>
          </a:xfrm>
        </p:spPr>
        <p:txBody>
          <a:bodyPr anchor="ctr">
            <a:noAutofit/>
          </a:bodyPr>
          <a:lstStyle>
            <a:lvl1pPr algn="ctr">
              <a:defRPr sz="3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43FAE-C295-9F4A-81C0-AF1DDD2CE7C2}"/>
              </a:ext>
            </a:extLst>
          </p:cNvPr>
          <p:cNvSpPr/>
          <p:nvPr userDrawn="1"/>
        </p:nvSpPr>
        <p:spPr>
          <a:xfrm>
            <a:off x="662226" y="4837784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62F6D15D-53D4-3F40-A3CC-476CB2680B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2162" y="4678477"/>
            <a:ext cx="1603374" cy="425385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A933E5F-76F0-DF4B-94B7-2B41A2CCB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5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2B8987A-82EB-D44E-9038-DC7BCDC8187D}"/>
              </a:ext>
            </a:extLst>
          </p:cNvPr>
          <p:cNvSpPr/>
          <p:nvPr userDrawn="1"/>
        </p:nvSpPr>
        <p:spPr>
          <a:xfrm>
            <a:off x="0" y="0"/>
            <a:ext cx="9140276" cy="5143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D71307-B703-F04A-BB8F-78E96B9B0C0D}"/>
              </a:ext>
            </a:extLst>
          </p:cNvPr>
          <p:cNvSpPr/>
          <p:nvPr userDrawn="1"/>
        </p:nvSpPr>
        <p:spPr>
          <a:xfrm>
            <a:off x="-1" y="0"/>
            <a:ext cx="9140275" cy="5143500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86" y="1873982"/>
            <a:ext cx="7886700" cy="975814"/>
          </a:xfrm>
        </p:spPr>
        <p:txBody>
          <a:bodyPr anchor="ctr">
            <a:noAutofit/>
          </a:bodyPr>
          <a:lstStyle>
            <a:lvl1pPr algn="ctr">
              <a:defRPr sz="3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0FB53-25B5-2246-80E1-D7D0211A0574}"/>
              </a:ext>
            </a:extLst>
          </p:cNvPr>
          <p:cNvSpPr/>
          <p:nvPr userDrawn="1"/>
        </p:nvSpPr>
        <p:spPr>
          <a:xfrm>
            <a:off x="662226" y="4837784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F7ADD47-AB10-294D-8E2F-DCAABCBB8F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0745" y="4678178"/>
            <a:ext cx="1642375" cy="435732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51932C2-B47E-164D-8378-7CABAAA1A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6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69219"/>
            <a:ext cx="40576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44C97-B411-F444-ADCB-A3BBEBEAA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8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626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166327"/>
            <a:ext cx="8229599" cy="3360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5BD6C-304F-6F4F-9AFA-F523AC7C70A4}"/>
              </a:ext>
            </a:extLst>
          </p:cNvPr>
          <p:cNvSpPr/>
          <p:nvPr userDrawn="1"/>
        </p:nvSpPr>
        <p:spPr>
          <a:xfrm>
            <a:off x="0" y="0"/>
            <a:ext cx="9144000" cy="1858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50AEAA-E9B2-FB44-A85F-75D7146FAACD}"/>
              </a:ext>
            </a:extLst>
          </p:cNvPr>
          <p:cNvSpPr/>
          <p:nvPr userDrawn="1"/>
        </p:nvSpPr>
        <p:spPr>
          <a:xfrm>
            <a:off x="662226" y="4837784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380401D8-6A50-264D-AD48-DCB690ADCB12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7442162" y="4678477"/>
            <a:ext cx="1603374" cy="42538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5ED3AEA-2592-574C-845C-D50182E18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4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78" r:id="rId3"/>
    <p:sldLayoutId id="2147483662" r:id="rId4"/>
    <p:sldLayoutId id="2147483672" r:id="rId5"/>
    <p:sldLayoutId id="2147483679" r:id="rId6"/>
    <p:sldLayoutId id="2147483663" r:id="rId7"/>
    <p:sldLayoutId id="2147483676" r:id="rId8"/>
    <p:sldLayoutId id="2147483664" r:id="rId9"/>
    <p:sldLayoutId id="2147483665" r:id="rId10"/>
    <p:sldLayoutId id="2147483666" r:id="rId11"/>
    <p:sldLayoutId id="2147483667" r:id="rId12"/>
    <p:sldLayoutId id="2147483675" r:id="rId13"/>
    <p:sldLayoutId id="2147483668" r:id="rId14"/>
    <p:sldLayoutId id="2147483669" r:id="rId15"/>
    <p:sldLayoutId id="2147483680" r:id="rId16"/>
    <p:sldLayoutId id="2147483681" r:id="rId17"/>
    <p:sldLayoutId id="2147483683" r:id="rId18"/>
    <p:sldLayoutId id="2147483684" r:id="rId19"/>
    <p:sldLayoutId id="2147483685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3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69863" algn="l" defTabSz="685800" rtl="0" eaLnBrk="1" latinLnBrk="0" hangingPunct="1">
        <a:lnSpc>
          <a:spcPct val="90000"/>
        </a:lnSpc>
        <a:spcBef>
          <a:spcPts val="375"/>
        </a:spcBef>
        <a:buClr>
          <a:schemeClr val="tx1"/>
        </a:buClr>
        <a:buSzPct val="70000"/>
        <a:buFont typeface="Monaco" pitchFamily="2" charset="77"/>
        <a:buChar char="⎻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68275" algn="l" defTabSz="685800" rtl="0" eaLnBrk="1" latinLnBrk="0" hangingPunct="1">
        <a:lnSpc>
          <a:spcPct val="90000"/>
        </a:lnSpc>
        <a:spcBef>
          <a:spcPts val="375"/>
        </a:spcBef>
        <a:buClr>
          <a:schemeClr val="tx1"/>
        </a:buClr>
        <a:buSzPct val="90000"/>
        <a:buFont typeface="Arial" panose="020B0604020202020204" pitchFamily="34" charset="0"/>
        <a:buChar char="•"/>
        <a:tabLst/>
        <a:defRPr sz="1400" kern="1200">
          <a:solidFill>
            <a:sysClr val="windowText" lastClr="000000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SzPct val="90000"/>
        <a:buFont typeface="STIXGeneral-Regular" pitchFamily="2" charset="2"/>
        <a:buChar char="⎯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SzPct val="90000"/>
        <a:buFont typeface="STIXGeneral-Regular" pitchFamily="2" charset="2"/>
        <a:buChar char="⎯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F1C0CA-0C32-4B48-81F9-742CD0F8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Snowflake Training</a:t>
            </a:r>
          </a:p>
        </p:txBody>
      </p:sp>
    </p:spTree>
    <p:extLst>
      <p:ext uri="{BB962C8B-B14F-4D97-AF65-F5344CB8AC3E}">
        <p14:creationId xmlns:p14="http://schemas.microsoft.com/office/powerpoint/2010/main" val="3261388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BE5AB-413D-38D1-5C68-EA014B8B2E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2576" y="2200509"/>
            <a:ext cx="8572500" cy="897902"/>
          </a:xfrm>
        </p:spPr>
        <p:txBody>
          <a:bodyPr>
            <a:normAutofit/>
          </a:bodyPr>
          <a:lstStyle/>
          <a:p>
            <a:r>
              <a:rPr lang="en-US" sz="3200" dirty="0"/>
              <a:t>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4E816-05F0-6091-F401-2BCFE9E16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77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5DFB8-A35B-4873-9ECE-B3476587B7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96506" y="2096972"/>
            <a:ext cx="1966119" cy="4747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2057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554854-D115-698F-106E-78900BEC1A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Loading &amp; Unloading</a:t>
            </a:r>
          </a:p>
          <a:p>
            <a:pPr marL="542925" lvl="1" indent="-285750">
              <a:buFont typeface="Arial" panose="020B0604020202020204" pitchFamily="34" charset="0"/>
              <a:buChar char="•"/>
            </a:pPr>
            <a:r>
              <a:rPr lang="en-US" dirty="0"/>
              <a:t>Considerations</a:t>
            </a:r>
          </a:p>
          <a:p>
            <a:pPr marL="542925" lvl="1" indent="-285750">
              <a:buFont typeface="Arial" panose="020B0604020202020204" pitchFamily="34" charset="0"/>
              <a:buChar char="•"/>
            </a:pPr>
            <a:r>
              <a:rPr lang="en-US" dirty="0"/>
              <a:t>Best Practices</a:t>
            </a:r>
          </a:p>
          <a:p>
            <a:pPr marL="542925" lvl="1" indent="-285750">
              <a:buFont typeface="Arial" panose="020B0604020202020204" pitchFamily="34" charset="0"/>
              <a:buChar char="•"/>
            </a:pPr>
            <a:r>
              <a:rPr lang="en-US" dirty="0"/>
              <a:t>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Common Table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Semi Structured Data</a:t>
            </a:r>
          </a:p>
          <a:p>
            <a:pPr marL="542925" lvl="1" indent="-285750">
              <a:buFont typeface="Arial" panose="020B0604020202020204" pitchFamily="34" charset="0"/>
              <a:buChar char="•"/>
            </a:pPr>
            <a:r>
              <a:rPr lang="en-US" dirty="0"/>
              <a:t>Considerations</a:t>
            </a:r>
          </a:p>
          <a:p>
            <a:pPr marL="542925" lvl="1" indent="-285750">
              <a:buFont typeface="Arial" panose="020B0604020202020204" pitchFamily="34" charset="0"/>
              <a:buChar char="•"/>
            </a:pPr>
            <a:r>
              <a:rPr lang="en-US" dirty="0"/>
              <a:t>Best Practices</a:t>
            </a:r>
          </a:p>
          <a:p>
            <a:pPr marL="542925" lvl="1" indent="-285750">
              <a:buFont typeface="Arial" panose="020B0604020202020204" pitchFamily="34" charset="0"/>
              <a:buChar char="•"/>
            </a:pPr>
            <a:r>
              <a:rPr lang="en-US" dirty="0"/>
              <a:t>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Travel &amp; Fail Safe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LAB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C65D48-5AA2-E469-1AC4-BEC0CC5AA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9B8FB-92C8-1D0C-D3EC-14FF053EE5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280" y="2070250"/>
            <a:ext cx="3977640" cy="685800"/>
          </a:xfrm>
        </p:spPr>
        <p:txBody>
          <a:bodyPr/>
          <a:lstStyle/>
          <a:p>
            <a:r>
              <a:rPr lang="en-US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13245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D70107-978D-B54C-8845-3DA9883C44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384572"/>
            <a:ext cx="8572500" cy="542925"/>
          </a:xfrm>
        </p:spPr>
        <p:txBody>
          <a:bodyPr/>
          <a:lstStyle/>
          <a:p>
            <a:pPr algn="l"/>
            <a:r>
              <a:rPr lang="en-US" dirty="0"/>
              <a:t>BULK loading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BC7B2-89B8-764C-8022-E497E6464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 descr="Data loading overview">
            <a:extLst>
              <a:ext uri="{FF2B5EF4-FFF2-40B4-BE49-F238E27FC236}">
                <a16:creationId xmlns:a16="http://schemas.microsoft.com/office/drawing/2014/main" id="{DA713A80-44AA-AFB4-8802-F8BB8CEB9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341" y="2069263"/>
            <a:ext cx="2335156" cy="227682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 loading overview">
            <a:extLst>
              <a:ext uri="{FF2B5EF4-FFF2-40B4-BE49-F238E27FC236}">
                <a16:creationId xmlns:a16="http://schemas.microsoft.com/office/drawing/2014/main" id="{E4B00E50-E9A7-C1B4-494D-6B9534607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099" y="2069263"/>
            <a:ext cx="3531897" cy="2276830"/>
          </a:xfrm>
          <a:prstGeom prst="rect">
            <a:avLst/>
          </a:prstGeom>
          <a:noFill/>
          <a:ln w="31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98E614-F59D-48E3-F79D-50EEC0B9BA36}"/>
              </a:ext>
            </a:extLst>
          </p:cNvPr>
          <p:cNvSpPr txBox="1"/>
          <p:nvPr/>
        </p:nvSpPr>
        <p:spPr>
          <a:xfrm>
            <a:off x="1003609" y="1122559"/>
            <a:ext cx="7493619" cy="698808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marL="285750" indent="-285750" algn="l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COPY INTO is the bulk load utility.</a:t>
            </a:r>
          </a:p>
          <a:p>
            <a:pPr marL="285750" indent="-285750" algn="l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Bulk load can be done from local file system or a cloud storage.</a:t>
            </a:r>
          </a:p>
          <a:p>
            <a:pPr marL="285750" indent="-285750" algn="l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A named external stage is a database object created in a schema. This object stores the URL to files in cloud storage.</a:t>
            </a:r>
          </a:p>
        </p:txBody>
      </p:sp>
    </p:spTree>
    <p:extLst>
      <p:ext uri="{BB962C8B-B14F-4D97-AF65-F5344CB8AC3E}">
        <p14:creationId xmlns:p14="http://schemas.microsoft.com/office/powerpoint/2010/main" val="281333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D70107-978D-B54C-8845-3DA9883C44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384572"/>
            <a:ext cx="8572500" cy="542925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/>
              <a:t>BULK load – Considerations and Best Practices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BC7B2-89B8-764C-8022-E497E6464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98E614-F59D-48E3-F79D-50EEC0B9BA36}"/>
              </a:ext>
            </a:extLst>
          </p:cNvPr>
          <p:cNvSpPr txBox="1"/>
          <p:nvPr/>
        </p:nvSpPr>
        <p:spPr>
          <a:xfrm>
            <a:off x="1003610" y="1122558"/>
            <a:ext cx="6408234" cy="266885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marL="285750" indent="-285750" algn="l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200" dirty="0"/>
              <a:t>Snowflake’s support for Azure cloud -  Blob storage, Data Lake Storage Gen2, General-purpose v1, General-purpose v2</a:t>
            </a:r>
          </a:p>
          <a:p>
            <a:pPr marL="285750" indent="-285750" algn="l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200" dirty="0"/>
              <a:t>~ 100-250 MB  (compressed ) are the recommended file sizes.</a:t>
            </a:r>
          </a:p>
          <a:p>
            <a:pPr marL="285750" indent="-285750" algn="l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200" dirty="0"/>
              <a:t>Data loading operation is allowed for a maximum duration of 24 hours.</a:t>
            </a:r>
          </a:p>
          <a:p>
            <a:pPr marL="285750" indent="-285750" algn="l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200" dirty="0"/>
              <a:t>Aggregate smaller files to minimize the processing overhead for each file.</a:t>
            </a:r>
          </a:p>
          <a:p>
            <a:pPr marL="285750" indent="-285750" algn="l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200" dirty="0"/>
              <a:t>Organize data files by Path - @%t1/United_States/California/Los_Angeles/2016/06/01/11/mydata</a:t>
            </a:r>
          </a:p>
          <a:p>
            <a:pPr marL="285750" indent="-285750" algn="l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200" dirty="0"/>
              <a:t>Use the COPY_HISTORY to check if the data has been loaded successfully. ( STATUS column )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2678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DFD81B-9A4C-3445-E1DC-0846B1A810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988" y="1885950"/>
            <a:ext cx="8572500" cy="685800"/>
          </a:xfrm>
        </p:spPr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65BCA-3244-9FB3-4399-502F1DD2B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46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2E6CC7-FF90-114D-E842-55C6CCDE30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CTE &amp; Sequences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9C785-C858-5F6F-EC23-AE42B92DF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639EF-C527-D9C0-9477-595FCC7674C3}"/>
              </a:ext>
            </a:extLst>
          </p:cNvPr>
          <p:cNvSpPr txBox="1"/>
          <p:nvPr/>
        </p:nvSpPr>
        <p:spPr>
          <a:xfrm>
            <a:off x="639337" y="1299584"/>
            <a:ext cx="4772721" cy="320412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CTE is a named subquery defined in a WITH clause that acts like a temporary view.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 CTE can be recursive or non-recursive.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CTEs increase modularity and simplify maintenance.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Sequences can be used to Create Default Column Values.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currval</a:t>
            </a:r>
            <a:r>
              <a:rPr lang="en-US" sz="1200" dirty="0"/>
              <a:t> sequence reference is not supported in Snowflake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3A722-1622-54EF-D061-DF625D1484C5}"/>
              </a:ext>
            </a:extLst>
          </p:cNvPr>
          <p:cNvSpPr txBox="1"/>
          <p:nvPr/>
        </p:nvSpPr>
        <p:spPr>
          <a:xfrm>
            <a:off x="5649951" y="1299584"/>
            <a:ext cx="3007950" cy="1198289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txBody>
          <a:bodyPr vert="horz" wrap="none" lIns="91440" tIns="45720" rIns="91440" bIns="45720" rtlCol="0" anchor="b">
            <a:normAutofit/>
          </a:bodyPr>
          <a:lstStyle/>
          <a:p>
            <a:pPr algn="l"/>
            <a:r>
              <a:rPr lang="en-US" sz="1100" dirty="0"/>
              <a:t>WITH</a:t>
            </a:r>
          </a:p>
          <a:p>
            <a:pPr algn="l"/>
            <a:r>
              <a:rPr lang="en-US" sz="1100" dirty="0"/>
              <a:t>    </a:t>
            </a:r>
            <a:r>
              <a:rPr lang="en-US" sz="1100" b="1" dirty="0" err="1"/>
              <a:t>my_cte</a:t>
            </a:r>
            <a:r>
              <a:rPr lang="en-US" sz="1100" dirty="0"/>
              <a:t> (cte_col_1, cte_col_2) AS (</a:t>
            </a:r>
          </a:p>
          <a:p>
            <a:pPr algn="l"/>
            <a:r>
              <a:rPr lang="en-US" sz="1100" dirty="0"/>
              <a:t>        SELECT col_1, col_2</a:t>
            </a:r>
          </a:p>
          <a:p>
            <a:pPr algn="l"/>
            <a:r>
              <a:rPr lang="en-US" sz="1100" dirty="0"/>
              <a:t>            FROM ...</a:t>
            </a:r>
          </a:p>
          <a:p>
            <a:pPr algn="l"/>
            <a:r>
              <a:rPr lang="en-US" sz="1100" dirty="0"/>
              <a:t>    )</a:t>
            </a:r>
          </a:p>
          <a:p>
            <a:pPr algn="l"/>
            <a:r>
              <a:rPr lang="en-US" sz="1100" dirty="0"/>
              <a:t>SELECT ... FROM </a:t>
            </a:r>
            <a:r>
              <a:rPr lang="en-US" sz="1100" dirty="0" err="1"/>
              <a:t>my_cte</a:t>
            </a:r>
            <a:r>
              <a:rPr lang="en-US" sz="11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62475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DFD81B-9A4C-3445-E1DC-0846B1A810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988" y="1172271"/>
            <a:ext cx="8572500" cy="2143357"/>
          </a:xfrm>
        </p:spPr>
        <p:txBody>
          <a:bodyPr>
            <a:normAutofit/>
          </a:bodyPr>
          <a:lstStyle/>
          <a:p>
            <a:r>
              <a:rPr lang="en-US" dirty="0"/>
              <a:t>LAB</a:t>
            </a:r>
          </a:p>
          <a:p>
            <a:r>
              <a:rPr lang="en-US" sz="1200" b="0" dirty="0"/>
              <a:t>CTE</a:t>
            </a:r>
          </a:p>
          <a:p>
            <a:r>
              <a:rPr lang="en-US" sz="1200" b="0" dirty="0"/>
              <a:t>Sequence</a:t>
            </a:r>
          </a:p>
          <a:p>
            <a:r>
              <a:rPr lang="en-US" sz="1200" b="0" dirty="0"/>
              <a:t>Semi structured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65BCA-3244-9FB3-4399-502F1DD2B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69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AD210E6-E686-4A59-ADE4-66FA95E69B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384572"/>
            <a:ext cx="8572500" cy="542925"/>
          </a:xfrm>
        </p:spPr>
        <p:txBody>
          <a:bodyPr/>
          <a:lstStyle/>
          <a:p>
            <a:r>
              <a:rPr lang="en-US"/>
              <a:t>Adaptive caching</a:t>
            </a:r>
            <a:endParaRPr lang="en-US" dirty="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60CFE2C0-3B51-D147-A82B-F8148BE00E7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48960" y="1101988"/>
            <a:ext cx="2937511" cy="746285"/>
            <a:chOff x="1135" y="1527"/>
            <a:chExt cx="5408" cy="1015"/>
          </a:xfrm>
          <a:noFill/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F821FC1F-16B9-A24E-AD43-514E1EC1C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" y="1527"/>
              <a:ext cx="5408" cy="1015"/>
            </a:xfrm>
            <a:custGeom>
              <a:avLst/>
              <a:gdLst>
                <a:gd name="T0" fmla="*/ 0 w 3065"/>
                <a:gd name="T1" fmla="*/ 565 h 571"/>
                <a:gd name="T2" fmla="*/ 162 w 3065"/>
                <a:gd name="T3" fmla="*/ 480 h 571"/>
                <a:gd name="T4" fmla="*/ 3065 w 3065"/>
                <a:gd name="T5" fmla="*/ 571 h 571"/>
                <a:gd name="T6" fmla="*/ 3065 w 3065"/>
                <a:gd name="T7" fmla="*/ 571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65" h="571">
                  <a:moveTo>
                    <a:pt x="0" y="565"/>
                  </a:moveTo>
                  <a:cubicBezTo>
                    <a:pt x="162" y="480"/>
                    <a:pt x="162" y="480"/>
                    <a:pt x="162" y="480"/>
                  </a:cubicBezTo>
                  <a:cubicBezTo>
                    <a:pt x="1079" y="0"/>
                    <a:pt x="2180" y="34"/>
                    <a:pt x="3065" y="571"/>
                  </a:cubicBezTo>
                  <a:cubicBezTo>
                    <a:pt x="3065" y="571"/>
                    <a:pt x="3065" y="571"/>
                    <a:pt x="3065" y="571"/>
                  </a:cubicBezTo>
                </a:path>
              </a:pathLst>
            </a:custGeom>
            <a:ln w="31750" cap="sq">
              <a:solidFill>
                <a:schemeClr val="tx1">
                  <a:lumMod val="25000"/>
                  <a:lumOff val="75000"/>
                  <a:alpha val="50000"/>
                </a:schemeClr>
              </a:solidFill>
              <a:prstDash val="sysDash"/>
              <a:miter lim="800000"/>
              <a:headEnd type="triangle"/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9F2D98D-F427-1143-B09C-A2D26708F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" y="1527"/>
              <a:ext cx="5408" cy="1015"/>
            </a:xfrm>
            <a:custGeom>
              <a:avLst/>
              <a:gdLst>
                <a:gd name="T0" fmla="*/ 0 w 3065"/>
                <a:gd name="T1" fmla="*/ 565 h 571"/>
                <a:gd name="T2" fmla="*/ 162 w 3065"/>
                <a:gd name="T3" fmla="*/ 480 h 571"/>
                <a:gd name="T4" fmla="*/ 3065 w 3065"/>
                <a:gd name="T5" fmla="*/ 571 h 571"/>
                <a:gd name="T6" fmla="*/ 3065 w 3065"/>
                <a:gd name="T7" fmla="*/ 571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65" h="571">
                  <a:moveTo>
                    <a:pt x="0" y="565"/>
                  </a:moveTo>
                  <a:cubicBezTo>
                    <a:pt x="162" y="480"/>
                    <a:pt x="162" y="480"/>
                    <a:pt x="162" y="480"/>
                  </a:cubicBezTo>
                  <a:cubicBezTo>
                    <a:pt x="1079" y="0"/>
                    <a:pt x="2180" y="34"/>
                    <a:pt x="3065" y="571"/>
                  </a:cubicBezTo>
                  <a:cubicBezTo>
                    <a:pt x="3065" y="571"/>
                    <a:pt x="3065" y="571"/>
                    <a:pt x="3065" y="571"/>
                  </a:cubicBezTo>
                </a:path>
              </a:pathLst>
            </a:custGeom>
            <a:ln w="31750" cap="sq">
              <a:solidFill>
                <a:schemeClr val="tx1">
                  <a:lumMod val="25000"/>
                  <a:lumOff val="75000"/>
                  <a:alpha val="50000"/>
                </a:schemeClr>
              </a:solidFill>
              <a:prstDash val="sysDash"/>
              <a:miter lim="800000"/>
              <a:headEnd type="triangle"/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14" name="Freeform 5">
            <a:extLst>
              <a:ext uri="{FF2B5EF4-FFF2-40B4-BE49-F238E27FC236}">
                <a16:creationId xmlns:a16="http://schemas.microsoft.com/office/drawing/2014/main" id="{9413B9E9-C223-9D44-B94B-1590ACEB9E23}"/>
              </a:ext>
            </a:extLst>
          </p:cNvPr>
          <p:cNvSpPr>
            <a:spLocks/>
          </p:cNvSpPr>
          <p:nvPr/>
        </p:nvSpPr>
        <p:spPr bwMode="auto">
          <a:xfrm>
            <a:off x="504217" y="626525"/>
            <a:ext cx="1032272" cy="632039"/>
          </a:xfrm>
          <a:custGeom>
            <a:avLst/>
            <a:gdLst>
              <a:gd name="T0" fmla="*/ 1718 w 2048"/>
              <a:gd name="T1" fmla="*/ 1252 h 1252"/>
              <a:gd name="T2" fmla="*/ 2048 w 2048"/>
              <a:gd name="T3" fmla="*/ 922 h 1252"/>
              <a:gd name="T4" fmla="*/ 1792 w 2048"/>
              <a:gd name="T5" fmla="*/ 600 h 1252"/>
              <a:gd name="T6" fmla="*/ 1187 w 2048"/>
              <a:gd name="T7" fmla="*/ 0 h 1252"/>
              <a:gd name="T8" fmla="*/ 657 w 2048"/>
              <a:gd name="T9" fmla="*/ 313 h 1252"/>
              <a:gd name="T10" fmla="*/ 555 w 2048"/>
              <a:gd name="T11" fmla="*/ 292 h 1252"/>
              <a:gd name="T12" fmla="*/ 299 w 2048"/>
              <a:gd name="T13" fmla="*/ 516 h 1252"/>
              <a:gd name="T14" fmla="*/ 0 w 2048"/>
              <a:gd name="T15" fmla="*/ 880 h 1252"/>
              <a:gd name="T16" fmla="*/ 372 w 2048"/>
              <a:gd name="T17" fmla="*/ 1252 h 1252"/>
              <a:gd name="T18" fmla="*/ 1718 w 2048"/>
              <a:gd name="T19" fmla="*/ 1252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48" h="1252">
                <a:moveTo>
                  <a:pt x="1718" y="1252"/>
                </a:moveTo>
                <a:cubicBezTo>
                  <a:pt x="1900" y="1252"/>
                  <a:pt x="2048" y="1104"/>
                  <a:pt x="2048" y="922"/>
                </a:cubicBezTo>
                <a:cubicBezTo>
                  <a:pt x="2048" y="765"/>
                  <a:pt x="1939" y="634"/>
                  <a:pt x="1792" y="600"/>
                </a:cubicBezTo>
                <a:cubicBezTo>
                  <a:pt x="1789" y="268"/>
                  <a:pt x="1519" y="0"/>
                  <a:pt x="1187" y="0"/>
                </a:cubicBezTo>
                <a:cubicBezTo>
                  <a:pt x="959" y="0"/>
                  <a:pt x="760" y="126"/>
                  <a:pt x="657" y="313"/>
                </a:cubicBezTo>
                <a:cubicBezTo>
                  <a:pt x="626" y="299"/>
                  <a:pt x="591" y="292"/>
                  <a:pt x="555" y="292"/>
                </a:cubicBezTo>
                <a:cubicBezTo>
                  <a:pt x="424" y="292"/>
                  <a:pt x="316" y="389"/>
                  <a:pt x="299" y="516"/>
                </a:cubicBezTo>
                <a:cubicBezTo>
                  <a:pt x="129" y="550"/>
                  <a:pt x="0" y="700"/>
                  <a:pt x="0" y="880"/>
                </a:cubicBezTo>
                <a:cubicBezTo>
                  <a:pt x="0" y="1086"/>
                  <a:pt x="166" y="1252"/>
                  <a:pt x="372" y="1252"/>
                </a:cubicBezTo>
                <a:cubicBezTo>
                  <a:pt x="429" y="1252"/>
                  <a:pt x="1678" y="1252"/>
                  <a:pt x="1718" y="125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6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43DB4CDF-D18B-460E-8A17-781501E919ED}"/>
              </a:ext>
            </a:extLst>
          </p:cNvPr>
          <p:cNvSpPr>
            <a:spLocks/>
          </p:cNvSpPr>
          <p:nvPr/>
        </p:nvSpPr>
        <p:spPr bwMode="auto">
          <a:xfrm>
            <a:off x="1" y="1439539"/>
            <a:ext cx="420620" cy="447675"/>
          </a:xfrm>
          <a:custGeom>
            <a:avLst/>
            <a:gdLst>
              <a:gd name="connsiteX0" fmla="*/ 150976 w 560827"/>
              <a:gd name="connsiteY0" fmla="*/ 0 h 596900"/>
              <a:gd name="connsiteX1" fmla="*/ 438967 w 560827"/>
              <a:gd name="connsiteY1" fmla="*/ 286054 h 596900"/>
              <a:gd name="connsiteX2" fmla="*/ 560827 w 560827"/>
              <a:gd name="connsiteY2" fmla="*/ 439570 h 596900"/>
              <a:gd name="connsiteX3" fmla="*/ 403741 w 560827"/>
              <a:gd name="connsiteY3" fmla="*/ 596900 h 596900"/>
              <a:gd name="connsiteX4" fmla="*/ 86417 w 560827"/>
              <a:gd name="connsiteY4" fmla="*/ 596900 h 596900"/>
              <a:gd name="connsiteX5" fmla="*/ 0 w 560827"/>
              <a:gd name="connsiteY5" fmla="*/ 596900 h 596900"/>
              <a:gd name="connsiteX6" fmla="*/ 0 w 560827"/>
              <a:gd name="connsiteY6" fmla="*/ 43192 h 596900"/>
              <a:gd name="connsiteX7" fmla="*/ 2518 w 560827"/>
              <a:gd name="connsiteY7" fmla="*/ 41180 h 596900"/>
              <a:gd name="connsiteX8" fmla="*/ 150976 w 560827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0827" h="596900">
                <a:moveTo>
                  <a:pt x="150976" y="0"/>
                </a:moveTo>
                <a:cubicBezTo>
                  <a:pt x="309014" y="0"/>
                  <a:pt x="437539" y="127771"/>
                  <a:pt x="438967" y="286054"/>
                </a:cubicBezTo>
                <a:cubicBezTo>
                  <a:pt x="508941" y="302264"/>
                  <a:pt x="560827" y="364719"/>
                  <a:pt x="560827" y="439570"/>
                </a:cubicBezTo>
                <a:cubicBezTo>
                  <a:pt x="560827" y="526340"/>
                  <a:pt x="490377" y="596900"/>
                  <a:pt x="403741" y="596900"/>
                </a:cubicBezTo>
                <a:cubicBezTo>
                  <a:pt x="394221" y="596900"/>
                  <a:pt x="240825" y="596900"/>
                  <a:pt x="86417" y="596900"/>
                </a:cubicBezTo>
                <a:lnTo>
                  <a:pt x="0" y="596900"/>
                </a:lnTo>
                <a:lnTo>
                  <a:pt x="0" y="43192"/>
                </a:lnTo>
                <a:lnTo>
                  <a:pt x="2518" y="41180"/>
                </a:lnTo>
                <a:cubicBezTo>
                  <a:pt x="45896" y="15018"/>
                  <a:pt x="96710" y="0"/>
                  <a:pt x="15097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6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 dirty="0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9B165D09-FDD6-DA48-8965-F313E782072C}"/>
              </a:ext>
            </a:extLst>
          </p:cNvPr>
          <p:cNvSpPr>
            <a:spLocks/>
          </p:cNvSpPr>
          <p:nvPr/>
        </p:nvSpPr>
        <p:spPr bwMode="auto">
          <a:xfrm>
            <a:off x="2514748" y="1151951"/>
            <a:ext cx="731162" cy="447675"/>
          </a:xfrm>
          <a:custGeom>
            <a:avLst/>
            <a:gdLst>
              <a:gd name="T0" fmla="*/ 1718 w 2048"/>
              <a:gd name="T1" fmla="*/ 1252 h 1252"/>
              <a:gd name="T2" fmla="*/ 2048 w 2048"/>
              <a:gd name="T3" fmla="*/ 922 h 1252"/>
              <a:gd name="T4" fmla="*/ 1792 w 2048"/>
              <a:gd name="T5" fmla="*/ 600 h 1252"/>
              <a:gd name="T6" fmla="*/ 1187 w 2048"/>
              <a:gd name="T7" fmla="*/ 0 h 1252"/>
              <a:gd name="T8" fmla="*/ 657 w 2048"/>
              <a:gd name="T9" fmla="*/ 313 h 1252"/>
              <a:gd name="T10" fmla="*/ 555 w 2048"/>
              <a:gd name="T11" fmla="*/ 292 h 1252"/>
              <a:gd name="T12" fmla="*/ 299 w 2048"/>
              <a:gd name="T13" fmla="*/ 516 h 1252"/>
              <a:gd name="T14" fmla="*/ 0 w 2048"/>
              <a:gd name="T15" fmla="*/ 880 h 1252"/>
              <a:gd name="T16" fmla="*/ 372 w 2048"/>
              <a:gd name="T17" fmla="*/ 1252 h 1252"/>
              <a:gd name="T18" fmla="*/ 1718 w 2048"/>
              <a:gd name="T19" fmla="*/ 1252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48" h="1252">
                <a:moveTo>
                  <a:pt x="1718" y="1252"/>
                </a:moveTo>
                <a:cubicBezTo>
                  <a:pt x="1900" y="1252"/>
                  <a:pt x="2048" y="1104"/>
                  <a:pt x="2048" y="922"/>
                </a:cubicBezTo>
                <a:cubicBezTo>
                  <a:pt x="2048" y="765"/>
                  <a:pt x="1939" y="634"/>
                  <a:pt x="1792" y="600"/>
                </a:cubicBezTo>
                <a:cubicBezTo>
                  <a:pt x="1789" y="268"/>
                  <a:pt x="1519" y="0"/>
                  <a:pt x="1187" y="0"/>
                </a:cubicBezTo>
                <a:cubicBezTo>
                  <a:pt x="959" y="0"/>
                  <a:pt x="760" y="126"/>
                  <a:pt x="657" y="313"/>
                </a:cubicBezTo>
                <a:cubicBezTo>
                  <a:pt x="626" y="299"/>
                  <a:pt x="591" y="292"/>
                  <a:pt x="555" y="292"/>
                </a:cubicBezTo>
                <a:cubicBezTo>
                  <a:pt x="424" y="292"/>
                  <a:pt x="316" y="389"/>
                  <a:pt x="299" y="516"/>
                </a:cubicBezTo>
                <a:cubicBezTo>
                  <a:pt x="129" y="550"/>
                  <a:pt x="0" y="700"/>
                  <a:pt x="0" y="880"/>
                </a:cubicBezTo>
                <a:cubicBezTo>
                  <a:pt x="0" y="1086"/>
                  <a:pt x="166" y="1252"/>
                  <a:pt x="372" y="1252"/>
                </a:cubicBezTo>
                <a:cubicBezTo>
                  <a:pt x="429" y="1252"/>
                  <a:pt x="1678" y="1252"/>
                  <a:pt x="1718" y="125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6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9C4DF545-CC67-204E-BC6F-AE46349EFAAF}"/>
              </a:ext>
            </a:extLst>
          </p:cNvPr>
          <p:cNvSpPr>
            <a:spLocks/>
          </p:cNvSpPr>
          <p:nvPr/>
        </p:nvSpPr>
        <p:spPr bwMode="auto">
          <a:xfrm>
            <a:off x="2086124" y="1027381"/>
            <a:ext cx="467916" cy="286495"/>
          </a:xfrm>
          <a:custGeom>
            <a:avLst/>
            <a:gdLst>
              <a:gd name="T0" fmla="*/ 1718 w 2048"/>
              <a:gd name="T1" fmla="*/ 1252 h 1252"/>
              <a:gd name="T2" fmla="*/ 2048 w 2048"/>
              <a:gd name="T3" fmla="*/ 922 h 1252"/>
              <a:gd name="T4" fmla="*/ 1792 w 2048"/>
              <a:gd name="T5" fmla="*/ 600 h 1252"/>
              <a:gd name="T6" fmla="*/ 1187 w 2048"/>
              <a:gd name="T7" fmla="*/ 0 h 1252"/>
              <a:gd name="T8" fmla="*/ 657 w 2048"/>
              <a:gd name="T9" fmla="*/ 313 h 1252"/>
              <a:gd name="T10" fmla="*/ 555 w 2048"/>
              <a:gd name="T11" fmla="*/ 292 h 1252"/>
              <a:gd name="T12" fmla="*/ 299 w 2048"/>
              <a:gd name="T13" fmla="*/ 516 h 1252"/>
              <a:gd name="T14" fmla="*/ 0 w 2048"/>
              <a:gd name="T15" fmla="*/ 880 h 1252"/>
              <a:gd name="T16" fmla="*/ 372 w 2048"/>
              <a:gd name="T17" fmla="*/ 1252 h 1252"/>
              <a:gd name="T18" fmla="*/ 1718 w 2048"/>
              <a:gd name="T19" fmla="*/ 1252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48" h="1252">
                <a:moveTo>
                  <a:pt x="1718" y="1252"/>
                </a:moveTo>
                <a:cubicBezTo>
                  <a:pt x="1900" y="1252"/>
                  <a:pt x="2048" y="1104"/>
                  <a:pt x="2048" y="922"/>
                </a:cubicBezTo>
                <a:cubicBezTo>
                  <a:pt x="2048" y="765"/>
                  <a:pt x="1939" y="634"/>
                  <a:pt x="1792" y="600"/>
                </a:cubicBezTo>
                <a:cubicBezTo>
                  <a:pt x="1789" y="268"/>
                  <a:pt x="1519" y="0"/>
                  <a:pt x="1187" y="0"/>
                </a:cubicBezTo>
                <a:cubicBezTo>
                  <a:pt x="959" y="0"/>
                  <a:pt x="760" y="126"/>
                  <a:pt x="657" y="313"/>
                </a:cubicBezTo>
                <a:cubicBezTo>
                  <a:pt x="626" y="299"/>
                  <a:pt x="591" y="292"/>
                  <a:pt x="555" y="292"/>
                </a:cubicBezTo>
                <a:cubicBezTo>
                  <a:pt x="424" y="292"/>
                  <a:pt x="316" y="389"/>
                  <a:pt x="299" y="516"/>
                </a:cubicBezTo>
                <a:cubicBezTo>
                  <a:pt x="129" y="550"/>
                  <a:pt x="0" y="700"/>
                  <a:pt x="0" y="880"/>
                </a:cubicBezTo>
                <a:cubicBezTo>
                  <a:pt x="0" y="1086"/>
                  <a:pt x="166" y="1252"/>
                  <a:pt x="372" y="1252"/>
                </a:cubicBezTo>
                <a:cubicBezTo>
                  <a:pt x="429" y="1252"/>
                  <a:pt x="1678" y="1252"/>
                  <a:pt x="1718" y="125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6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D7B703-3970-BD45-B592-05FB14BAE3CE}"/>
              </a:ext>
            </a:extLst>
          </p:cNvPr>
          <p:cNvSpPr/>
          <p:nvPr/>
        </p:nvSpPr>
        <p:spPr>
          <a:xfrm>
            <a:off x="564356" y="2415202"/>
            <a:ext cx="302895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500" b="1" dirty="0"/>
              <a:t>Data</a:t>
            </a:r>
            <a:br>
              <a:rPr lang="en-US" sz="1350" dirty="0">
                <a:solidFill>
                  <a:schemeClr val="tx2"/>
                </a:solidFill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Active working set transparently cached on virtual warehouse SSD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0663F-4160-504D-97A8-3F8D61799D9D}"/>
              </a:ext>
            </a:extLst>
          </p:cNvPr>
          <p:cNvSpPr/>
          <p:nvPr/>
        </p:nvSpPr>
        <p:spPr>
          <a:xfrm>
            <a:off x="564356" y="1537514"/>
            <a:ext cx="304323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500" b="1" dirty="0"/>
              <a:t>Metadata</a:t>
            </a:r>
            <a:br>
              <a:rPr lang="en-US" sz="1350" b="1" dirty="0">
                <a:solidFill>
                  <a:schemeClr val="tx2"/>
                </a:solidFill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Metadata cached for fast access 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during query planning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62646C-72AB-0649-AD54-1B7C375EF084}"/>
              </a:ext>
            </a:extLst>
          </p:cNvPr>
          <p:cNvSpPr/>
          <p:nvPr/>
        </p:nvSpPr>
        <p:spPr>
          <a:xfrm>
            <a:off x="564356" y="3292890"/>
            <a:ext cx="30289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Query results</a:t>
            </a:r>
            <a:br>
              <a:rPr lang="en-US" sz="1350" dirty="0">
                <a:solidFill>
                  <a:schemeClr val="tx2"/>
                </a:solidFill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Results sets cached for reuse 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without requiring compute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(e.g., static dashboard queries)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D61FD95-7924-5F43-85C2-F3B43E0D11D9}"/>
              </a:ext>
            </a:extLst>
          </p:cNvPr>
          <p:cNvGrpSpPr/>
          <p:nvPr/>
        </p:nvGrpSpPr>
        <p:grpSpPr>
          <a:xfrm>
            <a:off x="4437882" y="1179505"/>
            <a:ext cx="595435" cy="595435"/>
            <a:chOff x="2914650" y="800100"/>
            <a:chExt cx="885825" cy="885825"/>
          </a:xfrm>
          <a:effectLst/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4D55B89-24B5-A14A-A79D-462A541F6B44}"/>
                </a:ext>
              </a:extLst>
            </p:cNvPr>
            <p:cNvSpPr/>
            <p:nvPr/>
          </p:nvSpPr>
          <p:spPr>
            <a:xfrm>
              <a:off x="2914650" y="800100"/>
              <a:ext cx="885825" cy="885825"/>
            </a:xfrm>
            <a:prstGeom prst="ellipse">
              <a:avLst/>
            </a:prstGeom>
            <a:solidFill>
              <a:srgbClr val="22CEF0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D97E15D-024D-7340-A286-47715EE8B232}"/>
                </a:ext>
              </a:extLst>
            </p:cNvPr>
            <p:cNvGrpSpPr/>
            <p:nvPr/>
          </p:nvGrpSpPr>
          <p:grpSpPr>
            <a:xfrm>
              <a:off x="3132968" y="1017746"/>
              <a:ext cx="449188" cy="450533"/>
              <a:chOff x="5276850" y="1254126"/>
              <a:chExt cx="530225" cy="531812"/>
            </a:xfrm>
          </p:grpSpPr>
          <p:sp>
            <p:nvSpPr>
              <p:cNvPr id="25" name="Oval 18">
                <a:extLst>
                  <a:ext uri="{FF2B5EF4-FFF2-40B4-BE49-F238E27FC236}">
                    <a16:creationId xmlns:a16="http://schemas.microsoft.com/office/drawing/2014/main" id="{4513A901-FDBE-E446-A94A-FD25B21CF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6550" y="1370013"/>
                <a:ext cx="252413" cy="115887"/>
              </a:xfrm>
              <a:prstGeom prst="ellipse">
                <a:avLst/>
              </a:prstGeom>
              <a:noFill/>
              <a:ln w="222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6" name="Oval 19">
                <a:extLst>
                  <a:ext uri="{FF2B5EF4-FFF2-40B4-BE49-F238E27FC236}">
                    <a16:creationId xmlns:a16="http://schemas.microsoft.com/office/drawing/2014/main" id="{AEC40574-C3AE-B445-A5A8-4C101F718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2775" y="1254126"/>
                <a:ext cx="114300" cy="69850"/>
              </a:xfrm>
              <a:prstGeom prst="ellipse">
                <a:avLst/>
              </a:prstGeom>
              <a:noFill/>
              <a:ln w="222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7" name="Freeform 20">
                <a:extLst>
                  <a:ext uri="{FF2B5EF4-FFF2-40B4-BE49-F238E27FC236}">
                    <a16:creationId xmlns:a16="http://schemas.microsoft.com/office/drawing/2014/main" id="{0B193002-026B-494C-B74C-7AE8A76DBC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2775" y="1289051"/>
                <a:ext cx="114300" cy="104775"/>
              </a:xfrm>
              <a:custGeom>
                <a:avLst/>
                <a:gdLst>
                  <a:gd name="T0" fmla="*/ 20 w 20"/>
                  <a:gd name="T1" fmla="*/ 0 h 18"/>
                  <a:gd name="T2" fmla="*/ 20 w 20"/>
                  <a:gd name="T3" fmla="*/ 12 h 18"/>
                  <a:gd name="T4" fmla="*/ 10 w 20"/>
                  <a:gd name="T5" fmla="*/ 18 h 18"/>
                  <a:gd name="T6" fmla="*/ 0 w 20"/>
                  <a:gd name="T7" fmla="*/ 12 h 18"/>
                  <a:gd name="T8" fmla="*/ 0 w 20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8">
                    <a:moveTo>
                      <a:pt x="20" y="0"/>
                    </a:move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5"/>
                      <a:pt x="16" y="18"/>
                      <a:pt x="10" y="18"/>
                    </a:cubicBezTo>
                    <a:cubicBezTo>
                      <a:pt x="4" y="18"/>
                      <a:pt x="0" y="15"/>
                      <a:pt x="0" y="1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8" name="Oval 21">
                <a:extLst>
                  <a:ext uri="{FF2B5EF4-FFF2-40B4-BE49-F238E27FC236}">
                    <a16:creationId xmlns:a16="http://schemas.microsoft.com/office/drawing/2014/main" id="{11921DF7-DA95-5C4C-8091-AB665B800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6850" y="1254126"/>
                <a:ext cx="115888" cy="69850"/>
              </a:xfrm>
              <a:prstGeom prst="ellipse">
                <a:avLst/>
              </a:prstGeom>
              <a:noFill/>
              <a:ln w="222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9" name="Freeform 22">
                <a:extLst>
                  <a:ext uri="{FF2B5EF4-FFF2-40B4-BE49-F238E27FC236}">
                    <a16:creationId xmlns:a16="http://schemas.microsoft.com/office/drawing/2014/main" id="{9A59426D-6BCB-A94E-8B43-12125327CB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6850" y="1289051"/>
                <a:ext cx="115888" cy="104775"/>
              </a:xfrm>
              <a:custGeom>
                <a:avLst/>
                <a:gdLst>
                  <a:gd name="T0" fmla="*/ 20 w 20"/>
                  <a:gd name="T1" fmla="*/ 0 h 18"/>
                  <a:gd name="T2" fmla="*/ 20 w 20"/>
                  <a:gd name="T3" fmla="*/ 12 h 18"/>
                  <a:gd name="T4" fmla="*/ 10 w 20"/>
                  <a:gd name="T5" fmla="*/ 18 h 18"/>
                  <a:gd name="T6" fmla="*/ 0 w 20"/>
                  <a:gd name="T7" fmla="*/ 12 h 18"/>
                  <a:gd name="T8" fmla="*/ 0 w 20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8">
                    <a:moveTo>
                      <a:pt x="20" y="0"/>
                    </a:move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5"/>
                      <a:pt x="16" y="18"/>
                      <a:pt x="10" y="18"/>
                    </a:cubicBezTo>
                    <a:cubicBezTo>
                      <a:pt x="4" y="18"/>
                      <a:pt x="0" y="15"/>
                      <a:pt x="0" y="1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31" name="Oval 23">
                <a:extLst>
                  <a:ext uri="{FF2B5EF4-FFF2-40B4-BE49-F238E27FC236}">
                    <a16:creationId xmlns:a16="http://schemas.microsoft.com/office/drawing/2014/main" id="{4BAE6592-635D-7545-85D5-1AD1735B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2775" y="1647826"/>
                <a:ext cx="114300" cy="69850"/>
              </a:xfrm>
              <a:prstGeom prst="ellipse">
                <a:avLst/>
              </a:prstGeom>
              <a:noFill/>
              <a:ln w="222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32" name="Freeform 24">
                <a:extLst>
                  <a:ext uri="{FF2B5EF4-FFF2-40B4-BE49-F238E27FC236}">
                    <a16:creationId xmlns:a16="http://schemas.microsoft.com/office/drawing/2014/main" id="{3E7F5D69-40F2-A345-935D-FD24BE751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2775" y="1682751"/>
                <a:ext cx="114300" cy="103187"/>
              </a:xfrm>
              <a:custGeom>
                <a:avLst/>
                <a:gdLst>
                  <a:gd name="T0" fmla="*/ 20 w 20"/>
                  <a:gd name="T1" fmla="*/ 0 h 18"/>
                  <a:gd name="T2" fmla="*/ 20 w 20"/>
                  <a:gd name="T3" fmla="*/ 12 h 18"/>
                  <a:gd name="T4" fmla="*/ 10 w 20"/>
                  <a:gd name="T5" fmla="*/ 18 h 18"/>
                  <a:gd name="T6" fmla="*/ 0 w 20"/>
                  <a:gd name="T7" fmla="*/ 12 h 18"/>
                  <a:gd name="T8" fmla="*/ 0 w 20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8">
                    <a:moveTo>
                      <a:pt x="20" y="0"/>
                    </a:move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5"/>
                      <a:pt x="16" y="18"/>
                      <a:pt x="10" y="18"/>
                    </a:cubicBezTo>
                    <a:cubicBezTo>
                      <a:pt x="4" y="18"/>
                      <a:pt x="0" y="15"/>
                      <a:pt x="0" y="1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33" name="Oval 25">
                <a:extLst>
                  <a:ext uri="{FF2B5EF4-FFF2-40B4-BE49-F238E27FC236}">
                    <a16:creationId xmlns:a16="http://schemas.microsoft.com/office/drawing/2014/main" id="{B0077AD1-38BC-1B42-9108-5C62F65218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6850" y="1647826"/>
                <a:ext cx="115888" cy="69850"/>
              </a:xfrm>
              <a:prstGeom prst="ellipse">
                <a:avLst/>
              </a:prstGeom>
              <a:noFill/>
              <a:ln w="222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34" name="Freeform 26">
                <a:extLst>
                  <a:ext uri="{FF2B5EF4-FFF2-40B4-BE49-F238E27FC236}">
                    <a16:creationId xmlns:a16="http://schemas.microsoft.com/office/drawing/2014/main" id="{E91BCB37-3B83-0E42-9709-81AC82617A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6850" y="1682751"/>
                <a:ext cx="115888" cy="103187"/>
              </a:xfrm>
              <a:custGeom>
                <a:avLst/>
                <a:gdLst>
                  <a:gd name="T0" fmla="*/ 20 w 20"/>
                  <a:gd name="T1" fmla="*/ 0 h 18"/>
                  <a:gd name="T2" fmla="*/ 20 w 20"/>
                  <a:gd name="T3" fmla="*/ 12 h 18"/>
                  <a:gd name="T4" fmla="*/ 10 w 20"/>
                  <a:gd name="T5" fmla="*/ 18 h 18"/>
                  <a:gd name="T6" fmla="*/ 0 w 20"/>
                  <a:gd name="T7" fmla="*/ 12 h 18"/>
                  <a:gd name="T8" fmla="*/ 0 w 20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8">
                    <a:moveTo>
                      <a:pt x="20" y="0"/>
                    </a:move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5"/>
                      <a:pt x="16" y="18"/>
                      <a:pt x="10" y="18"/>
                    </a:cubicBezTo>
                    <a:cubicBezTo>
                      <a:pt x="4" y="18"/>
                      <a:pt x="0" y="15"/>
                      <a:pt x="0" y="1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35" name="Freeform 27">
                <a:extLst>
                  <a:ext uri="{FF2B5EF4-FFF2-40B4-BE49-F238E27FC236}">
                    <a16:creationId xmlns:a16="http://schemas.microsoft.com/office/drawing/2014/main" id="{A894DDF5-334A-4245-B062-A18E7C722C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6550" y="1520826"/>
                <a:ext cx="252413" cy="57150"/>
              </a:xfrm>
              <a:custGeom>
                <a:avLst/>
                <a:gdLst>
                  <a:gd name="T0" fmla="*/ 44 w 44"/>
                  <a:gd name="T1" fmla="*/ 0 h 10"/>
                  <a:gd name="T2" fmla="*/ 22 w 44"/>
                  <a:gd name="T3" fmla="*/ 10 h 10"/>
                  <a:gd name="T4" fmla="*/ 0 w 44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10">
                    <a:moveTo>
                      <a:pt x="44" y="0"/>
                    </a:moveTo>
                    <a:cubicBezTo>
                      <a:pt x="44" y="6"/>
                      <a:pt x="34" y="10"/>
                      <a:pt x="22" y="10"/>
                    </a:cubicBezTo>
                    <a:cubicBezTo>
                      <a:pt x="10" y="10"/>
                      <a:pt x="0" y="6"/>
                      <a:pt x="0" y="0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36" name="Freeform 28">
                <a:extLst>
                  <a:ext uri="{FF2B5EF4-FFF2-40B4-BE49-F238E27FC236}">
                    <a16:creationId xmlns:a16="http://schemas.microsoft.com/office/drawing/2014/main" id="{9021AB50-770C-FC4D-989B-34156056BB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6550" y="1428751"/>
                <a:ext cx="252413" cy="241300"/>
              </a:xfrm>
              <a:custGeom>
                <a:avLst/>
                <a:gdLst>
                  <a:gd name="T0" fmla="*/ 0 w 44"/>
                  <a:gd name="T1" fmla="*/ 0 h 42"/>
                  <a:gd name="T2" fmla="*/ 0 w 44"/>
                  <a:gd name="T3" fmla="*/ 32 h 42"/>
                  <a:gd name="T4" fmla="*/ 22 w 44"/>
                  <a:gd name="T5" fmla="*/ 42 h 42"/>
                  <a:gd name="T6" fmla="*/ 44 w 44"/>
                  <a:gd name="T7" fmla="*/ 32 h 42"/>
                  <a:gd name="T8" fmla="*/ 44 w 44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2">
                    <a:moveTo>
                      <a:pt x="0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0" y="38"/>
                      <a:pt x="10" y="42"/>
                      <a:pt x="22" y="42"/>
                    </a:cubicBezTo>
                    <a:cubicBezTo>
                      <a:pt x="34" y="42"/>
                      <a:pt x="44" y="38"/>
                      <a:pt x="44" y="32"/>
                    </a:cubicBezTo>
                    <a:cubicBezTo>
                      <a:pt x="44" y="0"/>
                      <a:pt x="44" y="0"/>
                      <a:pt x="44" y="0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37" name="Line 29">
                <a:extLst>
                  <a:ext uri="{FF2B5EF4-FFF2-40B4-BE49-F238E27FC236}">
                    <a16:creationId xmlns:a16="http://schemas.microsoft.com/office/drawing/2014/main" id="{1F3058D8-4554-5949-BDDB-50483DAD6F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5587" y="1393826"/>
                <a:ext cx="80963" cy="80962"/>
              </a:xfrm>
              <a:prstGeom prst="line">
                <a:avLst/>
              </a:prstGeom>
              <a:noFill/>
              <a:ln w="222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38" name="Line 30">
                <a:extLst>
                  <a:ext uri="{FF2B5EF4-FFF2-40B4-BE49-F238E27FC236}">
                    <a16:creationId xmlns:a16="http://schemas.microsoft.com/office/drawing/2014/main" id="{E0A735B4-8ADB-0542-AC77-EBC5D1351D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35587" y="1566863"/>
                <a:ext cx="80963" cy="80962"/>
              </a:xfrm>
              <a:prstGeom prst="line">
                <a:avLst/>
              </a:prstGeom>
              <a:noFill/>
              <a:ln w="222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39" name="Line 31">
                <a:extLst>
                  <a:ext uri="{FF2B5EF4-FFF2-40B4-BE49-F238E27FC236}">
                    <a16:creationId xmlns:a16="http://schemas.microsoft.com/office/drawing/2014/main" id="{D6800C4C-8471-794A-862F-82FF0BBE59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68962" y="1393826"/>
                <a:ext cx="80963" cy="80962"/>
              </a:xfrm>
              <a:prstGeom prst="line">
                <a:avLst/>
              </a:prstGeom>
              <a:noFill/>
              <a:ln w="222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40" name="Line 32">
                <a:extLst>
                  <a:ext uri="{FF2B5EF4-FFF2-40B4-BE49-F238E27FC236}">
                    <a16:creationId xmlns:a16="http://schemas.microsoft.com/office/drawing/2014/main" id="{35F87444-51EC-A04B-9D24-A4C5B9D729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668962" y="1566863"/>
                <a:ext cx="80963" cy="80962"/>
              </a:xfrm>
              <a:prstGeom prst="line">
                <a:avLst/>
              </a:prstGeom>
              <a:noFill/>
              <a:ln w="222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EAAF93D-BB5A-CA45-996D-634577A2D1C1}"/>
              </a:ext>
            </a:extLst>
          </p:cNvPr>
          <p:cNvGrpSpPr/>
          <p:nvPr/>
        </p:nvGrpSpPr>
        <p:grpSpPr>
          <a:xfrm>
            <a:off x="6206664" y="1179505"/>
            <a:ext cx="595435" cy="595435"/>
            <a:chOff x="8334375" y="381000"/>
            <a:chExt cx="885825" cy="885825"/>
          </a:xfrm>
          <a:effectLst/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87DFF4A-4654-B946-AB90-8B12A90E9DE9}"/>
                </a:ext>
              </a:extLst>
            </p:cNvPr>
            <p:cNvSpPr/>
            <p:nvPr/>
          </p:nvSpPr>
          <p:spPr>
            <a:xfrm>
              <a:off x="8334375" y="381000"/>
              <a:ext cx="885825" cy="885825"/>
            </a:xfrm>
            <a:prstGeom prst="ellipse">
              <a:avLst/>
            </a:prstGeom>
            <a:solidFill>
              <a:schemeClr val="accent6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A541620-B887-4341-8B3F-409BFF4ACE98}"/>
                </a:ext>
              </a:extLst>
            </p:cNvPr>
            <p:cNvGrpSpPr/>
            <p:nvPr/>
          </p:nvGrpSpPr>
          <p:grpSpPr>
            <a:xfrm>
              <a:off x="8554338" y="639063"/>
              <a:ext cx="445898" cy="445898"/>
              <a:chOff x="1957387" y="4729162"/>
              <a:chExt cx="530226" cy="530226"/>
            </a:xfrm>
            <a:noFill/>
          </p:grpSpPr>
          <p:sp>
            <p:nvSpPr>
              <p:cNvPr id="44" name="Freeform 642">
                <a:extLst>
                  <a:ext uri="{FF2B5EF4-FFF2-40B4-BE49-F238E27FC236}">
                    <a16:creationId xmlns:a16="http://schemas.microsoft.com/office/drawing/2014/main" id="{B5809F74-BE57-634B-9E5D-0352504B2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7387" y="4729162"/>
                <a:ext cx="530225" cy="415925"/>
              </a:xfrm>
              <a:custGeom>
                <a:avLst/>
                <a:gdLst>
                  <a:gd name="T0" fmla="*/ 42 w 92"/>
                  <a:gd name="T1" fmla="*/ 72 h 72"/>
                  <a:gd name="T2" fmla="*/ 8 w 92"/>
                  <a:gd name="T3" fmla="*/ 72 h 72"/>
                  <a:gd name="T4" fmla="*/ 0 w 92"/>
                  <a:gd name="T5" fmla="*/ 64 h 72"/>
                  <a:gd name="T6" fmla="*/ 0 w 92"/>
                  <a:gd name="T7" fmla="*/ 8 h 72"/>
                  <a:gd name="T8" fmla="*/ 8 w 92"/>
                  <a:gd name="T9" fmla="*/ 0 h 72"/>
                  <a:gd name="T10" fmla="*/ 84 w 92"/>
                  <a:gd name="T11" fmla="*/ 0 h 72"/>
                  <a:gd name="T12" fmla="*/ 92 w 92"/>
                  <a:gd name="T13" fmla="*/ 8 h 72"/>
                  <a:gd name="T14" fmla="*/ 92 w 92"/>
                  <a:gd name="T15" fmla="*/ 6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72">
                    <a:moveTo>
                      <a:pt x="42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4" y="72"/>
                      <a:pt x="0" y="68"/>
                      <a:pt x="0" y="6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8" y="0"/>
                      <a:pt x="92" y="4"/>
                      <a:pt x="92" y="8"/>
                    </a:cubicBezTo>
                    <a:cubicBezTo>
                      <a:pt x="92" y="64"/>
                      <a:pt x="92" y="64"/>
                      <a:pt x="92" y="64"/>
                    </a:cubicBezTo>
                  </a:path>
                </a:pathLst>
              </a:custGeom>
              <a:grpFill/>
              <a:ln w="222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45" name="Line 643">
                <a:extLst>
                  <a:ext uri="{FF2B5EF4-FFF2-40B4-BE49-F238E27FC236}">
                    <a16:creationId xmlns:a16="http://schemas.microsoft.com/office/drawing/2014/main" id="{81A6BF83-1AF3-6D4F-9FAE-7A5ED72F72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7387" y="4845050"/>
                <a:ext cx="530225" cy="0"/>
              </a:xfrm>
              <a:prstGeom prst="line">
                <a:avLst/>
              </a:prstGeom>
              <a:grpFill/>
              <a:ln w="222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46" name="Oval 644">
                <a:extLst>
                  <a:ext uri="{FF2B5EF4-FFF2-40B4-BE49-F238E27FC236}">
                    <a16:creationId xmlns:a16="http://schemas.microsoft.com/office/drawing/2014/main" id="{8F1AD3B2-6009-9347-995B-0C464E8A8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5650" y="4775200"/>
                <a:ext cx="23813" cy="23813"/>
              </a:xfrm>
              <a:prstGeom prst="ellipse">
                <a:avLst/>
              </a:prstGeom>
              <a:grpFill/>
              <a:ln w="222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47" name="Oval 645">
                <a:extLst>
                  <a:ext uri="{FF2B5EF4-FFF2-40B4-BE49-F238E27FC236}">
                    <a16:creationId xmlns:a16="http://schemas.microsoft.com/office/drawing/2014/main" id="{861353EC-14CE-554E-BABC-32D056CC13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5500" y="4775200"/>
                <a:ext cx="22225" cy="23813"/>
              </a:xfrm>
              <a:prstGeom prst="ellipse">
                <a:avLst/>
              </a:prstGeom>
              <a:grpFill/>
              <a:ln w="222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48" name="Oval 646">
                <a:extLst>
                  <a:ext uri="{FF2B5EF4-FFF2-40B4-BE49-F238E27FC236}">
                    <a16:creationId xmlns:a16="http://schemas.microsoft.com/office/drawing/2014/main" id="{FDD652C0-3DD6-9348-9DE7-F954594B8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3762" y="4775200"/>
                <a:ext cx="23813" cy="23813"/>
              </a:xfrm>
              <a:prstGeom prst="ellipse">
                <a:avLst/>
              </a:prstGeom>
              <a:grpFill/>
              <a:ln w="222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49" name="Oval 647">
                <a:extLst>
                  <a:ext uri="{FF2B5EF4-FFF2-40B4-BE49-F238E27FC236}">
                    <a16:creationId xmlns:a16="http://schemas.microsoft.com/office/drawing/2014/main" id="{598A4718-B13E-A149-840B-4EC3F38B3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5837" y="5029200"/>
                <a:ext cx="173038" cy="173038"/>
              </a:xfrm>
              <a:prstGeom prst="ellipse">
                <a:avLst/>
              </a:prstGeom>
              <a:grpFill/>
              <a:ln w="2222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50" name="Line 648">
                <a:extLst>
                  <a:ext uri="{FF2B5EF4-FFF2-40B4-BE49-F238E27FC236}">
                    <a16:creationId xmlns:a16="http://schemas.microsoft.com/office/drawing/2014/main" id="{E815AED1-6623-544D-8527-00B4CB0F30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6650" y="5178425"/>
                <a:ext cx="80963" cy="80963"/>
              </a:xfrm>
              <a:prstGeom prst="line">
                <a:avLst/>
              </a:prstGeom>
              <a:grpFill/>
              <a:ln w="222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51" name="Line 649">
                <a:extLst>
                  <a:ext uri="{FF2B5EF4-FFF2-40B4-BE49-F238E27FC236}">
                    <a16:creationId xmlns:a16="http://schemas.microsoft.com/office/drawing/2014/main" id="{BD7E3BEC-625A-DE4A-974B-B81B9D7F0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5650" y="4913312"/>
                <a:ext cx="92075" cy="0"/>
              </a:xfrm>
              <a:prstGeom prst="line">
                <a:avLst/>
              </a:prstGeom>
              <a:grpFill/>
              <a:ln w="222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52" name="Line 650">
                <a:extLst>
                  <a:ext uri="{FF2B5EF4-FFF2-40B4-BE49-F238E27FC236}">
                    <a16:creationId xmlns:a16="http://schemas.microsoft.com/office/drawing/2014/main" id="{40614196-AA87-4F49-A6C0-9352AD9F25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5650" y="5051425"/>
                <a:ext cx="46038" cy="0"/>
              </a:xfrm>
              <a:prstGeom prst="line">
                <a:avLst/>
              </a:prstGeom>
              <a:grpFill/>
              <a:ln w="222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53" name="Line 651">
                <a:extLst>
                  <a:ext uri="{FF2B5EF4-FFF2-40B4-BE49-F238E27FC236}">
                    <a16:creationId xmlns:a16="http://schemas.microsoft.com/office/drawing/2014/main" id="{3D7CB59A-AF99-324E-9F9C-09280C9B19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5650" y="4983162"/>
                <a:ext cx="115888" cy="0"/>
              </a:xfrm>
              <a:prstGeom prst="line">
                <a:avLst/>
              </a:prstGeom>
              <a:grpFill/>
              <a:ln w="222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54" name="Line 652">
                <a:extLst>
                  <a:ext uri="{FF2B5EF4-FFF2-40B4-BE49-F238E27FC236}">
                    <a16:creationId xmlns:a16="http://schemas.microsoft.com/office/drawing/2014/main" id="{672CBB03-6B0C-1D40-8FCA-D1027E4689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7725" y="5051425"/>
                <a:ext cx="92075" cy="0"/>
              </a:xfrm>
              <a:prstGeom prst="line">
                <a:avLst/>
              </a:prstGeom>
              <a:grpFill/>
              <a:ln w="222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55" name="Line 653">
                <a:extLst>
                  <a:ext uri="{FF2B5EF4-FFF2-40B4-BE49-F238E27FC236}">
                    <a16:creationId xmlns:a16="http://schemas.microsoft.com/office/drawing/2014/main" id="{DACC9D29-3168-364C-BF24-8DEC56F12C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7575" y="4983162"/>
                <a:ext cx="114300" cy="0"/>
              </a:xfrm>
              <a:prstGeom prst="line">
                <a:avLst/>
              </a:prstGeom>
              <a:grpFill/>
              <a:ln w="222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56" name="Line 654">
                <a:extLst>
                  <a:ext uri="{FF2B5EF4-FFF2-40B4-BE49-F238E27FC236}">
                    <a16:creationId xmlns:a16="http://schemas.microsoft.com/office/drawing/2014/main" id="{B20FE1ED-9B85-4949-90F4-A1171099E7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3762" y="4913312"/>
                <a:ext cx="115888" cy="0"/>
              </a:xfrm>
              <a:prstGeom prst="line">
                <a:avLst/>
              </a:prstGeom>
              <a:grpFill/>
              <a:ln w="222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57" name="Line 655">
                <a:extLst>
                  <a:ext uri="{FF2B5EF4-FFF2-40B4-BE49-F238E27FC236}">
                    <a16:creationId xmlns:a16="http://schemas.microsoft.com/office/drawing/2014/main" id="{94581D74-0B87-F343-900B-F4317A1829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5687" y="4913312"/>
                <a:ext cx="92075" cy="0"/>
              </a:xfrm>
              <a:prstGeom prst="line">
                <a:avLst/>
              </a:prstGeom>
              <a:grpFill/>
              <a:ln w="222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58" name="Line 656">
                <a:extLst>
                  <a:ext uri="{FF2B5EF4-FFF2-40B4-BE49-F238E27FC236}">
                    <a16:creationId xmlns:a16="http://schemas.microsoft.com/office/drawing/2014/main" id="{C839403C-7A59-7D42-918B-50C87417C7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9500" y="4983162"/>
                <a:ext cx="68263" cy="0"/>
              </a:xfrm>
              <a:prstGeom prst="line">
                <a:avLst/>
              </a:prstGeom>
              <a:grpFill/>
              <a:ln w="222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6CA13CD-FEE2-814A-890F-1810ABA51F60}"/>
              </a:ext>
            </a:extLst>
          </p:cNvPr>
          <p:cNvGrpSpPr/>
          <p:nvPr/>
        </p:nvGrpSpPr>
        <p:grpSpPr>
          <a:xfrm>
            <a:off x="5314419" y="1050083"/>
            <a:ext cx="595435" cy="595435"/>
            <a:chOff x="6715125" y="1000125"/>
            <a:chExt cx="885825" cy="885825"/>
          </a:xfrm>
          <a:effectLst/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A03352B-EA08-C049-8A2A-3885AB55AA50}"/>
                </a:ext>
              </a:extLst>
            </p:cNvPr>
            <p:cNvSpPr/>
            <p:nvPr/>
          </p:nvSpPr>
          <p:spPr>
            <a:xfrm>
              <a:off x="6715125" y="1000125"/>
              <a:ext cx="885825" cy="885825"/>
            </a:xfrm>
            <a:prstGeom prst="ellipse">
              <a:avLst/>
            </a:prstGeom>
            <a:solidFill>
              <a:schemeClr val="accent4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A39CE0A-C47F-954D-91C7-D6118109C9DA}"/>
                </a:ext>
              </a:extLst>
            </p:cNvPr>
            <p:cNvGrpSpPr/>
            <p:nvPr/>
          </p:nvGrpSpPr>
          <p:grpSpPr>
            <a:xfrm>
              <a:off x="6948402" y="1254940"/>
              <a:ext cx="419270" cy="376194"/>
              <a:chOff x="8736012" y="1465262"/>
              <a:chExt cx="231776" cy="207963"/>
            </a:xfrm>
            <a:noFill/>
          </p:grpSpPr>
          <p:sp>
            <p:nvSpPr>
              <p:cNvPr id="62" name="Rectangle 356">
                <a:extLst>
                  <a:ext uri="{FF2B5EF4-FFF2-40B4-BE49-F238E27FC236}">
                    <a16:creationId xmlns:a16="http://schemas.microsoft.com/office/drawing/2014/main" id="{BC97E1AC-3748-ED46-84F2-5344AE548A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6012" y="1476375"/>
                <a:ext cx="46038" cy="69850"/>
              </a:xfrm>
              <a:prstGeom prst="rect">
                <a:avLst/>
              </a:prstGeom>
              <a:grpFill/>
              <a:ln w="2222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63" name="Rectangle 357">
                <a:extLst>
                  <a:ext uri="{FF2B5EF4-FFF2-40B4-BE49-F238E27FC236}">
                    <a16:creationId xmlns:a16="http://schemas.microsoft.com/office/drawing/2014/main" id="{D3618FC0-7181-A245-A47B-958A5A8C9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2050" y="1592262"/>
                <a:ext cx="46038" cy="69850"/>
              </a:xfrm>
              <a:prstGeom prst="rect">
                <a:avLst/>
              </a:prstGeom>
              <a:grpFill/>
              <a:ln w="2222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64" name="Rectangle 358">
                <a:extLst>
                  <a:ext uri="{FF2B5EF4-FFF2-40B4-BE49-F238E27FC236}">
                    <a16:creationId xmlns:a16="http://schemas.microsoft.com/office/drawing/2014/main" id="{384777F5-0303-6848-B04D-8A3EAF77B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21750" y="1476375"/>
                <a:ext cx="46038" cy="69850"/>
              </a:xfrm>
              <a:prstGeom prst="rect">
                <a:avLst/>
              </a:prstGeom>
              <a:grpFill/>
              <a:ln w="2222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65" name="Line 359">
                <a:extLst>
                  <a:ext uri="{FF2B5EF4-FFF2-40B4-BE49-F238E27FC236}">
                    <a16:creationId xmlns:a16="http://schemas.microsoft.com/office/drawing/2014/main" id="{C889E433-2EF1-894C-830E-90115334A9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28087" y="1465262"/>
                <a:ext cx="0" cy="92075"/>
              </a:xfrm>
              <a:prstGeom prst="line">
                <a:avLst/>
              </a:prstGeom>
              <a:grpFill/>
              <a:ln w="2222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66" name="Line 360">
                <a:extLst>
                  <a:ext uri="{FF2B5EF4-FFF2-40B4-BE49-F238E27FC236}">
                    <a16:creationId xmlns:a16="http://schemas.microsoft.com/office/drawing/2014/main" id="{D49B5757-AB14-524F-9077-6E8CBCA4EF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4125" y="1465262"/>
                <a:ext cx="0" cy="92075"/>
              </a:xfrm>
              <a:prstGeom prst="line">
                <a:avLst/>
              </a:prstGeom>
              <a:grpFill/>
              <a:ln w="2222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67" name="Line 361">
                <a:extLst>
                  <a:ext uri="{FF2B5EF4-FFF2-40B4-BE49-F238E27FC236}">
                    <a16:creationId xmlns:a16="http://schemas.microsoft.com/office/drawing/2014/main" id="{54B94816-FD06-A944-AA63-8F37212D32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36012" y="1581150"/>
                <a:ext cx="0" cy="92075"/>
              </a:xfrm>
              <a:prstGeom prst="line">
                <a:avLst/>
              </a:prstGeom>
              <a:grpFill/>
              <a:ln w="2222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68" name="Line 362">
                <a:extLst>
                  <a:ext uri="{FF2B5EF4-FFF2-40B4-BE49-F238E27FC236}">
                    <a16:creationId xmlns:a16="http://schemas.microsoft.com/office/drawing/2014/main" id="{9B1DC7E3-2EC8-EF4C-80FE-072267DFCD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4125" y="1581150"/>
                <a:ext cx="0" cy="92075"/>
              </a:xfrm>
              <a:prstGeom prst="line">
                <a:avLst/>
              </a:prstGeom>
              <a:grpFill/>
              <a:ln w="2222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69" name="Line 363">
                <a:extLst>
                  <a:ext uri="{FF2B5EF4-FFF2-40B4-BE49-F238E27FC236}">
                    <a16:creationId xmlns:a16="http://schemas.microsoft.com/office/drawing/2014/main" id="{D255135C-DF7C-794E-87EA-31E8F7900F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21750" y="1581150"/>
                <a:ext cx="0" cy="92075"/>
              </a:xfrm>
              <a:prstGeom prst="line">
                <a:avLst/>
              </a:prstGeom>
              <a:grpFill/>
              <a:ln w="2222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  <p:sp>
            <p:nvSpPr>
              <p:cNvPr id="70" name="Line 364">
                <a:extLst>
                  <a:ext uri="{FF2B5EF4-FFF2-40B4-BE49-F238E27FC236}">
                    <a16:creationId xmlns:a16="http://schemas.microsoft.com/office/drawing/2014/main" id="{95A6BD03-1555-544A-B1F0-A7DAFE825F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67787" y="1581150"/>
                <a:ext cx="0" cy="92075"/>
              </a:xfrm>
              <a:prstGeom prst="line">
                <a:avLst/>
              </a:prstGeom>
              <a:grpFill/>
              <a:ln w="2222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1350">
                  <a:solidFill>
                    <a:prstClr val="black"/>
                  </a:solidFill>
                  <a:latin typeface="Avenir Medium"/>
                </a:endParaRPr>
              </a:p>
            </p:txBody>
          </p:sp>
        </p:grpSp>
      </p:grpSp>
      <p:sp>
        <p:nvSpPr>
          <p:cNvPr id="71" name="Freeform 5">
            <a:extLst>
              <a:ext uri="{FF2B5EF4-FFF2-40B4-BE49-F238E27FC236}">
                <a16:creationId xmlns:a16="http://schemas.microsoft.com/office/drawing/2014/main" id="{F4C9F78C-6F69-7E4A-A68C-DC8860915613}"/>
              </a:ext>
            </a:extLst>
          </p:cNvPr>
          <p:cNvSpPr>
            <a:spLocks/>
          </p:cNvSpPr>
          <p:nvPr/>
        </p:nvSpPr>
        <p:spPr bwMode="auto">
          <a:xfrm>
            <a:off x="4766622" y="2478563"/>
            <a:ext cx="1645307" cy="2055543"/>
          </a:xfrm>
          <a:custGeom>
            <a:avLst/>
            <a:gdLst>
              <a:gd name="T0" fmla="*/ 580 w 1160"/>
              <a:gd name="T1" fmla="*/ 1287 h 1287"/>
              <a:gd name="T2" fmla="*/ 179 w 1160"/>
              <a:gd name="T3" fmla="*/ 1217 h 1287"/>
              <a:gd name="T4" fmla="*/ 0 w 1160"/>
              <a:gd name="T5" fmla="*/ 1025 h 1287"/>
              <a:gd name="T6" fmla="*/ 0 w 1160"/>
              <a:gd name="T7" fmla="*/ 263 h 1287"/>
              <a:gd name="T8" fmla="*/ 179 w 1160"/>
              <a:gd name="T9" fmla="*/ 72 h 1287"/>
              <a:gd name="T10" fmla="*/ 580 w 1160"/>
              <a:gd name="T11" fmla="*/ 0 h 1287"/>
              <a:gd name="T12" fmla="*/ 981 w 1160"/>
              <a:gd name="T13" fmla="*/ 72 h 1287"/>
              <a:gd name="T14" fmla="*/ 1160 w 1160"/>
              <a:gd name="T15" fmla="*/ 263 h 1287"/>
              <a:gd name="T16" fmla="*/ 1160 w 1160"/>
              <a:gd name="T17" fmla="*/ 1025 h 1287"/>
              <a:gd name="T18" fmla="*/ 981 w 1160"/>
              <a:gd name="T19" fmla="*/ 1217 h 1287"/>
              <a:gd name="T20" fmla="*/ 580 w 1160"/>
              <a:gd name="T21" fmla="*/ 1287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60" h="1287">
                <a:moveTo>
                  <a:pt x="580" y="1287"/>
                </a:moveTo>
                <a:cubicBezTo>
                  <a:pt x="428" y="1287"/>
                  <a:pt x="286" y="1262"/>
                  <a:pt x="179" y="1217"/>
                </a:cubicBezTo>
                <a:cubicBezTo>
                  <a:pt x="64" y="1169"/>
                  <a:pt x="0" y="1100"/>
                  <a:pt x="0" y="1025"/>
                </a:cubicBezTo>
                <a:cubicBezTo>
                  <a:pt x="0" y="263"/>
                  <a:pt x="0" y="263"/>
                  <a:pt x="0" y="263"/>
                </a:cubicBezTo>
                <a:cubicBezTo>
                  <a:pt x="0" y="189"/>
                  <a:pt x="64" y="121"/>
                  <a:pt x="179" y="72"/>
                </a:cubicBezTo>
                <a:cubicBezTo>
                  <a:pt x="286" y="26"/>
                  <a:pt x="429" y="0"/>
                  <a:pt x="580" y="0"/>
                </a:cubicBezTo>
                <a:cubicBezTo>
                  <a:pt x="731" y="0"/>
                  <a:pt x="874" y="26"/>
                  <a:pt x="981" y="72"/>
                </a:cubicBezTo>
                <a:cubicBezTo>
                  <a:pt x="1096" y="121"/>
                  <a:pt x="1160" y="189"/>
                  <a:pt x="1160" y="263"/>
                </a:cubicBezTo>
                <a:cubicBezTo>
                  <a:pt x="1160" y="1025"/>
                  <a:pt x="1160" y="1025"/>
                  <a:pt x="1160" y="1025"/>
                </a:cubicBezTo>
                <a:cubicBezTo>
                  <a:pt x="1160" y="1100"/>
                  <a:pt x="1096" y="1169"/>
                  <a:pt x="981" y="1217"/>
                </a:cubicBezTo>
                <a:cubicBezTo>
                  <a:pt x="874" y="1262"/>
                  <a:pt x="732" y="1287"/>
                  <a:pt x="580" y="1287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 w="25400">
            <a:solidFill>
              <a:schemeClr val="accent2">
                <a:alpha val="44000"/>
              </a:schemeClr>
            </a:solidFill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72" name="Freeform 5">
            <a:extLst>
              <a:ext uri="{FF2B5EF4-FFF2-40B4-BE49-F238E27FC236}">
                <a16:creationId xmlns:a16="http://schemas.microsoft.com/office/drawing/2014/main" id="{EF0E7CA3-809A-544D-BA6B-7184BC87BCB0}"/>
              </a:ext>
            </a:extLst>
          </p:cNvPr>
          <p:cNvSpPr>
            <a:spLocks/>
          </p:cNvSpPr>
          <p:nvPr/>
        </p:nvSpPr>
        <p:spPr bwMode="auto">
          <a:xfrm>
            <a:off x="4527306" y="2162095"/>
            <a:ext cx="2123939" cy="2593293"/>
          </a:xfrm>
          <a:custGeom>
            <a:avLst/>
            <a:gdLst>
              <a:gd name="T0" fmla="*/ 580 w 1160"/>
              <a:gd name="T1" fmla="*/ 1287 h 1287"/>
              <a:gd name="T2" fmla="*/ 179 w 1160"/>
              <a:gd name="T3" fmla="*/ 1217 h 1287"/>
              <a:gd name="T4" fmla="*/ 0 w 1160"/>
              <a:gd name="T5" fmla="*/ 1025 h 1287"/>
              <a:gd name="T6" fmla="*/ 0 w 1160"/>
              <a:gd name="T7" fmla="*/ 263 h 1287"/>
              <a:gd name="T8" fmla="*/ 179 w 1160"/>
              <a:gd name="T9" fmla="*/ 72 h 1287"/>
              <a:gd name="T10" fmla="*/ 580 w 1160"/>
              <a:gd name="T11" fmla="*/ 0 h 1287"/>
              <a:gd name="T12" fmla="*/ 981 w 1160"/>
              <a:gd name="T13" fmla="*/ 72 h 1287"/>
              <a:gd name="T14" fmla="*/ 1160 w 1160"/>
              <a:gd name="T15" fmla="*/ 263 h 1287"/>
              <a:gd name="T16" fmla="*/ 1160 w 1160"/>
              <a:gd name="T17" fmla="*/ 1025 h 1287"/>
              <a:gd name="T18" fmla="*/ 981 w 1160"/>
              <a:gd name="T19" fmla="*/ 1217 h 1287"/>
              <a:gd name="T20" fmla="*/ 580 w 1160"/>
              <a:gd name="T21" fmla="*/ 1287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60" h="1287">
                <a:moveTo>
                  <a:pt x="580" y="1287"/>
                </a:moveTo>
                <a:cubicBezTo>
                  <a:pt x="428" y="1287"/>
                  <a:pt x="286" y="1262"/>
                  <a:pt x="179" y="1217"/>
                </a:cubicBezTo>
                <a:cubicBezTo>
                  <a:pt x="64" y="1169"/>
                  <a:pt x="0" y="1100"/>
                  <a:pt x="0" y="1025"/>
                </a:cubicBezTo>
                <a:cubicBezTo>
                  <a:pt x="0" y="263"/>
                  <a:pt x="0" y="263"/>
                  <a:pt x="0" y="263"/>
                </a:cubicBezTo>
                <a:cubicBezTo>
                  <a:pt x="0" y="189"/>
                  <a:pt x="64" y="121"/>
                  <a:pt x="179" y="72"/>
                </a:cubicBezTo>
                <a:cubicBezTo>
                  <a:pt x="286" y="26"/>
                  <a:pt x="429" y="0"/>
                  <a:pt x="580" y="0"/>
                </a:cubicBezTo>
                <a:cubicBezTo>
                  <a:pt x="731" y="0"/>
                  <a:pt x="874" y="26"/>
                  <a:pt x="981" y="72"/>
                </a:cubicBezTo>
                <a:cubicBezTo>
                  <a:pt x="1096" y="121"/>
                  <a:pt x="1160" y="189"/>
                  <a:pt x="1160" y="263"/>
                </a:cubicBezTo>
                <a:cubicBezTo>
                  <a:pt x="1160" y="1025"/>
                  <a:pt x="1160" y="1025"/>
                  <a:pt x="1160" y="1025"/>
                </a:cubicBezTo>
                <a:cubicBezTo>
                  <a:pt x="1160" y="1100"/>
                  <a:pt x="1096" y="1169"/>
                  <a:pt x="981" y="1217"/>
                </a:cubicBezTo>
                <a:cubicBezTo>
                  <a:pt x="874" y="1262"/>
                  <a:pt x="732" y="1287"/>
                  <a:pt x="580" y="1287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 w="25400">
            <a:solidFill>
              <a:schemeClr val="accent2">
                <a:alpha val="44000"/>
              </a:schemeClr>
            </a:solidFill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id="{1DF1C295-DCEE-CB44-8D1C-99E345732322}"/>
              </a:ext>
            </a:extLst>
          </p:cNvPr>
          <p:cNvSpPr>
            <a:spLocks/>
          </p:cNvSpPr>
          <p:nvPr/>
        </p:nvSpPr>
        <p:spPr bwMode="auto">
          <a:xfrm>
            <a:off x="4962083" y="2588471"/>
            <a:ext cx="1254386" cy="1767256"/>
          </a:xfrm>
          <a:custGeom>
            <a:avLst/>
            <a:gdLst>
              <a:gd name="T0" fmla="*/ 580 w 1160"/>
              <a:gd name="T1" fmla="*/ 1287 h 1287"/>
              <a:gd name="T2" fmla="*/ 179 w 1160"/>
              <a:gd name="T3" fmla="*/ 1217 h 1287"/>
              <a:gd name="T4" fmla="*/ 0 w 1160"/>
              <a:gd name="T5" fmla="*/ 1025 h 1287"/>
              <a:gd name="T6" fmla="*/ 0 w 1160"/>
              <a:gd name="T7" fmla="*/ 263 h 1287"/>
              <a:gd name="T8" fmla="*/ 179 w 1160"/>
              <a:gd name="T9" fmla="*/ 72 h 1287"/>
              <a:gd name="T10" fmla="*/ 580 w 1160"/>
              <a:gd name="T11" fmla="*/ 0 h 1287"/>
              <a:gd name="T12" fmla="*/ 981 w 1160"/>
              <a:gd name="T13" fmla="*/ 72 h 1287"/>
              <a:gd name="T14" fmla="*/ 1160 w 1160"/>
              <a:gd name="T15" fmla="*/ 263 h 1287"/>
              <a:gd name="T16" fmla="*/ 1160 w 1160"/>
              <a:gd name="T17" fmla="*/ 1025 h 1287"/>
              <a:gd name="T18" fmla="*/ 981 w 1160"/>
              <a:gd name="T19" fmla="*/ 1217 h 1287"/>
              <a:gd name="T20" fmla="*/ 580 w 1160"/>
              <a:gd name="T21" fmla="*/ 1287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60" h="1287">
                <a:moveTo>
                  <a:pt x="580" y="1287"/>
                </a:moveTo>
                <a:cubicBezTo>
                  <a:pt x="428" y="1287"/>
                  <a:pt x="286" y="1262"/>
                  <a:pt x="179" y="1217"/>
                </a:cubicBezTo>
                <a:cubicBezTo>
                  <a:pt x="64" y="1169"/>
                  <a:pt x="0" y="1100"/>
                  <a:pt x="0" y="1025"/>
                </a:cubicBezTo>
                <a:cubicBezTo>
                  <a:pt x="0" y="263"/>
                  <a:pt x="0" y="263"/>
                  <a:pt x="0" y="263"/>
                </a:cubicBezTo>
                <a:cubicBezTo>
                  <a:pt x="0" y="189"/>
                  <a:pt x="64" y="121"/>
                  <a:pt x="179" y="72"/>
                </a:cubicBezTo>
                <a:cubicBezTo>
                  <a:pt x="286" y="26"/>
                  <a:pt x="429" y="0"/>
                  <a:pt x="580" y="0"/>
                </a:cubicBezTo>
                <a:cubicBezTo>
                  <a:pt x="731" y="0"/>
                  <a:pt x="874" y="26"/>
                  <a:pt x="981" y="72"/>
                </a:cubicBezTo>
                <a:cubicBezTo>
                  <a:pt x="1096" y="121"/>
                  <a:pt x="1160" y="189"/>
                  <a:pt x="1160" y="263"/>
                </a:cubicBezTo>
                <a:cubicBezTo>
                  <a:pt x="1160" y="1025"/>
                  <a:pt x="1160" y="1025"/>
                  <a:pt x="1160" y="1025"/>
                </a:cubicBezTo>
                <a:cubicBezTo>
                  <a:pt x="1160" y="1100"/>
                  <a:pt x="1096" y="1169"/>
                  <a:pt x="981" y="1217"/>
                </a:cubicBezTo>
                <a:cubicBezTo>
                  <a:pt x="874" y="1262"/>
                  <a:pt x="732" y="1287"/>
                  <a:pt x="580" y="1287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 w="25400">
            <a:solidFill>
              <a:schemeClr val="accent2">
                <a:alpha val="44000"/>
              </a:schemeClr>
            </a:solidFill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164B0C8-1A15-E046-8A9D-45AF0C434457}"/>
              </a:ext>
            </a:extLst>
          </p:cNvPr>
          <p:cNvGrpSpPr/>
          <p:nvPr/>
        </p:nvGrpSpPr>
        <p:grpSpPr>
          <a:xfrm>
            <a:off x="4235584" y="1797416"/>
            <a:ext cx="2761431" cy="3061584"/>
            <a:chOff x="8597900" y="1254126"/>
            <a:chExt cx="438150" cy="485774"/>
          </a:xfrm>
          <a:noFill/>
        </p:grpSpPr>
        <p:sp>
          <p:nvSpPr>
            <p:cNvPr id="75" name="Freeform 374">
              <a:extLst>
                <a:ext uri="{FF2B5EF4-FFF2-40B4-BE49-F238E27FC236}">
                  <a16:creationId xmlns:a16="http://schemas.microsoft.com/office/drawing/2014/main" id="{15ED9D8A-B544-8649-9189-574E80765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7900" y="1347788"/>
              <a:ext cx="438150" cy="392112"/>
            </a:xfrm>
            <a:custGeom>
              <a:avLst/>
              <a:gdLst>
                <a:gd name="T0" fmla="*/ 0 w 76"/>
                <a:gd name="T1" fmla="*/ 0 h 68"/>
                <a:gd name="T2" fmla="*/ 0 w 76"/>
                <a:gd name="T3" fmla="*/ 52 h 68"/>
                <a:gd name="T4" fmla="*/ 38 w 76"/>
                <a:gd name="T5" fmla="*/ 68 h 68"/>
                <a:gd name="T6" fmla="*/ 76 w 76"/>
                <a:gd name="T7" fmla="*/ 52 h 68"/>
                <a:gd name="T8" fmla="*/ 76 w 76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68">
                  <a:moveTo>
                    <a:pt x="0" y="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61"/>
                    <a:pt x="17" y="68"/>
                    <a:pt x="38" y="68"/>
                  </a:cubicBezTo>
                  <a:cubicBezTo>
                    <a:pt x="59" y="68"/>
                    <a:pt x="76" y="61"/>
                    <a:pt x="76" y="52"/>
                  </a:cubicBezTo>
                  <a:cubicBezTo>
                    <a:pt x="76" y="0"/>
                    <a:pt x="76" y="0"/>
                    <a:pt x="76" y="0"/>
                  </a:cubicBezTo>
                </a:path>
              </a:pathLst>
            </a:custGeom>
            <a:grpFill/>
            <a:ln w="508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76" name="Freeform 372">
              <a:extLst>
                <a:ext uri="{FF2B5EF4-FFF2-40B4-BE49-F238E27FC236}">
                  <a16:creationId xmlns:a16="http://schemas.microsoft.com/office/drawing/2014/main" id="{AF656BE1-F382-B043-9431-75F75D6B2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7900" y="1439863"/>
              <a:ext cx="438150" cy="92075"/>
            </a:xfrm>
            <a:custGeom>
              <a:avLst/>
              <a:gdLst>
                <a:gd name="T0" fmla="*/ 76 w 76"/>
                <a:gd name="T1" fmla="*/ 0 h 16"/>
                <a:gd name="T2" fmla="*/ 38 w 76"/>
                <a:gd name="T3" fmla="*/ 16 h 16"/>
                <a:gd name="T4" fmla="*/ 0 w 7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" h="16">
                  <a:moveTo>
                    <a:pt x="76" y="0"/>
                  </a:moveTo>
                  <a:cubicBezTo>
                    <a:pt x="76" y="9"/>
                    <a:pt x="59" y="16"/>
                    <a:pt x="38" y="16"/>
                  </a:cubicBezTo>
                  <a:cubicBezTo>
                    <a:pt x="17" y="16"/>
                    <a:pt x="0" y="9"/>
                    <a:pt x="0" y="0"/>
                  </a:cubicBezTo>
                </a:path>
              </a:pathLst>
            </a:custGeom>
            <a:grpFill/>
            <a:ln w="508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77" name="Freeform 373">
              <a:extLst>
                <a:ext uri="{FF2B5EF4-FFF2-40B4-BE49-F238E27FC236}">
                  <a16:creationId xmlns:a16="http://schemas.microsoft.com/office/drawing/2014/main" id="{026A7A16-09D1-FE4E-B75D-E14588528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7900" y="1543051"/>
              <a:ext cx="438150" cy="93662"/>
            </a:xfrm>
            <a:custGeom>
              <a:avLst/>
              <a:gdLst>
                <a:gd name="T0" fmla="*/ 76 w 76"/>
                <a:gd name="T1" fmla="*/ 0 h 16"/>
                <a:gd name="T2" fmla="*/ 38 w 76"/>
                <a:gd name="T3" fmla="*/ 16 h 16"/>
                <a:gd name="T4" fmla="*/ 0 w 7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" h="16">
                  <a:moveTo>
                    <a:pt x="76" y="0"/>
                  </a:moveTo>
                  <a:cubicBezTo>
                    <a:pt x="76" y="9"/>
                    <a:pt x="59" y="16"/>
                    <a:pt x="38" y="16"/>
                  </a:cubicBezTo>
                  <a:cubicBezTo>
                    <a:pt x="17" y="16"/>
                    <a:pt x="0" y="9"/>
                    <a:pt x="0" y="0"/>
                  </a:cubicBezTo>
                </a:path>
              </a:pathLst>
            </a:custGeom>
            <a:grpFill/>
            <a:ln w="508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78" name="Oval 371">
              <a:extLst>
                <a:ext uri="{FF2B5EF4-FFF2-40B4-BE49-F238E27FC236}">
                  <a16:creationId xmlns:a16="http://schemas.microsoft.com/office/drawing/2014/main" id="{55DF6378-35C7-9843-86AA-9E0B89571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7900" y="1254126"/>
              <a:ext cx="438150" cy="185737"/>
            </a:xfrm>
            <a:prstGeom prst="ellipse">
              <a:avLst/>
            </a:prstGeom>
            <a:solidFill>
              <a:schemeClr val="bg1"/>
            </a:solidFill>
            <a:ln w="508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000000"/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1BD1E50-CD38-C840-8EA8-878EBFC579E1}"/>
              </a:ext>
            </a:extLst>
          </p:cNvPr>
          <p:cNvGrpSpPr/>
          <p:nvPr/>
        </p:nvGrpSpPr>
        <p:grpSpPr>
          <a:xfrm>
            <a:off x="4894544" y="1969785"/>
            <a:ext cx="1446062" cy="714440"/>
            <a:chOff x="5729775" y="4117411"/>
            <a:chExt cx="866713" cy="855391"/>
          </a:xfrm>
          <a:solidFill>
            <a:schemeClr val="accent1"/>
          </a:solidFill>
        </p:grpSpPr>
        <p:sp>
          <p:nvSpPr>
            <p:cNvPr id="80" name="Freeform 88">
              <a:extLst>
                <a:ext uri="{FF2B5EF4-FFF2-40B4-BE49-F238E27FC236}">
                  <a16:creationId xmlns:a16="http://schemas.microsoft.com/office/drawing/2014/main" id="{0EF7CB92-21DE-1C4F-ACBC-1324325992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02756" y="4216787"/>
              <a:ext cx="300645" cy="225169"/>
            </a:xfrm>
            <a:custGeom>
              <a:avLst/>
              <a:gdLst>
                <a:gd name="T0" fmla="*/ 7 w 135"/>
                <a:gd name="T1" fmla="*/ 87 h 101"/>
                <a:gd name="T2" fmla="*/ 6 w 135"/>
                <a:gd name="T3" fmla="*/ 85 h 101"/>
                <a:gd name="T4" fmla="*/ 15 w 135"/>
                <a:gd name="T5" fmla="*/ 53 h 101"/>
                <a:gd name="T6" fmla="*/ 96 w 135"/>
                <a:gd name="T7" fmla="*/ 7 h 101"/>
                <a:gd name="T8" fmla="*/ 128 w 135"/>
                <a:gd name="T9" fmla="*/ 15 h 101"/>
                <a:gd name="T10" fmla="*/ 129 w 135"/>
                <a:gd name="T11" fmla="*/ 16 h 101"/>
                <a:gd name="T12" fmla="*/ 120 w 135"/>
                <a:gd name="T13" fmla="*/ 48 h 101"/>
                <a:gd name="T14" fmla="*/ 39 w 135"/>
                <a:gd name="T15" fmla="*/ 95 h 101"/>
                <a:gd name="T16" fmla="*/ 7 w 135"/>
                <a:gd name="T17" fmla="*/ 8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1">
                  <a:moveTo>
                    <a:pt x="7" y="87"/>
                  </a:moveTo>
                  <a:cubicBezTo>
                    <a:pt x="6" y="85"/>
                    <a:pt x="6" y="85"/>
                    <a:pt x="6" y="85"/>
                  </a:cubicBezTo>
                  <a:cubicBezTo>
                    <a:pt x="0" y="74"/>
                    <a:pt x="4" y="59"/>
                    <a:pt x="15" y="53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107" y="0"/>
                    <a:pt x="122" y="3"/>
                    <a:pt x="128" y="15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35" y="27"/>
                    <a:pt x="132" y="41"/>
                    <a:pt x="120" y="48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28" y="101"/>
                    <a:pt x="14" y="97"/>
                    <a:pt x="7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81" name="Freeform 89">
              <a:extLst>
                <a:ext uri="{FF2B5EF4-FFF2-40B4-BE49-F238E27FC236}">
                  <a16:creationId xmlns:a16="http://schemas.microsoft.com/office/drawing/2014/main" id="{034CBA63-E25D-7642-B47D-F3BB3B689C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09045" y="4117411"/>
              <a:ext cx="106924" cy="315740"/>
            </a:xfrm>
            <a:custGeom>
              <a:avLst/>
              <a:gdLst>
                <a:gd name="T0" fmla="*/ 25 w 48"/>
                <a:gd name="T1" fmla="*/ 141 h 141"/>
                <a:gd name="T2" fmla="*/ 23 w 48"/>
                <a:gd name="T3" fmla="*/ 141 h 141"/>
                <a:gd name="T4" fmla="*/ 0 w 48"/>
                <a:gd name="T5" fmla="*/ 117 h 141"/>
                <a:gd name="T6" fmla="*/ 0 w 48"/>
                <a:gd name="T7" fmla="*/ 23 h 141"/>
                <a:gd name="T8" fmla="*/ 23 w 48"/>
                <a:gd name="T9" fmla="*/ 0 h 141"/>
                <a:gd name="T10" fmla="*/ 25 w 48"/>
                <a:gd name="T11" fmla="*/ 0 h 141"/>
                <a:gd name="T12" fmla="*/ 48 w 48"/>
                <a:gd name="T13" fmla="*/ 23 h 141"/>
                <a:gd name="T14" fmla="*/ 48 w 48"/>
                <a:gd name="T15" fmla="*/ 117 h 141"/>
                <a:gd name="T16" fmla="*/ 25 w 48"/>
                <a:gd name="T1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41">
                  <a:moveTo>
                    <a:pt x="25" y="141"/>
                  </a:moveTo>
                  <a:cubicBezTo>
                    <a:pt x="23" y="141"/>
                    <a:pt x="23" y="141"/>
                    <a:pt x="23" y="141"/>
                  </a:cubicBezTo>
                  <a:cubicBezTo>
                    <a:pt x="11" y="141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1"/>
                    <a:pt x="11" y="0"/>
                    <a:pt x="23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48" y="11"/>
                    <a:pt x="48" y="23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30"/>
                    <a:pt x="37" y="141"/>
                    <a:pt x="25" y="1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82" name="Freeform 90">
              <a:extLst>
                <a:ext uri="{FF2B5EF4-FFF2-40B4-BE49-F238E27FC236}">
                  <a16:creationId xmlns:a16="http://schemas.microsoft.com/office/drawing/2014/main" id="{C1CBC0FF-DBF1-1E43-B363-89A331C07D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3327" y="4484726"/>
              <a:ext cx="300645" cy="228943"/>
            </a:xfrm>
            <a:custGeom>
              <a:avLst/>
              <a:gdLst>
                <a:gd name="T0" fmla="*/ 7 w 135"/>
                <a:gd name="T1" fmla="*/ 17 h 102"/>
                <a:gd name="T2" fmla="*/ 7 w 135"/>
                <a:gd name="T3" fmla="*/ 16 h 102"/>
                <a:gd name="T4" fmla="*/ 40 w 135"/>
                <a:gd name="T5" fmla="*/ 7 h 102"/>
                <a:gd name="T6" fmla="*/ 120 w 135"/>
                <a:gd name="T7" fmla="*/ 54 h 102"/>
                <a:gd name="T8" fmla="*/ 129 w 135"/>
                <a:gd name="T9" fmla="*/ 86 h 102"/>
                <a:gd name="T10" fmla="*/ 129 w 135"/>
                <a:gd name="T11" fmla="*/ 87 h 102"/>
                <a:gd name="T12" fmla="*/ 96 w 135"/>
                <a:gd name="T13" fmla="*/ 95 h 102"/>
                <a:gd name="T14" fmla="*/ 15 w 135"/>
                <a:gd name="T15" fmla="*/ 49 h 102"/>
                <a:gd name="T16" fmla="*/ 7 w 135"/>
                <a:gd name="T17" fmla="*/ 1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2">
                  <a:moveTo>
                    <a:pt x="7" y="17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13" y="5"/>
                    <a:pt x="28" y="0"/>
                    <a:pt x="40" y="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32" y="61"/>
                    <a:pt x="135" y="75"/>
                    <a:pt x="129" y="86"/>
                  </a:cubicBezTo>
                  <a:cubicBezTo>
                    <a:pt x="129" y="87"/>
                    <a:pt x="129" y="87"/>
                    <a:pt x="129" y="87"/>
                  </a:cubicBezTo>
                  <a:cubicBezTo>
                    <a:pt x="122" y="99"/>
                    <a:pt x="107" y="102"/>
                    <a:pt x="96" y="95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4" y="42"/>
                    <a:pt x="0" y="28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83" name="Freeform 91">
              <a:extLst>
                <a:ext uri="{FF2B5EF4-FFF2-40B4-BE49-F238E27FC236}">
                  <a16:creationId xmlns:a16="http://schemas.microsoft.com/office/drawing/2014/main" id="{19BCB500-A204-0E44-91BF-BFDD2067E5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5843" y="4380318"/>
              <a:ext cx="300645" cy="227685"/>
            </a:xfrm>
            <a:custGeom>
              <a:avLst/>
              <a:gdLst>
                <a:gd name="T0" fmla="*/ 6 w 135"/>
                <a:gd name="T1" fmla="*/ 87 h 102"/>
                <a:gd name="T2" fmla="*/ 6 w 135"/>
                <a:gd name="T3" fmla="*/ 85 h 102"/>
                <a:gd name="T4" fmla="*/ 15 w 135"/>
                <a:gd name="T5" fmla="*/ 53 h 102"/>
                <a:gd name="T6" fmla="*/ 95 w 135"/>
                <a:gd name="T7" fmla="*/ 7 h 102"/>
                <a:gd name="T8" fmla="*/ 128 w 135"/>
                <a:gd name="T9" fmla="*/ 15 h 102"/>
                <a:gd name="T10" fmla="*/ 128 w 135"/>
                <a:gd name="T11" fmla="*/ 16 h 102"/>
                <a:gd name="T12" fmla="*/ 120 w 135"/>
                <a:gd name="T13" fmla="*/ 48 h 102"/>
                <a:gd name="T14" fmla="*/ 39 w 135"/>
                <a:gd name="T15" fmla="*/ 95 h 102"/>
                <a:gd name="T16" fmla="*/ 6 w 135"/>
                <a:gd name="T17" fmla="*/ 8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2">
                  <a:moveTo>
                    <a:pt x="6" y="87"/>
                  </a:moveTo>
                  <a:cubicBezTo>
                    <a:pt x="6" y="85"/>
                    <a:pt x="6" y="85"/>
                    <a:pt x="6" y="85"/>
                  </a:cubicBezTo>
                  <a:cubicBezTo>
                    <a:pt x="0" y="75"/>
                    <a:pt x="3" y="60"/>
                    <a:pt x="15" y="53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107" y="0"/>
                    <a:pt x="122" y="4"/>
                    <a:pt x="128" y="15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35" y="28"/>
                    <a:pt x="131" y="42"/>
                    <a:pt x="120" y="48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28" y="102"/>
                    <a:pt x="13" y="98"/>
                    <a:pt x="6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84" name="Freeform 92">
              <a:extLst>
                <a:ext uri="{FF2B5EF4-FFF2-40B4-BE49-F238E27FC236}">
                  <a16:creationId xmlns:a16="http://schemas.microsoft.com/office/drawing/2014/main" id="{FF7D6892-4094-2C42-A173-ED4EB1DAE3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07787" y="4659578"/>
              <a:ext cx="108182" cy="313224"/>
            </a:xfrm>
            <a:custGeom>
              <a:avLst/>
              <a:gdLst>
                <a:gd name="T0" fmla="*/ 24 w 49"/>
                <a:gd name="T1" fmla="*/ 0 h 140"/>
                <a:gd name="T2" fmla="*/ 25 w 49"/>
                <a:gd name="T3" fmla="*/ 0 h 140"/>
                <a:gd name="T4" fmla="*/ 49 w 49"/>
                <a:gd name="T5" fmla="*/ 23 h 140"/>
                <a:gd name="T6" fmla="*/ 49 w 49"/>
                <a:gd name="T7" fmla="*/ 117 h 140"/>
                <a:gd name="T8" fmla="*/ 25 w 49"/>
                <a:gd name="T9" fmla="*/ 140 h 140"/>
                <a:gd name="T10" fmla="*/ 24 w 49"/>
                <a:gd name="T11" fmla="*/ 140 h 140"/>
                <a:gd name="T12" fmla="*/ 0 w 49"/>
                <a:gd name="T13" fmla="*/ 117 h 140"/>
                <a:gd name="T14" fmla="*/ 0 w 49"/>
                <a:gd name="T15" fmla="*/ 23 h 140"/>
                <a:gd name="T16" fmla="*/ 24 w 49"/>
                <a:gd name="T1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0">
                  <a:moveTo>
                    <a:pt x="24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38" y="0"/>
                    <a:pt x="49" y="11"/>
                    <a:pt x="49" y="23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30"/>
                    <a:pt x="38" y="140"/>
                    <a:pt x="25" y="140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11" y="140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1"/>
                    <a:pt x="11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85" name="Freeform 93">
              <a:extLst>
                <a:ext uri="{FF2B5EF4-FFF2-40B4-BE49-F238E27FC236}">
                  <a16:creationId xmlns:a16="http://schemas.microsoft.com/office/drawing/2014/main" id="{576686E0-77E8-A94D-8180-C8B987445B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05272" y="4650772"/>
              <a:ext cx="299387" cy="227685"/>
            </a:xfrm>
            <a:custGeom>
              <a:avLst/>
              <a:gdLst>
                <a:gd name="T0" fmla="*/ 6 w 135"/>
                <a:gd name="T1" fmla="*/ 16 h 102"/>
                <a:gd name="T2" fmla="*/ 6 w 135"/>
                <a:gd name="T3" fmla="*/ 15 h 102"/>
                <a:gd name="T4" fmla="*/ 38 w 135"/>
                <a:gd name="T5" fmla="*/ 6 h 102"/>
                <a:gd name="T6" fmla="*/ 120 w 135"/>
                <a:gd name="T7" fmla="*/ 53 h 102"/>
                <a:gd name="T8" fmla="*/ 128 w 135"/>
                <a:gd name="T9" fmla="*/ 86 h 102"/>
                <a:gd name="T10" fmla="*/ 127 w 135"/>
                <a:gd name="T11" fmla="*/ 86 h 102"/>
                <a:gd name="T12" fmla="*/ 95 w 135"/>
                <a:gd name="T13" fmla="*/ 95 h 102"/>
                <a:gd name="T14" fmla="*/ 14 w 135"/>
                <a:gd name="T15" fmla="*/ 48 h 102"/>
                <a:gd name="T16" fmla="*/ 6 w 135"/>
                <a:gd name="T17" fmla="*/ 1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2">
                  <a:moveTo>
                    <a:pt x="6" y="16"/>
                  </a:moveTo>
                  <a:cubicBezTo>
                    <a:pt x="6" y="15"/>
                    <a:pt x="6" y="15"/>
                    <a:pt x="6" y="15"/>
                  </a:cubicBezTo>
                  <a:cubicBezTo>
                    <a:pt x="13" y="4"/>
                    <a:pt x="28" y="0"/>
                    <a:pt x="38" y="6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31" y="60"/>
                    <a:pt x="135" y="74"/>
                    <a:pt x="128" y="86"/>
                  </a:cubicBezTo>
                  <a:cubicBezTo>
                    <a:pt x="127" y="86"/>
                    <a:pt x="127" y="86"/>
                    <a:pt x="127" y="86"/>
                  </a:cubicBezTo>
                  <a:cubicBezTo>
                    <a:pt x="122" y="98"/>
                    <a:pt x="107" y="102"/>
                    <a:pt x="95" y="95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3" y="42"/>
                    <a:pt x="0" y="28"/>
                    <a:pt x="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86" name="Freeform 94">
              <a:extLst>
                <a:ext uri="{FF2B5EF4-FFF2-40B4-BE49-F238E27FC236}">
                  <a16:creationId xmlns:a16="http://schemas.microsoft.com/office/drawing/2014/main" id="{81317D8C-6957-9F4F-AEEA-D655F9BFD1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2862" y="4648257"/>
              <a:ext cx="299387" cy="226427"/>
            </a:xfrm>
            <a:custGeom>
              <a:avLst/>
              <a:gdLst>
                <a:gd name="T0" fmla="*/ 128 w 135"/>
                <a:gd name="T1" fmla="*/ 15 h 101"/>
                <a:gd name="T2" fmla="*/ 129 w 135"/>
                <a:gd name="T3" fmla="*/ 16 h 101"/>
                <a:gd name="T4" fmla="*/ 120 w 135"/>
                <a:gd name="T5" fmla="*/ 49 h 101"/>
                <a:gd name="T6" fmla="*/ 39 w 135"/>
                <a:gd name="T7" fmla="*/ 96 h 101"/>
                <a:gd name="T8" fmla="*/ 7 w 135"/>
                <a:gd name="T9" fmla="*/ 87 h 101"/>
                <a:gd name="T10" fmla="*/ 6 w 135"/>
                <a:gd name="T11" fmla="*/ 86 h 101"/>
                <a:gd name="T12" fmla="*/ 15 w 135"/>
                <a:gd name="T13" fmla="*/ 54 h 101"/>
                <a:gd name="T14" fmla="*/ 96 w 135"/>
                <a:gd name="T15" fmla="*/ 7 h 101"/>
                <a:gd name="T16" fmla="*/ 128 w 135"/>
                <a:gd name="T17" fmla="*/ 1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1">
                  <a:moveTo>
                    <a:pt x="128" y="15"/>
                  </a:moveTo>
                  <a:cubicBezTo>
                    <a:pt x="129" y="16"/>
                    <a:pt x="129" y="16"/>
                    <a:pt x="129" y="16"/>
                  </a:cubicBezTo>
                  <a:cubicBezTo>
                    <a:pt x="135" y="27"/>
                    <a:pt x="131" y="42"/>
                    <a:pt x="120" y="49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28" y="101"/>
                    <a:pt x="13" y="98"/>
                    <a:pt x="7" y="87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0" y="74"/>
                    <a:pt x="3" y="60"/>
                    <a:pt x="15" y="54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107" y="0"/>
                    <a:pt x="121" y="4"/>
                    <a:pt x="128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87" name="Freeform 95">
              <a:extLst>
                <a:ext uri="{FF2B5EF4-FFF2-40B4-BE49-F238E27FC236}">
                  <a16:creationId xmlns:a16="http://schemas.microsoft.com/office/drawing/2014/main" id="{A418A094-BDF1-0940-846A-E8DA8D49D0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09035" y="4659578"/>
              <a:ext cx="106924" cy="313224"/>
            </a:xfrm>
            <a:custGeom>
              <a:avLst/>
              <a:gdLst>
                <a:gd name="T0" fmla="*/ 23 w 48"/>
                <a:gd name="T1" fmla="*/ 0 h 140"/>
                <a:gd name="T2" fmla="*/ 25 w 48"/>
                <a:gd name="T3" fmla="*/ 0 h 140"/>
                <a:gd name="T4" fmla="*/ 48 w 48"/>
                <a:gd name="T5" fmla="*/ 23 h 140"/>
                <a:gd name="T6" fmla="*/ 48 w 48"/>
                <a:gd name="T7" fmla="*/ 117 h 140"/>
                <a:gd name="T8" fmla="*/ 25 w 48"/>
                <a:gd name="T9" fmla="*/ 140 h 140"/>
                <a:gd name="T10" fmla="*/ 23 w 48"/>
                <a:gd name="T11" fmla="*/ 140 h 140"/>
                <a:gd name="T12" fmla="*/ 0 w 48"/>
                <a:gd name="T13" fmla="*/ 117 h 140"/>
                <a:gd name="T14" fmla="*/ 0 w 48"/>
                <a:gd name="T15" fmla="*/ 23 h 140"/>
                <a:gd name="T16" fmla="*/ 23 w 48"/>
                <a:gd name="T1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40">
                  <a:moveTo>
                    <a:pt x="23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48" y="11"/>
                    <a:pt x="48" y="23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30"/>
                    <a:pt x="37" y="140"/>
                    <a:pt x="25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11" y="140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1"/>
                    <a:pt x="11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88" name="Freeform 96">
              <a:extLst>
                <a:ext uri="{FF2B5EF4-FFF2-40B4-BE49-F238E27FC236}">
                  <a16:creationId xmlns:a16="http://schemas.microsoft.com/office/drawing/2014/main" id="{D5E169F1-12F3-E143-938C-1C842B6BF8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32291" y="4380318"/>
              <a:ext cx="299387" cy="225169"/>
            </a:xfrm>
            <a:custGeom>
              <a:avLst/>
              <a:gdLst>
                <a:gd name="T0" fmla="*/ 128 w 135"/>
                <a:gd name="T1" fmla="*/ 85 h 101"/>
                <a:gd name="T2" fmla="*/ 128 w 135"/>
                <a:gd name="T3" fmla="*/ 86 h 101"/>
                <a:gd name="T4" fmla="*/ 96 w 135"/>
                <a:gd name="T5" fmla="*/ 94 h 101"/>
                <a:gd name="T6" fmla="*/ 15 w 135"/>
                <a:gd name="T7" fmla="*/ 47 h 101"/>
                <a:gd name="T8" fmla="*/ 7 w 135"/>
                <a:gd name="T9" fmla="*/ 15 h 101"/>
                <a:gd name="T10" fmla="*/ 7 w 135"/>
                <a:gd name="T11" fmla="*/ 14 h 101"/>
                <a:gd name="T12" fmla="*/ 39 w 135"/>
                <a:gd name="T13" fmla="*/ 6 h 101"/>
                <a:gd name="T14" fmla="*/ 120 w 135"/>
                <a:gd name="T15" fmla="*/ 52 h 101"/>
                <a:gd name="T16" fmla="*/ 128 w 135"/>
                <a:gd name="T17" fmla="*/ 8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1">
                  <a:moveTo>
                    <a:pt x="128" y="85"/>
                  </a:moveTo>
                  <a:cubicBezTo>
                    <a:pt x="128" y="86"/>
                    <a:pt x="128" y="86"/>
                    <a:pt x="128" y="86"/>
                  </a:cubicBezTo>
                  <a:cubicBezTo>
                    <a:pt x="122" y="97"/>
                    <a:pt x="107" y="101"/>
                    <a:pt x="96" y="94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3" y="42"/>
                    <a:pt x="0" y="27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13" y="3"/>
                    <a:pt x="28" y="0"/>
                    <a:pt x="39" y="6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31" y="59"/>
                    <a:pt x="135" y="74"/>
                    <a:pt x="128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89" name="Freeform 97">
              <a:extLst>
                <a:ext uri="{FF2B5EF4-FFF2-40B4-BE49-F238E27FC236}">
                  <a16:creationId xmlns:a16="http://schemas.microsoft.com/office/drawing/2014/main" id="{03BFF716-781F-5747-AB5B-5D6CC35FB5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29775" y="4484726"/>
              <a:ext cx="299387" cy="226427"/>
            </a:xfrm>
            <a:custGeom>
              <a:avLst/>
              <a:gdLst>
                <a:gd name="T0" fmla="*/ 129 w 135"/>
                <a:gd name="T1" fmla="*/ 14 h 101"/>
                <a:gd name="T2" fmla="*/ 129 w 135"/>
                <a:gd name="T3" fmla="*/ 16 h 101"/>
                <a:gd name="T4" fmla="*/ 120 w 135"/>
                <a:gd name="T5" fmla="*/ 48 h 101"/>
                <a:gd name="T6" fmla="*/ 40 w 135"/>
                <a:gd name="T7" fmla="*/ 94 h 101"/>
                <a:gd name="T8" fmla="*/ 8 w 135"/>
                <a:gd name="T9" fmla="*/ 86 h 101"/>
                <a:gd name="T10" fmla="*/ 7 w 135"/>
                <a:gd name="T11" fmla="*/ 85 h 101"/>
                <a:gd name="T12" fmla="*/ 15 w 135"/>
                <a:gd name="T13" fmla="*/ 53 h 101"/>
                <a:gd name="T14" fmla="*/ 97 w 135"/>
                <a:gd name="T15" fmla="*/ 6 h 101"/>
                <a:gd name="T16" fmla="*/ 129 w 135"/>
                <a:gd name="T17" fmla="*/ 1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1">
                  <a:moveTo>
                    <a:pt x="129" y="14"/>
                  </a:moveTo>
                  <a:cubicBezTo>
                    <a:pt x="129" y="16"/>
                    <a:pt x="129" y="16"/>
                    <a:pt x="129" y="16"/>
                  </a:cubicBezTo>
                  <a:cubicBezTo>
                    <a:pt x="135" y="27"/>
                    <a:pt x="132" y="42"/>
                    <a:pt x="120" y="48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28" y="101"/>
                    <a:pt x="13" y="98"/>
                    <a:pt x="8" y="86"/>
                  </a:cubicBezTo>
                  <a:cubicBezTo>
                    <a:pt x="7" y="85"/>
                    <a:pt x="7" y="85"/>
                    <a:pt x="7" y="85"/>
                  </a:cubicBezTo>
                  <a:cubicBezTo>
                    <a:pt x="0" y="74"/>
                    <a:pt x="4" y="60"/>
                    <a:pt x="15" y="53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107" y="0"/>
                    <a:pt x="122" y="4"/>
                    <a:pt x="12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90" name="Freeform 98">
              <a:extLst>
                <a:ext uri="{FF2B5EF4-FFF2-40B4-BE49-F238E27FC236}">
                  <a16:creationId xmlns:a16="http://schemas.microsoft.com/office/drawing/2014/main" id="{72F623A3-88A1-B347-B503-C0B114FA2A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09035" y="4117411"/>
              <a:ext cx="109440" cy="315740"/>
            </a:xfrm>
            <a:custGeom>
              <a:avLst/>
              <a:gdLst>
                <a:gd name="T0" fmla="*/ 25 w 49"/>
                <a:gd name="T1" fmla="*/ 141 h 141"/>
                <a:gd name="T2" fmla="*/ 24 w 49"/>
                <a:gd name="T3" fmla="*/ 141 h 141"/>
                <a:gd name="T4" fmla="*/ 0 w 49"/>
                <a:gd name="T5" fmla="*/ 117 h 141"/>
                <a:gd name="T6" fmla="*/ 0 w 49"/>
                <a:gd name="T7" fmla="*/ 23 h 141"/>
                <a:gd name="T8" fmla="*/ 24 w 49"/>
                <a:gd name="T9" fmla="*/ 0 h 141"/>
                <a:gd name="T10" fmla="*/ 25 w 49"/>
                <a:gd name="T11" fmla="*/ 0 h 141"/>
                <a:gd name="T12" fmla="*/ 49 w 49"/>
                <a:gd name="T13" fmla="*/ 23 h 141"/>
                <a:gd name="T14" fmla="*/ 49 w 49"/>
                <a:gd name="T15" fmla="*/ 117 h 141"/>
                <a:gd name="T16" fmla="*/ 25 w 49"/>
                <a:gd name="T1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1">
                  <a:moveTo>
                    <a:pt x="25" y="141"/>
                  </a:moveTo>
                  <a:cubicBezTo>
                    <a:pt x="24" y="141"/>
                    <a:pt x="24" y="141"/>
                    <a:pt x="24" y="141"/>
                  </a:cubicBezTo>
                  <a:cubicBezTo>
                    <a:pt x="11" y="141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8" y="0"/>
                    <a:pt x="49" y="11"/>
                    <a:pt x="49" y="23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30"/>
                    <a:pt x="38" y="141"/>
                    <a:pt x="25" y="1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91" name="Freeform 99">
              <a:extLst>
                <a:ext uri="{FF2B5EF4-FFF2-40B4-BE49-F238E27FC236}">
                  <a16:creationId xmlns:a16="http://schemas.microsoft.com/office/drawing/2014/main" id="{9DA19605-9842-CD43-98C5-B47EA46369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0346" y="4211756"/>
              <a:ext cx="300645" cy="230201"/>
            </a:xfrm>
            <a:custGeom>
              <a:avLst/>
              <a:gdLst>
                <a:gd name="T0" fmla="*/ 129 w 135"/>
                <a:gd name="T1" fmla="*/ 86 h 103"/>
                <a:gd name="T2" fmla="*/ 129 w 135"/>
                <a:gd name="T3" fmla="*/ 87 h 103"/>
                <a:gd name="T4" fmla="*/ 97 w 135"/>
                <a:gd name="T5" fmla="*/ 96 h 103"/>
                <a:gd name="T6" fmla="*/ 15 w 135"/>
                <a:gd name="T7" fmla="*/ 49 h 103"/>
                <a:gd name="T8" fmla="*/ 7 w 135"/>
                <a:gd name="T9" fmla="*/ 17 h 103"/>
                <a:gd name="T10" fmla="*/ 8 w 135"/>
                <a:gd name="T11" fmla="*/ 16 h 103"/>
                <a:gd name="T12" fmla="*/ 40 w 135"/>
                <a:gd name="T13" fmla="*/ 7 h 103"/>
                <a:gd name="T14" fmla="*/ 121 w 135"/>
                <a:gd name="T15" fmla="*/ 54 h 103"/>
                <a:gd name="T16" fmla="*/ 129 w 135"/>
                <a:gd name="T17" fmla="*/ 8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03">
                  <a:moveTo>
                    <a:pt x="129" y="86"/>
                  </a:moveTo>
                  <a:cubicBezTo>
                    <a:pt x="129" y="87"/>
                    <a:pt x="129" y="87"/>
                    <a:pt x="129" y="87"/>
                  </a:cubicBezTo>
                  <a:cubicBezTo>
                    <a:pt x="122" y="99"/>
                    <a:pt x="107" y="103"/>
                    <a:pt x="97" y="96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4" y="42"/>
                    <a:pt x="0" y="28"/>
                    <a:pt x="7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3" y="5"/>
                    <a:pt x="28" y="0"/>
                    <a:pt x="40" y="7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32" y="61"/>
                    <a:pt x="135" y="75"/>
                    <a:pt x="1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  <p:sp>
          <p:nvSpPr>
            <p:cNvPr id="92" name="Freeform 100">
              <a:extLst>
                <a:ext uri="{FF2B5EF4-FFF2-40B4-BE49-F238E27FC236}">
                  <a16:creationId xmlns:a16="http://schemas.microsoft.com/office/drawing/2014/main" id="{25D594AB-E949-E64E-A8F4-9415700631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63126" y="4444472"/>
              <a:ext cx="200011" cy="203784"/>
            </a:xfrm>
            <a:custGeom>
              <a:avLst/>
              <a:gdLst>
                <a:gd name="T0" fmla="*/ 83 w 90"/>
                <a:gd name="T1" fmla="*/ 34 h 91"/>
                <a:gd name="T2" fmla="*/ 57 w 90"/>
                <a:gd name="T3" fmla="*/ 7 h 91"/>
                <a:gd name="T4" fmla="*/ 33 w 90"/>
                <a:gd name="T5" fmla="*/ 7 h 91"/>
                <a:gd name="T6" fmla="*/ 7 w 90"/>
                <a:gd name="T7" fmla="*/ 34 h 91"/>
                <a:gd name="T8" fmla="*/ 7 w 90"/>
                <a:gd name="T9" fmla="*/ 57 h 91"/>
                <a:gd name="T10" fmla="*/ 33 w 90"/>
                <a:gd name="T11" fmla="*/ 84 h 91"/>
                <a:gd name="T12" fmla="*/ 57 w 90"/>
                <a:gd name="T13" fmla="*/ 84 h 91"/>
                <a:gd name="T14" fmla="*/ 83 w 90"/>
                <a:gd name="T15" fmla="*/ 57 h 91"/>
                <a:gd name="T16" fmla="*/ 83 w 90"/>
                <a:gd name="T17" fmla="*/ 34 h 91"/>
                <a:gd name="T18" fmla="*/ 59 w 90"/>
                <a:gd name="T19" fmla="*/ 48 h 91"/>
                <a:gd name="T20" fmla="*/ 48 w 90"/>
                <a:gd name="T21" fmla="*/ 60 h 91"/>
                <a:gd name="T22" fmla="*/ 42 w 90"/>
                <a:gd name="T23" fmla="*/ 60 h 91"/>
                <a:gd name="T24" fmla="*/ 31 w 90"/>
                <a:gd name="T25" fmla="*/ 48 h 91"/>
                <a:gd name="T26" fmla="*/ 31 w 90"/>
                <a:gd name="T27" fmla="*/ 43 h 91"/>
                <a:gd name="T28" fmla="*/ 42 w 90"/>
                <a:gd name="T29" fmla="*/ 32 h 91"/>
                <a:gd name="T30" fmla="*/ 48 w 90"/>
                <a:gd name="T31" fmla="*/ 32 h 91"/>
                <a:gd name="T32" fmla="*/ 59 w 90"/>
                <a:gd name="T33" fmla="*/ 43 h 91"/>
                <a:gd name="T34" fmla="*/ 59 w 90"/>
                <a:gd name="T35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" h="91">
                  <a:moveTo>
                    <a:pt x="83" y="34"/>
                  </a:moveTo>
                  <a:cubicBezTo>
                    <a:pt x="57" y="7"/>
                    <a:pt x="57" y="7"/>
                    <a:pt x="57" y="7"/>
                  </a:cubicBezTo>
                  <a:cubicBezTo>
                    <a:pt x="50" y="0"/>
                    <a:pt x="40" y="0"/>
                    <a:pt x="33" y="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0" y="41"/>
                    <a:pt x="0" y="51"/>
                    <a:pt x="7" y="57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40" y="91"/>
                    <a:pt x="50" y="91"/>
                    <a:pt x="57" y="84"/>
                  </a:cubicBezTo>
                  <a:cubicBezTo>
                    <a:pt x="83" y="57"/>
                    <a:pt x="83" y="57"/>
                    <a:pt x="83" y="57"/>
                  </a:cubicBezTo>
                  <a:cubicBezTo>
                    <a:pt x="90" y="51"/>
                    <a:pt x="90" y="41"/>
                    <a:pt x="83" y="34"/>
                  </a:cubicBezTo>
                  <a:close/>
                  <a:moveTo>
                    <a:pt x="59" y="48"/>
                  </a:moveTo>
                  <a:cubicBezTo>
                    <a:pt x="48" y="60"/>
                    <a:pt x="48" y="60"/>
                    <a:pt x="48" y="60"/>
                  </a:cubicBezTo>
                  <a:cubicBezTo>
                    <a:pt x="46" y="61"/>
                    <a:pt x="44" y="61"/>
                    <a:pt x="42" y="60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29" y="47"/>
                    <a:pt x="29" y="44"/>
                    <a:pt x="31" y="43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4" y="30"/>
                    <a:pt x="46" y="30"/>
                    <a:pt x="48" y="32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61" y="44"/>
                    <a:pt x="61" y="47"/>
                    <a:pt x="59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Avenir Medium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B23B63B-D021-7144-92C0-792A77410CC5}"/>
              </a:ext>
            </a:extLst>
          </p:cNvPr>
          <p:cNvGrpSpPr/>
          <p:nvPr/>
        </p:nvGrpSpPr>
        <p:grpSpPr>
          <a:xfrm>
            <a:off x="6337429" y="3136338"/>
            <a:ext cx="2419827" cy="237757"/>
            <a:chOff x="8051598" y="3135173"/>
            <a:chExt cx="3226437" cy="317010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4A59244-EA85-B042-8F3B-C73E2DC1FE97}"/>
                </a:ext>
              </a:extLst>
            </p:cNvPr>
            <p:cNvSpPr txBox="1"/>
            <p:nvPr/>
          </p:nvSpPr>
          <p:spPr>
            <a:xfrm>
              <a:off x="9341179" y="3135173"/>
              <a:ext cx="1936856" cy="317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450"/>
                </a:spcBef>
              </a:pPr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Virtual Warehouse(s)</a:t>
              </a: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07391BD-D4FD-994A-BCEF-F9F1CBD9BAEA}"/>
                </a:ext>
              </a:extLst>
            </p:cNvPr>
            <p:cNvGrpSpPr/>
            <p:nvPr/>
          </p:nvGrpSpPr>
          <p:grpSpPr>
            <a:xfrm>
              <a:off x="8051598" y="3167061"/>
              <a:ext cx="1282903" cy="209551"/>
              <a:chOff x="7187998" y="3167061"/>
              <a:chExt cx="1282903" cy="20955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AFFA30B3-B615-B349-980B-25C91DFB6746}"/>
                  </a:ext>
                </a:extLst>
              </p:cNvPr>
              <p:cNvSpPr/>
              <p:nvPr/>
            </p:nvSpPr>
            <p:spPr>
              <a:xfrm>
                <a:off x="7187998" y="3167061"/>
                <a:ext cx="209551" cy="209551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4758EAA2-FF5A-0045-9F78-0A6DA86A6C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92774" y="3271836"/>
                <a:ext cx="1178127" cy="0"/>
              </a:xfrm>
              <a:prstGeom prst="line">
                <a:avLst/>
              </a:prstGeom>
              <a:ln w="19050" cap="rnd">
                <a:solidFill>
                  <a:schemeClr val="accent4">
                    <a:alpha val="77000"/>
                  </a:schemeClr>
                </a:solidFill>
                <a:prstDash val="sysDot"/>
                <a:round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8496869-D320-3640-9EAC-891374F78916}"/>
              </a:ext>
            </a:extLst>
          </p:cNvPr>
          <p:cNvGrpSpPr/>
          <p:nvPr/>
        </p:nvGrpSpPr>
        <p:grpSpPr>
          <a:xfrm>
            <a:off x="6134191" y="3477094"/>
            <a:ext cx="2434478" cy="237757"/>
            <a:chOff x="8053029" y="3128499"/>
            <a:chExt cx="3245970" cy="317008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03C3EB5-96D7-DA49-AF09-B173662EA45A}"/>
                </a:ext>
              </a:extLst>
            </p:cNvPr>
            <p:cNvSpPr txBox="1"/>
            <p:nvPr/>
          </p:nvSpPr>
          <p:spPr>
            <a:xfrm>
              <a:off x="9601526" y="3128499"/>
              <a:ext cx="1697473" cy="317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450"/>
                </a:spcBef>
              </a:pPr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Database Storage</a:t>
              </a: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53F26633-29C3-834C-82EA-35BEA8E58158}"/>
                </a:ext>
              </a:extLst>
            </p:cNvPr>
            <p:cNvGrpSpPr/>
            <p:nvPr/>
          </p:nvGrpSpPr>
          <p:grpSpPr>
            <a:xfrm>
              <a:off x="8053029" y="3158330"/>
              <a:ext cx="1536266" cy="209551"/>
              <a:chOff x="7189429" y="3158330"/>
              <a:chExt cx="1536266" cy="209551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3D7F5D0-F1D5-4C48-8CAE-D9EE36D3A621}"/>
                  </a:ext>
                </a:extLst>
              </p:cNvPr>
              <p:cNvSpPr/>
              <p:nvPr/>
            </p:nvSpPr>
            <p:spPr>
              <a:xfrm>
                <a:off x="7189429" y="3158330"/>
                <a:ext cx="209551" cy="209551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6761BBD7-1101-B343-A7D9-0B750FB573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99132" y="3263106"/>
                <a:ext cx="1426563" cy="0"/>
              </a:xfrm>
              <a:prstGeom prst="line">
                <a:avLst/>
              </a:prstGeom>
              <a:ln w="19050" cap="rnd">
                <a:solidFill>
                  <a:schemeClr val="accent4">
                    <a:alpha val="77000"/>
                  </a:schemeClr>
                </a:solidFill>
                <a:prstDash val="sysDot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1C025E8-EBAC-7F46-8BD1-8DF0EB139F07}"/>
              </a:ext>
            </a:extLst>
          </p:cNvPr>
          <p:cNvGrpSpPr/>
          <p:nvPr/>
        </p:nvGrpSpPr>
        <p:grpSpPr>
          <a:xfrm>
            <a:off x="6572661" y="2779506"/>
            <a:ext cx="1820511" cy="237757"/>
            <a:chOff x="8365242" y="2758456"/>
            <a:chExt cx="2427349" cy="317009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A36983ED-4D46-5242-AED7-6868F44EEC41}"/>
                </a:ext>
              </a:extLst>
            </p:cNvPr>
            <p:cNvGrpSpPr/>
            <p:nvPr/>
          </p:nvGrpSpPr>
          <p:grpSpPr>
            <a:xfrm>
              <a:off x="8365242" y="2795586"/>
              <a:ext cx="969258" cy="209551"/>
              <a:chOff x="7177792" y="3167061"/>
              <a:chExt cx="969258" cy="209551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F19439BE-52CE-9A4A-BB98-A0609FCA625A}"/>
                  </a:ext>
                </a:extLst>
              </p:cNvPr>
              <p:cNvSpPr/>
              <p:nvPr/>
            </p:nvSpPr>
            <p:spPr>
              <a:xfrm>
                <a:off x="7177792" y="3167061"/>
                <a:ext cx="209551" cy="209551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B1BA66F9-FD7A-CC46-960E-F9C0851707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82568" y="3276601"/>
                <a:ext cx="864482" cy="0"/>
              </a:xfrm>
              <a:prstGeom prst="line">
                <a:avLst/>
              </a:prstGeom>
              <a:ln w="19050" cap="rnd">
                <a:solidFill>
                  <a:schemeClr val="accent4">
                    <a:alpha val="77000"/>
                  </a:schemeClr>
                </a:solidFill>
                <a:prstDash val="sysDot"/>
                <a:round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FF1C547-531A-8742-ACCF-1FA60F036E6F}"/>
                </a:ext>
              </a:extLst>
            </p:cNvPr>
            <p:cNvSpPr txBox="1"/>
            <p:nvPr/>
          </p:nvSpPr>
          <p:spPr>
            <a:xfrm>
              <a:off x="9334499" y="2758456"/>
              <a:ext cx="1458092" cy="3170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450"/>
                </a:spcBef>
              </a:pPr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Cloud Services</a:t>
              </a:r>
            </a:p>
          </p:txBody>
        </p:sp>
      </p:grpSp>
      <p:sp>
        <p:nvSpPr>
          <p:cNvPr id="119" name="Slide Number Placeholder 5">
            <a:extLst>
              <a:ext uri="{FF2B5EF4-FFF2-40B4-BE49-F238E27FC236}">
                <a16:creationId xmlns:a16="http://schemas.microsoft.com/office/drawing/2014/main" id="{D09FE372-FBBF-CC4B-A895-5294A3E28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7901" y="4870635"/>
            <a:ext cx="257175" cy="161583"/>
          </a:xfrm>
          <a:prstGeom prst="rect">
            <a:avLst/>
          </a:prstGeom>
        </p:spPr>
        <p:txBody>
          <a:bodyPr vert="horz" lIns="68580" tIns="34290" rIns="68580" bIns="34290" rtlCol="0" anchor="b" anchorCtr="0">
            <a:spAutoFit/>
          </a:bodyPr>
          <a:lstStyle>
            <a:lvl1pPr algn="r">
              <a:defRPr lang="uk-UA" sz="600" b="0" i="0" kern="120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fld id="{9A68FE36-BDA6-4A87-8648-115964FC283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9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9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9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9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71" grpId="0" animBg="1"/>
      <p:bldP spid="72" grpId="0" animBg="1"/>
      <p:bldP spid="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6B45B5-2368-3A72-D753-F17BB274D3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Time travel &amp; Fail safe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8BBA3-AD6C-5F57-9E57-DC2C77723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50" name="Picture 2" descr="Time Travel in Continuous Data Protection lifecycle">
            <a:extLst>
              <a:ext uri="{FF2B5EF4-FFF2-40B4-BE49-F238E27FC236}">
                <a16:creationId xmlns:a16="http://schemas.microsoft.com/office/drawing/2014/main" id="{153844AE-A2A4-44D4-DD8C-FAB24154A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354794"/>
            <a:ext cx="76581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785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umen1">
      <a:dk1>
        <a:srgbClr val="000000"/>
      </a:dk1>
      <a:lt1>
        <a:srgbClr val="FFFFFF"/>
      </a:lt1>
      <a:dk2>
        <a:srgbClr val="0075C9"/>
      </a:dk2>
      <a:lt2>
        <a:srgbClr val="EEEEEE"/>
      </a:lt2>
      <a:accent1>
        <a:srgbClr val="38C6F3"/>
      </a:accent1>
      <a:accent2>
        <a:srgbClr val="0075C9"/>
      </a:accent2>
      <a:accent3>
        <a:srgbClr val="0C9ED9"/>
      </a:accent3>
      <a:accent4>
        <a:srgbClr val="FF9E18"/>
      </a:accent4>
      <a:accent5>
        <a:srgbClr val="083076"/>
      </a:accent5>
      <a:accent6>
        <a:srgbClr val="EE7623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b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/>
      <a:bodyPr vert="horz" lIns="91440" tIns="45720" rIns="91440" bIns="45720" rtlCol="0" anchor="b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BFD3A8ABBD9340821695A69AA84DAD" ma:contentTypeVersion="7" ma:contentTypeDescription="Create a new document." ma:contentTypeScope="" ma:versionID="aada152547a7ad57c52235400865865f">
  <xsd:schema xmlns:xsd="http://www.w3.org/2001/XMLSchema" xmlns:xs="http://www.w3.org/2001/XMLSchema" xmlns:p="http://schemas.microsoft.com/office/2006/metadata/properties" xmlns:ns2="ec496b72-8d7f-48bf-ae42-e49692d0242a" xmlns:ns3="e17d41ee-f532-42b9-8fe4-283cfb9a7fcd" targetNamespace="http://schemas.microsoft.com/office/2006/metadata/properties" ma:root="true" ma:fieldsID="f8abb17637affce0893aac7a62216a9c" ns2:_="" ns3:_="">
    <xsd:import namespace="ec496b72-8d7f-48bf-ae42-e49692d0242a"/>
    <xsd:import namespace="e17d41ee-f532-42b9-8fe4-283cfb9a7f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496b72-8d7f-48bf-ae42-e49692d024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7d41ee-f532-42b9-8fe4-283cfb9a7fc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E71173-F90F-45AF-9BC0-F9A2E31543F6}">
  <ds:schemaRefs>
    <ds:schemaRef ds:uri="e17d41ee-f532-42b9-8fe4-283cfb9a7fcd"/>
    <ds:schemaRef ds:uri="ec496b72-8d7f-48bf-ae42-e49692d0242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9F43BA3-6746-428C-BEE1-C5C258BE37F8}">
  <ds:schemaRefs>
    <ds:schemaRef ds:uri="e17d41ee-f532-42b9-8fe4-283cfb9a7fcd"/>
    <ds:schemaRef ds:uri="ec496b72-8d7f-48bf-ae42-e49692d0242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6525485-DFD9-46D6-84BB-48048C0CFEE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2b17115-9915-42c0-9f1b-4f98e5a4bcd2}" enabled="0" method="" siteId="{72b17115-9915-42c0-9f1b-4f98e5a4bc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13955</TotalTime>
  <Words>665</Words>
  <Application>Microsoft Office PowerPoint</Application>
  <PresentationFormat>On-screen Show (16:9)</PresentationFormat>
  <Paragraphs>86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Black</vt:lpstr>
      <vt:lpstr>Avenir Medium</vt:lpstr>
      <vt:lpstr>Calibri</vt:lpstr>
      <vt:lpstr>Inter</vt:lpstr>
      <vt:lpstr>Monaco</vt:lpstr>
      <vt:lpstr>STIXGeneral-Regular</vt:lpstr>
      <vt:lpstr>Wingdings</vt:lpstr>
      <vt:lpstr>Office Theme</vt:lpstr>
      <vt:lpstr>Snowflake 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Hendrickson, Brady</dc:creator>
  <cp:lastModifiedBy>Ranjan, Nitesh</cp:lastModifiedBy>
  <cp:revision>73</cp:revision>
  <dcterms:created xsi:type="dcterms:W3CDTF">2020-04-29T18:01:14Z</dcterms:created>
  <dcterms:modified xsi:type="dcterms:W3CDTF">2023-07-04T09:02:10Z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0x01010045BFD3A8ABBD9340821695A69AA84DAD</vt:lpwstr>
  </property>
</Properties>
</file>