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26"/>
  </p:notesMasterIdLst>
  <p:sldIdLst>
    <p:sldId id="278" r:id="rId5"/>
    <p:sldId id="7497" r:id="rId6"/>
    <p:sldId id="7530" r:id="rId7"/>
    <p:sldId id="7531" r:id="rId8"/>
    <p:sldId id="7532" r:id="rId9"/>
    <p:sldId id="7513" r:id="rId10"/>
    <p:sldId id="7517" r:id="rId11"/>
    <p:sldId id="7515" r:id="rId12"/>
    <p:sldId id="7516" r:id="rId13"/>
    <p:sldId id="7534" r:id="rId14"/>
    <p:sldId id="7518" r:id="rId15"/>
    <p:sldId id="7519" r:id="rId16"/>
    <p:sldId id="7526" r:id="rId17"/>
    <p:sldId id="7523" r:id="rId18"/>
    <p:sldId id="7524" r:id="rId19"/>
    <p:sldId id="7527" r:id="rId20"/>
    <p:sldId id="7535" r:id="rId21"/>
    <p:sldId id="7537" r:id="rId22"/>
    <p:sldId id="7536" r:id="rId23"/>
    <p:sldId id="7533" r:id="rId24"/>
    <p:sldId id="744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oco, Jorge" initials="TJ" lastIdx="1" clrIdx="0">
    <p:extLst>
      <p:ext uri="{19B8F6BF-5375-455C-9EA6-DF929625EA0E}">
        <p15:presenceInfo xmlns:p15="http://schemas.microsoft.com/office/powerpoint/2012/main" userId="S::jorge.tinoco@centurylink.com::d627e25f-ba0e-46b5-bd6a-a7f20529962f" providerId="AD"/>
      </p:ext>
    </p:extLst>
  </p:cmAuthor>
  <p:cmAuthor id="2" name="Nikhil Tandon -X (niktando - CENTURYLINK TECHNOLOGIES INDIA PVT LTD at Cisco)" initials="NTX(CTIPLaC" lastIdx="1" clrIdx="1">
    <p:extLst>
      <p:ext uri="{19B8F6BF-5375-455C-9EA6-DF929625EA0E}">
        <p15:presenceInfo xmlns:p15="http://schemas.microsoft.com/office/powerpoint/2012/main" userId="S::niktando@cisco.com::ee717b48-0c85-4161-a26c-0fc1e23e2e20" providerId="AD"/>
      </p:ext>
    </p:extLst>
  </p:cmAuthor>
  <p:cmAuthor id="3" name="Tandra, Ravi Raju" initials="TR" lastIdx="4" clrIdx="2">
    <p:extLst>
      <p:ext uri="{19B8F6BF-5375-455C-9EA6-DF929625EA0E}">
        <p15:presenceInfo xmlns:p15="http://schemas.microsoft.com/office/powerpoint/2012/main" userId="S::raviraju.tandra@centurylink.com::7808bca8-c703-42a3-83be-7e141077b8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C6F4"/>
    <a:srgbClr val="FF9E18"/>
    <a:srgbClr val="E1251B"/>
    <a:srgbClr val="0075C9"/>
    <a:srgbClr val="E77528"/>
    <a:srgbClr val="0C9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7A3D4-7C32-43AB-A71F-84094ACD9F6C}" v="51" dt="2023-07-06T05:40:57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07" autoAdjust="0"/>
  </p:normalViewPr>
  <p:slideViewPr>
    <p:cSldViewPr snapToGrid="0">
      <p:cViewPr varScale="1">
        <p:scale>
          <a:sx n="86" d="100"/>
          <a:sy n="86" d="100"/>
        </p:scale>
        <p:origin x="672" y="5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Nitesh" userId="d92db053-7207-474f-bae8-ef5e99f2731a" providerId="ADAL" clId="{DA50D42D-687B-4D2B-B7B7-406C2DAA422D}"/>
    <pc:docChg chg="undo custSel addSld delSld modSld sldOrd">
      <pc:chgData name="Ranjan, Nitesh" userId="d92db053-7207-474f-bae8-ef5e99f2731a" providerId="ADAL" clId="{DA50D42D-687B-4D2B-B7B7-406C2DAA422D}" dt="2023-05-25T04:19:20.449" v="672"/>
      <pc:docMkLst>
        <pc:docMk/>
      </pc:docMkLst>
      <pc:sldChg chg="modSp mod">
        <pc:chgData name="Ranjan, Nitesh" userId="d92db053-7207-474f-bae8-ef5e99f2731a" providerId="ADAL" clId="{DA50D42D-687B-4D2B-B7B7-406C2DAA422D}" dt="2023-05-24T10:21:44.741" v="41" actId="20577"/>
        <pc:sldMkLst>
          <pc:docMk/>
          <pc:sldMk cId="132453909" sldId="7497"/>
        </pc:sldMkLst>
        <pc:spChg chg="mod">
          <ac:chgData name="Ranjan, Nitesh" userId="d92db053-7207-474f-bae8-ef5e99f2731a" providerId="ADAL" clId="{DA50D42D-687B-4D2B-B7B7-406C2DAA422D}" dt="2023-05-24T10:21:44.741" v="41" actId="20577"/>
          <ac:spMkLst>
            <pc:docMk/>
            <pc:sldMk cId="132453909" sldId="7497"/>
            <ac:spMk id="2" creationId="{4B554854-D115-698F-106E-78900BEC1AC3}"/>
          </ac:spMkLst>
        </pc:spChg>
      </pc:sldChg>
      <pc:sldChg chg="addSp delSp modSp mod modNotesTx">
        <pc:chgData name="Ranjan, Nitesh" userId="d92db053-7207-474f-bae8-ef5e99f2731a" providerId="ADAL" clId="{DA50D42D-687B-4D2B-B7B7-406C2DAA422D}" dt="2023-05-25T04:06:10.362" v="375" actId="6549"/>
        <pc:sldMkLst>
          <pc:docMk/>
          <pc:sldMk cId="2813332203" sldId="7499"/>
        </pc:sldMkLst>
        <pc:spChg chg="mod">
          <ac:chgData name="Ranjan, Nitesh" userId="d92db053-7207-474f-bae8-ef5e99f2731a" providerId="ADAL" clId="{DA50D42D-687B-4D2B-B7B7-406C2DAA422D}" dt="2023-05-24T13:52:47.767" v="303" actId="20577"/>
          <ac:spMkLst>
            <pc:docMk/>
            <pc:sldMk cId="2813332203" sldId="7499"/>
            <ac:spMk id="2" creationId="{ABD70107-978D-B54C-8845-3DA9883C4490}"/>
          </ac:spMkLst>
        </pc:spChg>
        <pc:picChg chg="add mod">
          <ac:chgData name="Ranjan, Nitesh" userId="d92db053-7207-474f-bae8-ef5e99f2731a" providerId="ADAL" clId="{DA50D42D-687B-4D2B-B7B7-406C2DAA422D}" dt="2023-05-24T13:57:07.856" v="312" actId="1076"/>
          <ac:picMkLst>
            <pc:docMk/>
            <pc:sldMk cId="2813332203" sldId="7499"/>
            <ac:picMk id="3" creationId="{1E11A908-6194-0189-C74E-A2DD46C81272}"/>
          </ac:picMkLst>
        </pc:picChg>
        <pc:picChg chg="del">
          <ac:chgData name="Ranjan, Nitesh" userId="d92db053-7207-474f-bae8-ef5e99f2731a" providerId="ADAL" clId="{DA50D42D-687B-4D2B-B7B7-406C2DAA422D}" dt="2023-05-24T13:52:50.004" v="304" actId="478"/>
          <ac:picMkLst>
            <pc:docMk/>
            <pc:sldMk cId="2813332203" sldId="7499"/>
            <ac:picMk id="2050" creationId="{AADE5C83-57CF-8900-86DE-8445C3C8F8FD}"/>
          </ac:picMkLst>
        </pc:picChg>
      </pc:sldChg>
      <pc:sldChg chg="del">
        <pc:chgData name="Ranjan, Nitesh" userId="d92db053-7207-474f-bae8-ef5e99f2731a" providerId="ADAL" clId="{DA50D42D-687B-4D2B-B7B7-406C2DAA422D}" dt="2023-05-24T14:01:40.711" v="333" actId="47"/>
        <pc:sldMkLst>
          <pc:docMk/>
          <pc:sldMk cId="1576542675" sldId="7513"/>
        </pc:sldMkLst>
      </pc:sldChg>
      <pc:sldChg chg="del">
        <pc:chgData name="Ranjan, Nitesh" userId="d92db053-7207-474f-bae8-ef5e99f2731a" providerId="ADAL" clId="{DA50D42D-687B-4D2B-B7B7-406C2DAA422D}" dt="2023-05-24T14:01:41.737" v="334" actId="47"/>
        <pc:sldMkLst>
          <pc:docMk/>
          <pc:sldMk cId="3816359220" sldId="7514"/>
        </pc:sldMkLst>
      </pc:sldChg>
      <pc:sldChg chg="addSp delSp modSp mod">
        <pc:chgData name="Ranjan, Nitesh" userId="d92db053-7207-474f-bae8-ef5e99f2731a" providerId="ADAL" clId="{DA50D42D-687B-4D2B-B7B7-406C2DAA422D}" dt="2023-05-24T10:27:07.052" v="63" actId="1076"/>
        <pc:sldMkLst>
          <pc:docMk/>
          <pc:sldMk cId="2257982764" sldId="7515"/>
        </pc:sldMkLst>
        <pc:spChg chg="mod">
          <ac:chgData name="Ranjan, Nitesh" userId="d92db053-7207-474f-bae8-ef5e99f2731a" providerId="ADAL" clId="{DA50D42D-687B-4D2B-B7B7-406C2DAA422D}" dt="2023-05-24T10:26:34.225" v="54" actId="20577"/>
          <ac:spMkLst>
            <pc:docMk/>
            <pc:sldMk cId="2257982764" sldId="7515"/>
            <ac:spMk id="2" creationId="{BCAE1503-FE68-52E8-FD37-05392704530E}"/>
          </ac:spMkLst>
        </pc:spChg>
        <pc:picChg chg="add mod">
          <ac:chgData name="Ranjan, Nitesh" userId="d92db053-7207-474f-bae8-ef5e99f2731a" providerId="ADAL" clId="{DA50D42D-687B-4D2B-B7B7-406C2DAA422D}" dt="2023-05-24T10:26:44.099" v="58" actId="1076"/>
          <ac:picMkLst>
            <pc:docMk/>
            <pc:sldMk cId="2257982764" sldId="7515"/>
            <ac:picMk id="1026" creationId="{43E5C739-A371-DB72-426D-67CCF75E6D5B}"/>
          </ac:picMkLst>
        </pc:picChg>
        <pc:picChg chg="add mod">
          <ac:chgData name="Ranjan, Nitesh" userId="d92db053-7207-474f-bae8-ef5e99f2731a" providerId="ADAL" clId="{DA50D42D-687B-4D2B-B7B7-406C2DAA422D}" dt="2023-05-24T10:27:07.052" v="63" actId="1076"/>
          <ac:picMkLst>
            <pc:docMk/>
            <pc:sldMk cId="2257982764" sldId="7515"/>
            <ac:picMk id="1028" creationId="{6829E02A-5B74-177E-1448-C35BF94FA9FC}"/>
          </ac:picMkLst>
        </pc:picChg>
        <pc:picChg chg="del">
          <ac:chgData name="Ranjan, Nitesh" userId="d92db053-7207-474f-bae8-ef5e99f2731a" providerId="ADAL" clId="{DA50D42D-687B-4D2B-B7B7-406C2DAA422D}" dt="2023-05-24T10:26:36.648" v="55" actId="478"/>
          <ac:picMkLst>
            <pc:docMk/>
            <pc:sldMk cId="2257982764" sldId="7515"/>
            <ac:picMk id="3074" creationId="{10C29F6D-47CE-87FF-3469-3974CD83BF7B}"/>
          </ac:picMkLst>
        </pc:picChg>
      </pc:sldChg>
      <pc:sldChg chg="addSp delSp modSp mod">
        <pc:chgData name="Ranjan, Nitesh" userId="d92db053-7207-474f-bae8-ef5e99f2731a" providerId="ADAL" clId="{DA50D42D-687B-4D2B-B7B7-406C2DAA422D}" dt="2023-05-24T10:58:00.457" v="148" actId="20577"/>
        <pc:sldMkLst>
          <pc:docMk/>
          <pc:sldMk cId="758495291" sldId="7516"/>
        </pc:sldMkLst>
        <pc:spChg chg="mod">
          <ac:chgData name="Ranjan, Nitesh" userId="d92db053-7207-474f-bae8-ef5e99f2731a" providerId="ADAL" clId="{DA50D42D-687B-4D2B-B7B7-406C2DAA422D}" dt="2023-05-24T10:53:14.032" v="86" actId="313"/>
          <ac:spMkLst>
            <pc:docMk/>
            <pc:sldMk cId="758495291" sldId="7516"/>
            <ac:spMk id="2" creationId="{B602569C-7640-276F-3787-43AF6F7EB301}"/>
          </ac:spMkLst>
        </pc:spChg>
        <pc:spChg chg="add mod">
          <ac:chgData name="Ranjan, Nitesh" userId="d92db053-7207-474f-bae8-ef5e99f2731a" providerId="ADAL" clId="{DA50D42D-687B-4D2B-B7B7-406C2DAA422D}" dt="2023-05-24T10:58:00.457" v="148" actId="20577"/>
          <ac:spMkLst>
            <pc:docMk/>
            <pc:sldMk cId="758495291" sldId="7516"/>
            <ac:spMk id="3" creationId="{E4BA0FAA-A36F-AD29-5538-25E101A156B3}"/>
          </ac:spMkLst>
        </pc:spChg>
        <pc:picChg chg="del">
          <ac:chgData name="Ranjan, Nitesh" userId="d92db053-7207-474f-bae8-ef5e99f2731a" providerId="ADAL" clId="{DA50D42D-687B-4D2B-B7B7-406C2DAA422D}" dt="2023-05-24T10:53:04.017" v="85" actId="478"/>
          <ac:picMkLst>
            <pc:docMk/>
            <pc:sldMk cId="758495291" sldId="7516"/>
            <ac:picMk id="2050" creationId="{058BDB63-4FC0-3F7B-1E68-52AFB3AF6B5D}"/>
          </ac:picMkLst>
        </pc:picChg>
      </pc:sldChg>
      <pc:sldChg chg="addSp delSp modSp new mod modNotesTx">
        <pc:chgData name="Ranjan, Nitesh" userId="d92db053-7207-474f-bae8-ef5e99f2731a" providerId="ADAL" clId="{DA50D42D-687B-4D2B-B7B7-406C2DAA422D}" dt="2023-05-25T04:05:45.131" v="372" actId="478"/>
        <pc:sldMkLst>
          <pc:docMk/>
          <pc:sldMk cId="2129891119" sldId="7517"/>
        </pc:sldMkLst>
        <pc:spChg chg="mod">
          <ac:chgData name="Ranjan, Nitesh" userId="d92db053-7207-474f-bae8-ef5e99f2731a" providerId="ADAL" clId="{DA50D42D-687B-4D2B-B7B7-406C2DAA422D}" dt="2023-05-25T04:05:43.359" v="371" actId="1076"/>
          <ac:spMkLst>
            <pc:docMk/>
            <pc:sldMk cId="2129891119" sldId="7517"/>
            <ac:spMk id="2" creationId="{6D811ED8-658B-D758-E942-AC2C546A312E}"/>
          </ac:spMkLst>
        </pc:spChg>
        <pc:spChg chg="add del mod">
          <ac:chgData name="Ranjan, Nitesh" userId="d92db053-7207-474f-bae8-ef5e99f2731a" providerId="ADAL" clId="{DA50D42D-687B-4D2B-B7B7-406C2DAA422D}" dt="2023-05-25T04:05:45.131" v="372" actId="478"/>
          <ac:spMkLst>
            <pc:docMk/>
            <pc:sldMk cId="2129891119" sldId="7517"/>
            <ac:spMk id="3" creationId="{93364C50-55D4-24F0-E6FE-F7D178E6E169}"/>
          </ac:spMkLst>
        </pc:spChg>
      </pc:sldChg>
      <pc:sldChg chg="addSp delSp modSp add mod ord modNotesTx">
        <pc:chgData name="Ranjan, Nitesh" userId="d92db053-7207-474f-bae8-ef5e99f2731a" providerId="ADAL" clId="{DA50D42D-687B-4D2B-B7B7-406C2DAA422D}" dt="2023-05-25T04:05:57.876" v="373" actId="6549"/>
        <pc:sldMkLst>
          <pc:docMk/>
          <pc:sldMk cId="2723687272" sldId="7518"/>
        </pc:sldMkLst>
        <pc:picChg chg="del">
          <ac:chgData name="Ranjan, Nitesh" userId="d92db053-7207-474f-bae8-ef5e99f2731a" providerId="ADAL" clId="{DA50D42D-687B-4D2B-B7B7-406C2DAA422D}" dt="2023-05-24T13:57:12.155" v="314" actId="478"/>
          <ac:picMkLst>
            <pc:docMk/>
            <pc:sldMk cId="2723687272" sldId="7518"/>
            <ac:picMk id="3" creationId="{1E11A908-6194-0189-C74E-A2DD46C81272}"/>
          </ac:picMkLst>
        </pc:picChg>
        <pc:picChg chg="add del mod">
          <ac:chgData name="Ranjan, Nitesh" userId="d92db053-7207-474f-bae8-ef5e99f2731a" providerId="ADAL" clId="{DA50D42D-687B-4D2B-B7B7-406C2DAA422D}" dt="2023-05-24T13:59:43.005" v="323" actId="478"/>
          <ac:picMkLst>
            <pc:docMk/>
            <pc:sldMk cId="2723687272" sldId="7518"/>
            <ac:picMk id="6" creationId="{8C7FDA5D-AF6D-8417-75C0-C49351979292}"/>
          </ac:picMkLst>
        </pc:picChg>
        <pc:picChg chg="add del mod">
          <ac:chgData name="Ranjan, Nitesh" userId="d92db053-7207-474f-bae8-ef5e99f2731a" providerId="ADAL" clId="{DA50D42D-687B-4D2B-B7B7-406C2DAA422D}" dt="2023-05-24T14:00:52.798" v="329" actId="478"/>
          <ac:picMkLst>
            <pc:docMk/>
            <pc:sldMk cId="2723687272" sldId="7518"/>
            <ac:picMk id="8" creationId="{65B8FD0D-C66E-1629-AA74-DB863E3B3E76}"/>
          </ac:picMkLst>
        </pc:picChg>
        <pc:picChg chg="add mod">
          <ac:chgData name="Ranjan, Nitesh" userId="d92db053-7207-474f-bae8-ef5e99f2731a" providerId="ADAL" clId="{DA50D42D-687B-4D2B-B7B7-406C2DAA422D}" dt="2023-05-24T14:01:00.762" v="332" actId="14100"/>
          <ac:picMkLst>
            <pc:docMk/>
            <pc:sldMk cId="2723687272" sldId="7518"/>
            <ac:picMk id="10" creationId="{FF2D94CF-71A5-DC24-A37C-8FAD292F6D2E}"/>
          </ac:picMkLst>
        </pc:picChg>
      </pc:sldChg>
      <pc:sldChg chg="add modNotesTx">
        <pc:chgData name="Ranjan, Nitesh" userId="d92db053-7207-474f-bae8-ef5e99f2731a" providerId="ADAL" clId="{DA50D42D-687B-4D2B-B7B7-406C2DAA422D}" dt="2023-05-25T04:06:04.398" v="374" actId="6549"/>
        <pc:sldMkLst>
          <pc:docMk/>
          <pc:sldMk cId="2691827453" sldId="7519"/>
        </pc:sldMkLst>
      </pc:sldChg>
      <pc:sldChg chg="addSp delSp modSp add mod">
        <pc:chgData name="Ranjan, Nitesh" userId="d92db053-7207-474f-bae8-ef5e99f2731a" providerId="ADAL" clId="{DA50D42D-687B-4D2B-B7B7-406C2DAA422D}" dt="2023-05-24T14:03:02.603" v="342" actId="1076"/>
        <pc:sldMkLst>
          <pc:docMk/>
          <pc:sldMk cId="400556311" sldId="7520"/>
        </pc:sldMkLst>
        <pc:picChg chg="del">
          <ac:chgData name="Ranjan, Nitesh" userId="d92db053-7207-474f-bae8-ef5e99f2731a" providerId="ADAL" clId="{DA50D42D-687B-4D2B-B7B7-406C2DAA422D}" dt="2023-05-24T14:02:41.486" v="336" actId="478"/>
          <ac:picMkLst>
            <pc:docMk/>
            <pc:sldMk cId="400556311" sldId="7520"/>
            <ac:picMk id="3" creationId="{1E11A908-6194-0189-C74E-A2DD46C81272}"/>
          </ac:picMkLst>
        </pc:picChg>
        <pc:picChg chg="add mod modCrop">
          <ac:chgData name="Ranjan, Nitesh" userId="d92db053-7207-474f-bae8-ef5e99f2731a" providerId="ADAL" clId="{DA50D42D-687B-4D2B-B7B7-406C2DAA422D}" dt="2023-05-24T14:03:02.603" v="342" actId="1076"/>
          <ac:picMkLst>
            <pc:docMk/>
            <pc:sldMk cId="400556311" sldId="7520"/>
            <ac:picMk id="6" creationId="{4BE6D2A0-6B54-7C22-9FD8-BB68438F560E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5:29.305" v="347" actId="1076"/>
        <pc:sldMkLst>
          <pc:docMk/>
          <pc:sldMk cId="646490531" sldId="7521"/>
        </pc:sldMkLst>
        <pc:picChg chg="add mod">
          <ac:chgData name="Ranjan, Nitesh" userId="d92db053-7207-474f-bae8-ef5e99f2731a" providerId="ADAL" clId="{DA50D42D-687B-4D2B-B7B7-406C2DAA422D}" dt="2023-05-24T14:05:29.305" v="347" actId="1076"/>
          <ac:picMkLst>
            <pc:docMk/>
            <pc:sldMk cId="646490531" sldId="7521"/>
            <ac:picMk id="5" creationId="{DF1E3AB5-3A0C-E292-A839-7641BE892792}"/>
          </ac:picMkLst>
        </pc:picChg>
        <pc:picChg chg="del">
          <ac:chgData name="Ranjan, Nitesh" userId="d92db053-7207-474f-bae8-ef5e99f2731a" providerId="ADAL" clId="{DA50D42D-687B-4D2B-B7B7-406C2DAA422D}" dt="2023-05-24T14:05:21.944" v="344" actId="478"/>
          <ac:picMkLst>
            <pc:docMk/>
            <pc:sldMk cId="646490531" sldId="7521"/>
            <ac:picMk id="6" creationId="{4BE6D2A0-6B54-7C22-9FD8-BB68438F560E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6:10.571" v="354" actId="1076"/>
        <pc:sldMkLst>
          <pc:docMk/>
          <pc:sldMk cId="3446264148" sldId="7522"/>
        </pc:sldMkLst>
        <pc:picChg chg="del">
          <ac:chgData name="Ranjan, Nitesh" userId="d92db053-7207-474f-bae8-ef5e99f2731a" providerId="ADAL" clId="{DA50D42D-687B-4D2B-B7B7-406C2DAA422D}" dt="2023-05-24T14:05:58.861" v="349" actId="478"/>
          <ac:picMkLst>
            <pc:docMk/>
            <pc:sldMk cId="3446264148" sldId="7522"/>
            <ac:picMk id="5" creationId="{DF1E3AB5-3A0C-E292-A839-7641BE892792}"/>
          </ac:picMkLst>
        </pc:picChg>
        <pc:picChg chg="add mod">
          <ac:chgData name="Ranjan, Nitesh" userId="d92db053-7207-474f-bae8-ef5e99f2731a" providerId="ADAL" clId="{DA50D42D-687B-4D2B-B7B7-406C2DAA422D}" dt="2023-05-24T14:06:10.571" v="354" actId="1076"/>
          <ac:picMkLst>
            <pc:docMk/>
            <pc:sldMk cId="3446264148" sldId="7522"/>
            <ac:picMk id="6" creationId="{CB4EBB44-65D4-8811-C10D-0D6EA1B4E2F2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09:41.144" v="359" actId="1076"/>
        <pc:sldMkLst>
          <pc:docMk/>
          <pc:sldMk cId="3206429708" sldId="7523"/>
        </pc:sldMkLst>
        <pc:picChg chg="add mod">
          <ac:chgData name="Ranjan, Nitesh" userId="d92db053-7207-474f-bae8-ef5e99f2731a" providerId="ADAL" clId="{DA50D42D-687B-4D2B-B7B7-406C2DAA422D}" dt="2023-05-24T14:09:41.144" v="359" actId="1076"/>
          <ac:picMkLst>
            <pc:docMk/>
            <pc:sldMk cId="3206429708" sldId="7523"/>
            <ac:picMk id="5" creationId="{42442A71-E510-B997-7A50-A25F0573295D}"/>
          </ac:picMkLst>
        </pc:picChg>
        <pc:picChg chg="del">
          <ac:chgData name="Ranjan, Nitesh" userId="d92db053-7207-474f-bae8-ef5e99f2731a" providerId="ADAL" clId="{DA50D42D-687B-4D2B-B7B7-406C2DAA422D}" dt="2023-05-24T14:09:34.543" v="356" actId="478"/>
          <ac:picMkLst>
            <pc:docMk/>
            <pc:sldMk cId="3206429708" sldId="7523"/>
            <ac:picMk id="6" creationId="{CB4EBB44-65D4-8811-C10D-0D6EA1B4E2F2}"/>
          </ac:picMkLst>
        </pc:picChg>
      </pc:sldChg>
      <pc:sldChg chg="addSp delSp modSp add mod">
        <pc:chgData name="Ranjan, Nitesh" userId="d92db053-7207-474f-bae8-ef5e99f2731a" providerId="ADAL" clId="{DA50D42D-687B-4D2B-B7B7-406C2DAA422D}" dt="2023-05-24T14:12:03.256" v="364" actId="1076"/>
        <pc:sldMkLst>
          <pc:docMk/>
          <pc:sldMk cId="2552157217" sldId="7524"/>
        </pc:sldMkLst>
        <pc:picChg chg="del">
          <ac:chgData name="Ranjan, Nitesh" userId="d92db053-7207-474f-bae8-ef5e99f2731a" providerId="ADAL" clId="{DA50D42D-687B-4D2B-B7B7-406C2DAA422D}" dt="2023-05-24T14:11:57.281" v="361" actId="478"/>
          <ac:picMkLst>
            <pc:docMk/>
            <pc:sldMk cId="2552157217" sldId="7524"/>
            <ac:picMk id="5" creationId="{42442A71-E510-B997-7A50-A25F0573295D}"/>
          </ac:picMkLst>
        </pc:picChg>
        <pc:picChg chg="add mod">
          <ac:chgData name="Ranjan, Nitesh" userId="d92db053-7207-474f-bae8-ef5e99f2731a" providerId="ADAL" clId="{DA50D42D-687B-4D2B-B7B7-406C2DAA422D}" dt="2023-05-24T14:12:03.256" v="364" actId="1076"/>
          <ac:picMkLst>
            <pc:docMk/>
            <pc:sldMk cId="2552157217" sldId="7524"/>
            <ac:picMk id="6" creationId="{81E8A6EE-9629-D57A-DCC9-A993FF9641EC}"/>
          </ac:picMkLst>
        </pc:picChg>
      </pc:sldChg>
      <pc:sldChg chg="addSp delSp modSp add">
        <pc:chgData name="Ranjan, Nitesh" userId="d92db053-7207-474f-bae8-ef5e99f2731a" providerId="ADAL" clId="{DA50D42D-687B-4D2B-B7B7-406C2DAA422D}" dt="2023-05-25T04:06:59.400" v="380" actId="1076"/>
        <pc:sldMkLst>
          <pc:docMk/>
          <pc:sldMk cId="1988889281" sldId="7525"/>
        </pc:sldMkLst>
        <pc:picChg chg="del">
          <ac:chgData name="Ranjan, Nitesh" userId="d92db053-7207-474f-bae8-ef5e99f2731a" providerId="ADAL" clId="{DA50D42D-687B-4D2B-B7B7-406C2DAA422D}" dt="2023-05-25T04:06:52.071" v="377" actId="478"/>
          <ac:picMkLst>
            <pc:docMk/>
            <pc:sldMk cId="1988889281" sldId="7525"/>
            <ac:picMk id="3" creationId="{1E11A908-6194-0189-C74E-A2DD46C81272}"/>
          </ac:picMkLst>
        </pc:picChg>
        <pc:picChg chg="add mod">
          <ac:chgData name="Ranjan, Nitesh" userId="d92db053-7207-474f-bae8-ef5e99f2731a" providerId="ADAL" clId="{DA50D42D-687B-4D2B-B7B7-406C2DAA422D}" dt="2023-05-25T04:06:59.400" v="380" actId="1076"/>
          <ac:picMkLst>
            <pc:docMk/>
            <pc:sldMk cId="1988889281" sldId="7525"/>
            <ac:picMk id="1026" creationId="{5580FAFA-2227-1036-84D2-04E84102D527}"/>
          </ac:picMkLst>
        </pc:picChg>
      </pc:sldChg>
      <pc:sldChg chg="addSp delSp modSp add">
        <pc:chgData name="Ranjan, Nitesh" userId="d92db053-7207-474f-bae8-ef5e99f2731a" providerId="ADAL" clId="{DA50D42D-687B-4D2B-B7B7-406C2DAA422D}" dt="2023-05-25T04:07:36.178" v="387" actId="1076"/>
        <pc:sldMkLst>
          <pc:docMk/>
          <pc:sldMk cId="1463164961" sldId="7526"/>
        </pc:sldMkLst>
        <pc:picChg chg="del">
          <ac:chgData name="Ranjan, Nitesh" userId="d92db053-7207-474f-bae8-ef5e99f2731a" providerId="ADAL" clId="{DA50D42D-687B-4D2B-B7B7-406C2DAA422D}" dt="2023-05-25T04:07:27.933" v="384" actId="478"/>
          <ac:picMkLst>
            <pc:docMk/>
            <pc:sldMk cId="1463164961" sldId="7526"/>
            <ac:picMk id="1026" creationId="{5580FAFA-2227-1036-84D2-04E84102D527}"/>
          </ac:picMkLst>
        </pc:picChg>
        <pc:picChg chg="add mod">
          <ac:chgData name="Ranjan, Nitesh" userId="d92db053-7207-474f-bae8-ef5e99f2731a" providerId="ADAL" clId="{DA50D42D-687B-4D2B-B7B7-406C2DAA422D}" dt="2023-05-25T04:07:36.178" v="387" actId="1076"/>
          <ac:picMkLst>
            <pc:docMk/>
            <pc:sldMk cId="1463164961" sldId="7526"/>
            <ac:picMk id="2050" creationId="{5A533B27-5A52-0F5D-4CD0-F0CF1445BB68}"/>
          </ac:picMkLst>
        </pc:picChg>
      </pc:sldChg>
      <pc:sldChg chg="new del">
        <pc:chgData name="Ranjan, Nitesh" userId="d92db053-7207-474f-bae8-ef5e99f2731a" providerId="ADAL" clId="{DA50D42D-687B-4D2B-B7B7-406C2DAA422D}" dt="2023-05-25T04:07:22.033" v="382" actId="680"/>
        <pc:sldMkLst>
          <pc:docMk/>
          <pc:sldMk cId="2955754654" sldId="7526"/>
        </pc:sldMkLst>
      </pc:sldChg>
      <pc:sldChg chg="add">
        <pc:chgData name="Ranjan, Nitesh" userId="d92db053-7207-474f-bae8-ef5e99f2731a" providerId="ADAL" clId="{DA50D42D-687B-4D2B-B7B7-406C2DAA422D}" dt="2023-05-25T04:08:06.527" v="388"/>
        <pc:sldMkLst>
          <pc:docMk/>
          <pc:sldMk cId="1301816401" sldId="7527"/>
        </pc:sldMkLst>
      </pc:sldChg>
      <pc:sldChg chg="addSp delSp modSp add mod ord modNotesTx">
        <pc:chgData name="Ranjan, Nitesh" userId="d92db053-7207-474f-bae8-ef5e99f2731a" providerId="ADAL" clId="{DA50D42D-687B-4D2B-B7B7-406C2DAA422D}" dt="2023-05-25T04:19:07.338" v="671" actId="1076"/>
        <pc:sldMkLst>
          <pc:docMk/>
          <pc:sldMk cId="3295882135" sldId="7528"/>
        </pc:sldMkLst>
        <pc:spChg chg="mod">
          <ac:chgData name="Ranjan, Nitesh" userId="d92db053-7207-474f-bae8-ef5e99f2731a" providerId="ADAL" clId="{DA50D42D-687B-4D2B-B7B7-406C2DAA422D}" dt="2023-05-25T04:08:30.518" v="408" actId="20577"/>
          <ac:spMkLst>
            <pc:docMk/>
            <pc:sldMk cId="3295882135" sldId="7528"/>
            <ac:spMk id="2" creationId="{ABD70107-978D-B54C-8845-3DA9883C4490}"/>
          </ac:spMkLst>
        </pc:spChg>
        <pc:spChg chg="add del mod">
          <ac:chgData name="Ranjan, Nitesh" userId="d92db053-7207-474f-bae8-ef5e99f2731a" providerId="ADAL" clId="{DA50D42D-687B-4D2B-B7B7-406C2DAA422D}" dt="2023-05-25T04:11:23.091" v="475" actId="478"/>
          <ac:spMkLst>
            <pc:docMk/>
            <pc:sldMk cId="3295882135" sldId="7528"/>
            <ac:spMk id="3" creationId="{4EA2E11B-6E50-E27E-3EAA-84BC57BD1FA3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5" creationId="{054D4C04-9029-34AF-C180-2D2804EEB517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7" creationId="{D6B6DCEE-CCC6-6978-0207-0F16579F14E9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8" creationId="{981203B6-3795-66C5-29E2-FA687430C1FF}"/>
          </ac:spMkLst>
        </pc:spChg>
        <pc:spChg chg="add mod">
          <ac:chgData name="Ranjan, Nitesh" userId="d92db053-7207-474f-bae8-ef5e99f2731a" providerId="ADAL" clId="{DA50D42D-687B-4D2B-B7B7-406C2DAA422D}" dt="2023-05-25T04:14:37.951" v="561" actId="1076"/>
          <ac:spMkLst>
            <pc:docMk/>
            <pc:sldMk cId="3295882135" sldId="7528"/>
            <ac:spMk id="9" creationId="{A0C78281-FBAD-7F10-BCF2-964FF3AFF24F}"/>
          </ac:spMkLst>
        </pc:spChg>
        <pc:spChg chg="add mod">
          <ac:chgData name="Ranjan, Nitesh" userId="d92db053-7207-474f-bae8-ef5e99f2731a" providerId="ADAL" clId="{DA50D42D-687B-4D2B-B7B7-406C2DAA422D}" dt="2023-05-25T04:16:21.765" v="606" actId="20577"/>
          <ac:spMkLst>
            <pc:docMk/>
            <pc:sldMk cId="3295882135" sldId="7528"/>
            <ac:spMk id="10" creationId="{1292D18B-0C99-5029-7BB9-123E4E0D46BA}"/>
          </ac:spMkLst>
        </pc:spChg>
        <pc:spChg chg="add mod">
          <ac:chgData name="Ranjan, Nitesh" userId="d92db053-7207-474f-bae8-ef5e99f2731a" providerId="ADAL" clId="{DA50D42D-687B-4D2B-B7B7-406C2DAA422D}" dt="2023-05-25T04:14:37.951" v="561" actId="1076"/>
          <ac:spMkLst>
            <pc:docMk/>
            <pc:sldMk cId="3295882135" sldId="7528"/>
            <ac:spMk id="11" creationId="{4944418B-3B27-DBFE-BD45-89EBDE40F32B}"/>
          </ac:spMkLst>
        </pc:spChg>
        <pc:spChg chg="add mod">
          <ac:chgData name="Ranjan, Nitesh" userId="d92db053-7207-474f-bae8-ef5e99f2731a" providerId="ADAL" clId="{DA50D42D-687B-4D2B-B7B7-406C2DAA422D}" dt="2023-05-25T04:18:20.084" v="659" actId="1076"/>
          <ac:spMkLst>
            <pc:docMk/>
            <pc:sldMk cId="3295882135" sldId="7528"/>
            <ac:spMk id="12" creationId="{D0AB4EBB-74BE-12EB-E45C-1FD39C25FC7C}"/>
          </ac:spMkLst>
        </pc:spChg>
        <pc:spChg chg="add mod">
          <ac:chgData name="Ranjan, Nitesh" userId="d92db053-7207-474f-bae8-ef5e99f2731a" providerId="ADAL" clId="{DA50D42D-687B-4D2B-B7B7-406C2DAA422D}" dt="2023-05-25T04:16:26.475" v="611" actId="20577"/>
          <ac:spMkLst>
            <pc:docMk/>
            <pc:sldMk cId="3295882135" sldId="7528"/>
            <ac:spMk id="13" creationId="{2BA313E6-6598-A7DE-B9CC-7477F40248E0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4" creationId="{932F437F-AA08-88CF-44F3-28DF1964D7DF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5" creationId="{07619592-8285-114C-60DA-0480C1BB0736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6" creationId="{8B0EBB89-FAE5-7251-B4A7-2DD19F981FE4}"/>
          </ac:spMkLst>
        </pc:spChg>
        <pc:spChg chg="add mod">
          <ac:chgData name="Ranjan, Nitesh" userId="d92db053-7207-474f-bae8-ef5e99f2731a" providerId="ADAL" clId="{DA50D42D-687B-4D2B-B7B7-406C2DAA422D}" dt="2023-05-25T04:18:28.291" v="660" actId="1076"/>
          <ac:spMkLst>
            <pc:docMk/>
            <pc:sldMk cId="3295882135" sldId="7528"/>
            <ac:spMk id="17" creationId="{BE4AAA6E-6B52-2A11-5643-B34C3649243C}"/>
          </ac:spMkLst>
        </pc:spChg>
        <pc:spChg chg="add mod">
          <ac:chgData name="Ranjan, Nitesh" userId="d92db053-7207-474f-bae8-ef5e99f2731a" providerId="ADAL" clId="{DA50D42D-687B-4D2B-B7B7-406C2DAA422D}" dt="2023-05-25T04:14:49.499" v="564" actId="1076"/>
          <ac:spMkLst>
            <pc:docMk/>
            <pc:sldMk cId="3295882135" sldId="7528"/>
            <ac:spMk id="18" creationId="{E4CB482E-D798-8F85-2F24-B82E0EC1FE50}"/>
          </ac:spMkLst>
        </pc:spChg>
        <pc:spChg chg="add mod">
          <ac:chgData name="Ranjan, Nitesh" userId="d92db053-7207-474f-bae8-ef5e99f2731a" providerId="ADAL" clId="{DA50D42D-687B-4D2B-B7B7-406C2DAA422D}" dt="2023-05-25T04:16:12.481" v="598" actId="20577"/>
          <ac:spMkLst>
            <pc:docMk/>
            <pc:sldMk cId="3295882135" sldId="7528"/>
            <ac:spMk id="19" creationId="{4DB14813-C8B2-8634-EACB-5311249256E3}"/>
          </ac:spMkLst>
        </pc:spChg>
        <pc:spChg chg="add mod">
          <ac:chgData name="Ranjan, Nitesh" userId="d92db053-7207-474f-bae8-ef5e99f2731a" providerId="ADAL" clId="{DA50D42D-687B-4D2B-B7B7-406C2DAA422D}" dt="2023-05-25T04:14:49.499" v="564" actId="1076"/>
          <ac:spMkLst>
            <pc:docMk/>
            <pc:sldMk cId="3295882135" sldId="7528"/>
            <ac:spMk id="20" creationId="{FC6AEB0C-DBB8-3900-80C8-E205A4AAE33A}"/>
          </ac:spMkLst>
        </pc:spChg>
        <pc:spChg chg="add mod">
          <ac:chgData name="Ranjan, Nitesh" userId="d92db053-7207-474f-bae8-ef5e99f2731a" providerId="ADAL" clId="{DA50D42D-687B-4D2B-B7B7-406C2DAA422D}" dt="2023-05-25T04:16:05.379" v="596" actId="14100"/>
          <ac:spMkLst>
            <pc:docMk/>
            <pc:sldMk cId="3295882135" sldId="7528"/>
            <ac:spMk id="21" creationId="{C2B48AC6-135A-FC05-33FA-140A3462F9B5}"/>
          </ac:spMkLst>
        </pc:spChg>
        <pc:spChg chg="add mod">
          <ac:chgData name="Ranjan, Nitesh" userId="d92db053-7207-474f-bae8-ef5e99f2731a" providerId="ADAL" clId="{DA50D42D-687B-4D2B-B7B7-406C2DAA422D}" dt="2023-05-25T04:18:09.124" v="658" actId="20577"/>
          <ac:spMkLst>
            <pc:docMk/>
            <pc:sldMk cId="3295882135" sldId="7528"/>
            <ac:spMk id="3077" creationId="{C0FFACC0-B1B5-4B02-9450-549EFC026A09}"/>
          </ac:spMkLst>
        </pc:spChg>
        <pc:spChg chg="add mod">
          <ac:chgData name="Ranjan, Nitesh" userId="d92db053-7207-474f-bae8-ef5e99f2731a" providerId="ADAL" clId="{DA50D42D-687B-4D2B-B7B7-406C2DAA422D}" dt="2023-05-25T04:19:07.338" v="671" actId="1076"/>
          <ac:spMkLst>
            <pc:docMk/>
            <pc:sldMk cId="3295882135" sldId="7528"/>
            <ac:spMk id="3081" creationId="{E546D220-F14C-013E-E735-1DD709B36E13}"/>
          </ac:spMkLst>
        </pc:spChg>
        <pc:picChg chg="del">
          <ac:chgData name="Ranjan, Nitesh" userId="d92db053-7207-474f-bae8-ef5e99f2731a" providerId="ADAL" clId="{DA50D42D-687B-4D2B-B7B7-406C2DAA422D}" dt="2023-05-25T04:08:18.613" v="392" actId="478"/>
          <ac:picMkLst>
            <pc:docMk/>
            <pc:sldMk cId="3295882135" sldId="7528"/>
            <ac:picMk id="6" creationId="{81E8A6EE-9629-D57A-DCC9-A993FF9641EC}"/>
          </ac:picMkLst>
        </pc:picChg>
        <pc:picChg chg="add mod">
          <ac:chgData name="Ranjan, Nitesh" userId="d92db053-7207-474f-bae8-ef5e99f2731a" providerId="ADAL" clId="{DA50D42D-687B-4D2B-B7B7-406C2DAA422D}" dt="2023-05-25T04:17:12.222" v="636" actId="1076"/>
          <ac:picMkLst>
            <pc:docMk/>
            <pc:sldMk cId="3295882135" sldId="7528"/>
            <ac:picMk id="3074" creationId="{4C786830-2F1C-19C5-336E-4F370EFEF85D}"/>
          </ac:picMkLst>
        </pc:picChg>
        <pc:cxnChg chg="add mod">
          <ac:chgData name="Ranjan, Nitesh" userId="d92db053-7207-474f-bae8-ef5e99f2731a" providerId="ADAL" clId="{DA50D42D-687B-4D2B-B7B7-406C2DAA422D}" dt="2023-05-25T04:18:20.084" v="659" actId="1076"/>
          <ac:cxnSpMkLst>
            <pc:docMk/>
            <pc:sldMk cId="3295882135" sldId="7528"/>
            <ac:cxnSpMk id="23" creationId="{4CECA5AF-F892-3CB6-D959-4BE3F9DD6BA9}"/>
          </ac:cxnSpMkLst>
        </pc:cxnChg>
        <pc:cxnChg chg="add mod">
          <ac:chgData name="Ranjan, Nitesh" userId="d92db053-7207-474f-bae8-ef5e99f2731a" providerId="ADAL" clId="{DA50D42D-687B-4D2B-B7B7-406C2DAA422D}" dt="2023-05-25T04:18:20.084" v="659" actId="1076"/>
          <ac:cxnSpMkLst>
            <pc:docMk/>
            <pc:sldMk cId="3295882135" sldId="7528"/>
            <ac:cxnSpMk id="28" creationId="{2A971A17-F789-A0C3-ECB6-8FE6DB9001DE}"/>
          </ac:cxnSpMkLst>
        </pc:cxnChg>
        <pc:cxnChg chg="add mod">
          <ac:chgData name="Ranjan, Nitesh" userId="d92db053-7207-474f-bae8-ef5e99f2731a" providerId="ADAL" clId="{DA50D42D-687B-4D2B-B7B7-406C2DAA422D}" dt="2023-05-25T04:18:28.291" v="660" actId="1076"/>
          <ac:cxnSpMkLst>
            <pc:docMk/>
            <pc:sldMk cId="3295882135" sldId="7528"/>
            <ac:cxnSpMk id="30" creationId="{E0A116E1-5F4E-B584-038A-389BC347386C}"/>
          </ac:cxnSpMkLst>
        </pc:cxnChg>
        <pc:cxnChg chg="add mod">
          <ac:chgData name="Ranjan, Nitesh" userId="d92db053-7207-474f-bae8-ef5e99f2731a" providerId="ADAL" clId="{DA50D42D-687B-4D2B-B7B7-406C2DAA422D}" dt="2023-05-25T04:18:28.291" v="660" actId="1076"/>
          <ac:cxnSpMkLst>
            <pc:docMk/>
            <pc:sldMk cId="3295882135" sldId="7528"/>
            <ac:cxnSpMk id="3073" creationId="{DF428262-8533-7D81-DFEB-8B7D8DFECC3B}"/>
          </ac:cxnSpMkLst>
        </pc:cxnChg>
        <pc:cxnChg chg="add">
          <ac:chgData name="Ranjan, Nitesh" userId="d92db053-7207-474f-bae8-ef5e99f2731a" providerId="ADAL" clId="{DA50D42D-687B-4D2B-B7B7-406C2DAA422D}" dt="2023-05-25T04:17:55.551" v="643" actId="11529"/>
          <ac:cxnSpMkLst>
            <pc:docMk/>
            <pc:sldMk cId="3295882135" sldId="7528"/>
            <ac:cxnSpMk id="3076" creationId="{D988F6A3-9CCA-85FB-EC59-9379FE54051A}"/>
          </ac:cxnSpMkLst>
        </pc:cxnChg>
      </pc:sldChg>
      <pc:sldChg chg="add">
        <pc:chgData name="Ranjan, Nitesh" userId="d92db053-7207-474f-bae8-ef5e99f2731a" providerId="ADAL" clId="{DA50D42D-687B-4D2B-B7B7-406C2DAA422D}" dt="2023-05-25T04:19:20.449" v="672"/>
        <pc:sldMkLst>
          <pc:docMk/>
          <pc:sldMk cId="2124665901" sldId="7529"/>
        </pc:sldMkLst>
      </pc:sldChg>
    </pc:docChg>
  </pc:docChgLst>
  <pc:docChgLst>
    <pc:chgData name="Ranjan, Nitesh" userId="d92db053-7207-474f-bae8-ef5e99f2731a" providerId="ADAL" clId="{0D2BE67B-C572-442A-AC34-ED757D921508}"/>
    <pc:docChg chg="modSld">
      <pc:chgData name="Ranjan, Nitesh" userId="d92db053-7207-474f-bae8-ef5e99f2731a" providerId="ADAL" clId="{0D2BE67B-C572-442A-AC34-ED757D921508}" dt="2023-07-06T04:00:04.637" v="3" actId="6549"/>
      <pc:docMkLst>
        <pc:docMk/>
      </pc:docMkLst>
      <pc:sldChg chg="modSp mod">
        <pc:chgData name="Ranjan, Nitesh" userId="d92db053-7207-474f-bae8-ef5e99f2731a" providerId="ADAL" clId="{0D2BE67B-C572-442A-AC34-ED757D921508}" dt="2023-07-06T04:00:04.637" v="3" actId="6549"/>
        <pc:sldMkLst>
          <pc:docMk/>
          <pc:sldMk cId="132453909" sldId="7497"/>
        </pc:sldMkLst>
        <pc:spChg chg="mod">
          <ac:chgData name="Ranjan, Nitesh" userId="d92db053-7207-474f-bae8-ef5e99f2731a" providerId="ADAL" clId="{0D2BE67B-C572-442A-AC34-ED757D921508}" dt="2023-07-06T04:00:04.637" v="3" actId="6549"/>
          <ac:spMkLst>
            <pc:docMk/>
            <pc:sldMk cId="132453909" sldId="7497"/>
            <ac:spMk id="2" creationId="{4B554854-D115-698F-106E-78900BEC1AC3}"/>
          </ac:spMkLst>
        </pc:spChg>
      </pc:sldChg>
    </pc:docChg>
  </pc:docChgLst>
  <pc:docChgLst>
    <pc:chgData name="Ranjan, Nitesh" userId="d92db053-7207-474f-bae8-ef5e99f2731a" providerId="ADAL" clId="{ED97A3D4-7C32-43AB-A71F-84094ACD9F6C}"/>
    <pc:docChg chg="undo redo custSel addSld delSld modSld sldOrd">
      <pc:chgData name="Ranjan, Nitesh" userId="d92db053-7207-474f-bae8-ef5e99f2731a" providerId="ADAL" clId="{ED97A3D4-7C32-43AB-A71F-84094ACD9F6C}" dt="2023-07-06T05:54:25.772" v="540"/>
      <pc:docMkLst>
        <pc:docMk/>
      </pc:docMkLst>
      <pc:sldChg chg="modSp mod">
        <pc:chgData name="Ranjan, Nitesh" userId="d92db053-7207-474f-bae8-ef5e99f2731a" providerId="ADAL" clId="{ED97A3D4-7C32-43AB-A71F-84094ACD9F6C}" dt="2023-07-06T05:21:02.738" v="373" actId="20577"/>
        <pc:sldMkLst>
          <pc:docMk/>
          <pc:sldMk cId="132453909" sldId="7497"/>
        </pc:sldMkLst>
        <pc:spChg chg="mod">
          <ac:chgData name="Ranjan, Nitesh" userId="d92db053-7207-474f-bae8-ef5e99f2731a" providerId="ADAL" clId="{ED97A3D4-7C32-43AB-A71F-84094ACD9F6C}" dt="2023-07-06T05:21:02.738" v="373" actId="20577"/>
          <ac:spMkLst>
            <pc:docMk/>
            <pc:sldMk cId="132453909" sldId="7497"/>
            <ac:spMk id="2" creationId="{4B554854-D115-698F-106E-78900BEC1AC3}"/>
          </ac:spMkLst>
        </pc:spChg>
        <pc:spChg chg="mod">
          <ac:chgData name="Ranjan, Nitesh" userId="d92db053-7207-474f-bae8-ef5e99f2731a" providerId="ADAL" clId="{ED97A3D4-7C32-43AB-A71F-84094ACD9F6C}" dt="2023-07-06T04:02:37.495" v="1" actId="20577"/>
          <ac:spMkLst>
            <pc:docMk/>
            <pc:sldMk cId="132453909" sldId="7497"/>
            <ac:spMk id="4" creationId="{18C9B8FB-92C8-1D0C-D3EC-14FF053EE5F6}"/>
          </ac:spMkLst>
        </pc:spChg>
      </pc:sldChg>
      <pc:sldChg chg="del">
        <pc:chgData name="Ranjan, Nitesh" userId="d92db053-7207-474f-bae8-ef5e99f2731a" providerId="ADAL" clId="{ED97A3D4-7C32-43AB-A71F-84094ACD9F6C}" dt="2023-07-06T05:26:08.357" v="378" actId="47"/>
        <pc:sldMkLst>
          <pc:docMk/>
          <pc:sldMk cId="2813332203" sldId="7499"/>
        </pc:sldMkLst>
      </pc:sldChg>
      <pc:sldChg chg="add">
        <pc:chgData name="Ranjan, Nitesh" userId="d92db053-7207-474f-bae8-ef5e99f2731a" providerId="ADAL" clId="{ED97A3D4-7C32-43AB-A71F-84094ACD9F6C}" dt="2023-07-06T05:20:04.064" v="360"/>
        <pc:sldMkLst>
          <pc:docMk/>
          <pc:sldMk cId="1576542675" sldId="7513"/>
        </pc:sldMkLst>
      </pc:sldChg>
      <pc:sldChg chg="addSp delSp modSp mod">
        <pc:chgData name="Ranjan, Nitesh" userId="d92db053-7207-474f-bae8-ef5e99f2731a" providerId="ADAL" clId="{ED97A3D4-7C32-43AB-A71F-84094ACD9F6C}" dt="2023-07-06T05:28:24.914" v="395" actId="404"/>
        <pc:sldMkLst>
          <pc:docMk/>
          <pc:sldMk cId="2257982764" sldId="7515"/>
        </pc:sldMkLst>
        <pc:spChg chg="add del mod">
          <ac:chgData name="Ranjan, Nitesh" userId="d92db053-7207-474f-bae8-ef5e99f2731a" providerId="ADAL" clId="{ED97A3D4-7C32-43AB-A71F-84094ACD9F6C}" dt="2023-07-06T04:12:44.602" v="107" actId="478"/>
          <ac:spMkLst>
            <pc:docMk/>
            <pc:sldMk cId="2257982764" sldId="7515"/>
            <ac:spMk id="3" creationId="{F4B139CA-48BC-44A0-1AF3-F3C177F1DCD7}"/>
          </ac:spMkLst>
        </pc:spChg>
        <pc:spChg chg="add mod">
          <ac:chgData name="Ranjan, Nitesh" userId="d92db053-7207-474f-bae8-ef5e99f2731a" providerId="ADAL" clId="{ED97A3D4-7C32-43AB-A71F-84094ACD9F6C}" dt="2023-07-06T04:14:46.314" v="175" actId="14100"/>
          <ac:spMkLst>
            <pc:docMk/>
            <pc:sldMk cId="2257982764" sldId="7515"/>
            <ac:spMk id="5" creationId="{778D51E7-03BA-A2F9-7B45-8307239C1BE9}"/>
          </ac:spMkLst>
        </pc:spChg>
        <pc:spChg chg="add mod">
          <ac:chgData name="Ranjan, Nitesh" userId="d92db053-7207-474f-bae8-ef5e99f2731a" providerId="ADAL" clId="{ED97A3D4-7C32-43AB-A71F-84094ACD9F6C}" dt="2023-07-06T04:14:59.985" v="176" actId="408"/>
          <ac:spMkLst>
            <pc:docMk/>
            <pc:sldMk cId="2257982764" sldId="7515"/>
            <ac:spMk id="6" creationId="{D4B29CBC-10E5-819B-C305-B0829096B0DB}"/>
          </ac:spMkLst>
        </pc:spChg>
        <pc:spChg chg="add mod">
          <ac:chgData name="Ranjan, Nitesh" userId="d92db053-7207-474f-bae8-ef5e99f2731a" providerId="ADAL" clId="{ED97A3D4-7C32-43AB-A71F-84094ACD9F6C}" dt="2023-07-06T04:14:08.138" v="157" actId="1036"/>
          <ac:spMkLst>
            <pc:docMk/>
            <pc:sldMk cId="2257982764" sldId="7515"/>
            <ac:spMk id="7" creationId="{D1A728D8-FF12-FD1F-0724-7CC5B877924D}"/>
          </ac:spMkLst>
        </pc:spChg>
        <pc:spChg chg="add mod">
          <ac:chgData name="Ranjan, Nitesh" userId="d92db053-7207-474f-bae8-ef5e99f2731a" providerId="ADAL" clId="{ED97A3D4-7C32-43AB-A71F-84094ACD9F6C}" dt="2023-07-06T05:28:24.914" v="395" actId="404"/>
          <ac:spMkLst>
            <pc:docMk/>
            <pc:sldMk cId="2257982764" sldId="7515"/>
            <ac:spMk id="8" creationId="{130EA8C2-1618-A4B9-58A3-A9CC46529667}"/>
          </ac:spMkLst>
        </pc:spChg>
        <pc:picChg chg="mod">
          <ac:chgData name="Ranjan, Nitesh" userId="d92db053-7207-474f-bae8-ef5e99f2731a" providerId="ADAL" clId="{ED97A3D4-7C32-43AB-A71F-84094ACD9F6C}" dt="2023-07-06T04:08:01.979" v="45" actId="1036"/>
          <ac:picMkLst>
            <pc:docMk/>
            <pc:sldMk cId="2257982764" sldId="7515"/>
            <ac:picMk id="1026" creationId="{43E5C739-A371-DB72-426D-67CCF75E6D5B}"/>
          </ac:picMkLst>
        </pc:picChg>
        <pc:picChg chg="mod">
          <ac:chgData name="Ranjan, Nitesh" userId="d92db053-7207-474f-bae8-ef5e99f2731a" providerId="ADAL" clId="{ED97A3D4-7C32-43AB-A71F-84094ACD9F6C}" dt="2023-07-06T04:08:01.979" v="45" actId="1036"/>
          <ac:picMkLst>
            <pc:docMk/>
            <pc:sldMk cId="2257982764" sldId="7515"/>
            <ac:picMk id="1028" creationId="{6829E02A-5B74-177E-1448-C35BF94FA9FC}"/>
          </ac:picMkLst>
        </pc:picChg>
      </pc:sldChg>
      <pc:sldChg chg="modSp mod">
        <pc:chgData name="Ranjan, Nitesh" userId="d92db053-7207-474f-bae8-ef5e99f2731a" providerId="ADAL" clId="{ED97A3D4-7C32-43AB-A71F-84094ACD9F6C}" dt="2023-07-06T04:28:42.464" v="295" actId="20577"/>
        <pc:sldMkLst>
          <pc:docMk/>
          <pc:sldMk cId="758495291" sldId="7516"/>
        </pc:sldMkLst>
        <pc:spChg chg="mod">
          <ac:chgData name="Ranjan, Nitesh" userId="d92db053-7207-474f-bae8-ef5e99f2731a" providerId="ADAL" clId="{ED97A3D4-7C32-43AB-A71F-84094ACD9F6C}" dt="2023-07-06T04:28:42.464" v="295" actId="20577"/>
          <ac:spMkLst>
            <pc:docMk/>
            <pc:sldMk cId="758495291" sldId="7516"/>
            <ac:spMk id="3" creationId="{E4BA0FAA-A36F-AD29-5538-25E101A156B3}"/>
          </ac:spMkLst>
        </pc:spChg>
      </pc:sldChg>
      <pc:sldChg chg="ord">
        <pc:chgData name="Ranjan, Nitesh" userId="d92db053-7207-474f-bae8-ef5e99f2731a" providerId="ADAL" clId="{ED97A3D4-7C32-43AB-A71F-84094ACD9F6C}" dt="2023-07-06T05:28:15.058" v="394"/>
        <pc:sldMkLst>
          <pc:docMk/>
          <pc:sldMk cId="2129891119" sldId="7517"/>
        </pc:sldMkLst>
      </pc:sldChg>
      <pc:sldChg chg="del">
        <pc:chgData name="Ranjan, Nitesh" userId="d92db053-7207-474f-bae8-ef5e99f2731a" providerId="ADAL" clId="{ED97A3D4-7C32-43AB-A71F-84094ACD9F6C}" dt="2023-07-06T05:25:20.782" v="376" actId="47"/>
        <pc:sldMkLst>
          <pc:docMk/>
          <pc:sldMk cId="400556311" sldId="7520"/>
        </pc:sldMkLst>
      </pc:sldChg>
      <pc:sldChg chg="del">
        <pc:chgData name="Ranjan, Nitesh" userId="d92db053-7207-474f-bae8-ef5e99f2731a" providerId="ADAL" clId="{ED97A3D4-7C32-43AB-A71F-84094ACD9F6C}" dt="2023-07-06T05:25:18.557" v="375" actId="47"/>
        <pc:sldMkLst>
          <pc:docMk/>
          <pc:sldMk cId="646490531" sldId="7521"/>
        </pc:sldMkLst>
      </pc:sldChg>
      <pc:sldChg chg="del">
        <pc:chgData name="Ranjan, Nitesh" userId="d92db053-7207-474f-bae8-ef5e99f2731a" providerId="ADAL" clId="{ED97A3D4-7C32-43AB-A71F-84094ACD9F6C}" dt="2023-07-06T05:25:15.551" v="374" actId="47"/>
        <pc:sldMkLst>
          <pc:docMk/>
          <pc:sldMk cId="3446264148" sldId="7522"/>
        </pc:sldMkLst>
      </pc:sldChg>
      <pc:sldChg chg="del">
        <pc:chgData name="Ranjan, Nitesh" userId="d92db053-7207-474f-bae8-ef5e99f2731a" providerId="ADAL" clId="{ED97A3D4-7C32-43AB-A71F-84094ACD9F6C}" dt="2023-07-06T05:25:47.937" v="377" actId="47"/>
        <pc:sldMkLst>
          <pc:docMk/>
          <pc:sldMk cId="1988889281" sldId="7525"/>
        </pc:sldMkLst>
      </pc:sldChg>
      <pc:sldChg chg="del">
        <pc:chgData name="Ranjan, Nitesh" userId="d92db053-7207-474f-bae8-ef5e99f2731a" providerId="ADAL" clId="{ED97A3D4-7C32-43AB-A71F-84094ACD9F6C}" dt="2023-07-06T05:27:15.124" v="379" actId="47"/>
        <pc:sldMkLst>
          <pc:docMk/>
          <pc:sldMk cId="3295882135" sldId="7528"/>
        </pc:sldMkLst>
      </pc:sldChg>
      <pc:sldChg chg="del">
        <pc:chgData name="Ranjan, Nitesh" userId="d92db053-7207-474f-bae8-ef5e99f2731a" providerId="ADAL" clId="{ED97A3D4-7C32-43AB-A71F-84094ACD9F6C}" dt="2023-07-06T05:27:16.686" v="380" actId="47"/>
        <pc:sldMkLst>
          <pc:docMk/>
          <pc:sldMk cId="2124665901" sldId="7529"/>
        </pc:sldMkLst>
      </pc:sldChg>
      <pc:sldChg chg="add">
        <pc:chgData name="Ranjan, Nitesh" userId="d92db053-7207-474f-bae8-ef5e99f2731a" providerId="ADAL" clId="{ED97A3D4-7C32-43AB-A71F-84094ACD9F6C}" dt="2023-07-06T05:19:06.557" v="357"/>
        <pc:sldMkLst>
          <pc:docMk/>
          <pc:sldMk cId="3999236418" sldId="7530"/>
        </pc:sldMkLst>
      </pc:sldChg>
      <pc:sldChg chg="add">
        <pc:chgData name="Ranjan, Nitesh" userId="d92db053-7207-474f-bae8-ef5e99f2731a" providerId="ADAL" clId="{ED97A3D4-7C32-43AB-A71F-84094ACD9F6C}" dt="2023-07-06T05:19:43.421" v="358"/>
        <pc:sldMkLst>
          <pc:docMk/>
          <pc:sldMk cId="268824719" sldId="7531"/>
        </pc:sldMkLst>
      </pc:sldChg>
      <pc:sldChg chg="add">
        <pc:chgData name="Ranjan, Nitesh" userId="d92db053-7207-474f-bae8-ef5e99f2731a" providerId="ADAL" clId="{ED97A3D4-7C32-43AB-A71F-84094ACD9F6C}" dt="2023-07-06T05:19:56.044" v="359"/>
        <pc:sldMkLst>
          <pc:docMk/>
          <pc:sldMk cId="4036552254" sldId="7532"/>
        </pc:sldMkLst>
      </pc:sldChg>
      <pc:sldChg chg="modSp add mod">
        <pc:chgData name="Ranjan, Nitesh" userId="d92db053-7207-474f-bae8-ef5e99f2731a" providerId="ADAL" clId="{ED97A3D4-7C32-43AB-A71F-84094ACD9F6C}" dt="2023-07-06T05:27:41.549" v="391" actId="20577"/>
        <pc:sldMkLst>
          <pc:docMk/>
          <pc:sldMk cId="1450651887" sldId="7533"/>
        </pc:sldMkLst>
        <pc:spChg chg="mod">
          <ac:chgData name="Ranjan, Nitesh" userId="d92db053-7207-474f-bae8-ef5e99f2731a" providerId="ADAL" clId="{ED97A3D4-7C32-43AB-A71F-84094ACD9F6C}" dt="2023-07-06T05:27:41.549" v="391" actId="20577"/>
          <ac:spMkLst>
            <pc:docMk/>
            <pc:sldMk cId="1450651887" sldId="7533"/>
            <ac:spMk id="2" creationId="{6D811ED8-658B-D758-E942-AC2C546A312E}"/>
          </ac:spMkLst>
        </pc:spChg>
      </pc:sldChg>
      <pc:sldChg chg="add">
        <pc:chgData name="Ranjan, Nitesh" userId="d92db053-7207-474f-bae8-ef5e99f2731a" providerId="ADAL" clId="{ED97A3D4-7C32-43AB-A71F-84094ACD9F6C}" dt="2023-07-06T05:28:05.161" v="392" actId="2890"/>
        <pc:sldMkLst>
          <pc:docMk/>
          <pc:sldMk cId="1616463197" sldId="7534"/>
        </pc:sldMkLst>
      </pc:sldChg>
      <pc:sldChg chg="addSp delSp modSp add mod ord">
        <pc:chgData name="Ranjan, Nitesh" userId="d92db053-7207-474f-bae8-ef5e99f2731a" providerId="ADAL" clId="{ED97A3D4-7C32-43AB-A71F-84094ACD9F6C}" dt="2023-07-06T05:48:42.275" v="537" actId="14100"/>
        <pc:sldMkLst>
          <pc:docMk/>
          <pc:sldMk cId="1517727896" sldId="7535"/>
        </pc:sldMkLst>
        <pc:spChg chg="mod">
          <ac:chgData name="Ranjan, Nitesh" userId="d92db053-7207-474f-bae8-ef5e99f2731a" providerId="ADAL" clId="{ED97A3D4-7C32-43AB-A71F-84094ACD9F6C}" dt="2023-07-06T05:29:15.192" v="408" actId="20577"/>
          <ac:spMkLst>
            <pc:docMk/>
            <pc:sldMk cId="1517727896" sldId="7535"/>
            <ac:spMk id="2" creationId="{ABD70107-978D-B54C-8845-3DA9883C4490}"/>
          </ac:spMkLst>
        </pc:spChg>
        <pc:spChg chg="add mod">
          <ac:chgData name="Ranjan, Nitesh" userId="d92db053-7207-474f-bae8-ef5e99f2731a" providerId="ADAL" clId="{ED97A3D4-7C32-43AB-A71F-84094ACD9F6C}" dt="2023-07-06T05:48:42.275" v="537" actId="14100"/>
          <ac:spMkLst>
            <pc:docMk/>
            <pc:sldMk cId="1517727896" sldId="7535"/>
            <ac:spMk id="3" creationId="{CCE6E0AC-FD4B-5CB6-74D4-1AF71C0A3A4C}"/>
          </ac:spMkLst>
        </pc:spChg>
        <pc:picChg chg="del mod">
          <ac:chgData name="Ranjan, Nitesh" userId="d92db053-7207-474f-bae8-ef5e99f2731a" providerId="ADAL" clId="{ED97A3D4-7C32-43AB-A71F-84094ACD9F6C}" dt="2023-07-06T05:29:18.170" v="410" actId="478"/>
          <ac:picMkLst>
            <pc:docMk/>
            <pc:sldMk cId="1517727896" sldId="7535"/>
            <ac:picMk id="6" creationId="{81E8A6EE-9629-D57A-DCC9-A993FF9641EC}"/>
          </ac:picMkLst>
        </pc:picChg>
      </pc:sldChg>
      <pc:sldChg chg="new del">
        <pc:chgData name="Ranjan, Nitesh" userId="d92db053-7207-474f-bae8-ef5e99f2731a" providerId="ADAL" clId="{ED97A3D4-7C32-43AB-A71F-84094ACD9F6C}" dt="2023-07-06T05:28:57.260" v="397" actId="47"/>
        <pc:sldMkLst>
          <pc:docMk/>
          <pc:sldMk cId="2611145219" sldId="7535"/>
        </pc:sldMkLst>
      </pc:sldChg>
      <pc:sldChg chg="new del">
        <pc:chgData name="Ranjan, Nitesh" userId="d92db053-7207-474f-bae8-ef5e99f2731a" providerId="ADAL" clId="{ED97A3D4-7C32-43AB-A71F-84094ACD9F6C}" dt="2023-07-06T05:39:22.698" v="431" actId="680"/>
        <pc:sldMkLst>
          <pc:docMk/>
          <pc:sldMk cId="911173375" sldId="7536"/>
        </pc:sldMkLst>
      </pc:sldChg>
      <pc:sldChg chg="addSp delSp modSp add mod">
        <pc:chgData name="Ranjan, Nitesh" userId="d92db053-7207-474f-bae8-ef5e99f2731a" providerId="ADAL" clId="{ED97A3D4-7C32-43AB-A71F-84094ACD9F6C}" dt="2023-07-06T05:41:20.986" v="470" actId="732"/>
        <pc:sldMkLst>
          <pc:docMk/>
          <pc:sldMk cId="3705780468" sldId="7536"/>
        </pc:sldMkLst>
        <pc:spChg chg="mod">
          <ac:chgData name="Ranjan, Nitesh" userId="d92db053-7207-474f-bae8-ef5e99f2731a" providerId="ADAL" clId="{ED97A3D4-7C32-43AB-A71F-84094ACD9F6C}" dt="2023-07-06T05:40:44.002" v="465" actId="20577"/>
          <ac:spMkLst>
            <pc:docMk/>
            <pc:sldMk cId="3705780468" sldId="7536"/>
            <ac:spMk id="2" creationId="{ABD70107-978D-B54C-8845-3DA9883C4490}"/>
          </ac:spMkLst>
        </pc:spChg>
        <pc:spChg chg="mod">
          <ac:chgData name="Ranjan, Nitesh" userId="d92db053-7207-474f-bae8-ef5e99f2731a" providerId="ADAL" clId="{ED97A3D4-7C32-43AB-A71F-84094ACD9F6C}" dt="2023-07-06T05:41:09.946" v="469" actId="1076"/>
          <ac:spMkLst>
            <pc:docMk/>
            <pc:sldMk cId="3705780468" sldId="7536"/>
            <ac:spMk id="3" creationId="{CCE6E0AC-FD4B-5CB6-74D4-1AF71C0A3A4C}"/>
          </ac:spMkLst>
        </pc:spChg>
        <pc:picChg chg="add del">
          <ac:chgData name="Ranjan, Nitesh" userId="d92db053-7207-474f-bae8-ef5e99f2731a" providerId="ADAL" clId="{ED97A3D4-7C32-43AB-A71F-84094ACD9F6C}" dt="2023-07-06T05:39:49.285" v="454" actId="22"/>
          <ac:picMkLst>
            <pc:docMk/>
            <pc:sldMk cId="3705780468" sldId="7536"/>
            <ac:picMk id="6" creationId="{35054795-3226-1A0F-867C-7E55257BD0AB}"/>
          </ac:picMkLst>
        </pc:picChg>
        <pc:picChg chg="add del mod">
          <ac:chgData name="Ranjan, Nitesh" userId="d92db053-7207-474f-bae8-ef5e99f2731a" providerId="ADAL" clId="{ED97A3D4-7C32-43AB-A71F-84094ACD9F6C}" dt="2023-07-06T05:40:28.425" v="460" actId="478"/>
          <ac:picMkLst>
            <pc:docMk/>
            <pc:sldMk cId="3705780468" sldId="7536"/>
            <ac:picMk id="8" creationId="{A71AFEBC-006F-ABD2-B38A-9DAA05239015}"/>
          </ac:picMkLst>
        </pc:picChg>
        <pc:picChg chg="add mod modCrop">
          <ac:chgData name="Ranjan, Nitesh" userId="d92db053-7207-474f-bae8-ef5e99f2731a" providerId="ADAL" clId="{ED97A3D4-7C32-43AB-A71F-84094ACD9F6C}" dt="2023-07-06T05:41:20.986" v="470" actId="732"/>
          <ac:picMkLst>
            <pc:docMk/>
            <pc:sldMk cId="3705780468" sldId="7536"/>
            <ac:picMk id="10" creationId="{EE876D0D-0D99-6629-9A5E-49F3BD3F7526}"/>
          </ac:picMkLst>
        </pc:picChg>
      </pc:sldChg>
      <pc:sldChg chg="add ord">
        <pc:chgData name="Ranjan, Nitesh" userId="d92db053-7207-474f-bae8-ef5e99f2731a" providerId="ADAL" clId="{ED97A3D4-7C32-43AB-A71F-84094ACD9F6C}" dt="2023-07-06T05:54:25.772" v="540"/>
        <pc:sldMkLst>
          <pc:docMk/>
          <pc:sldMk cId="3733312102" sldId="75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1108A-C5BE-4770-971A-5AD13FBB3777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76D6-B0D0-44E0-8A5A-188884A7C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0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1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3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select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get_ddl</a:t>
            </a:r>
            <a:r>
              <a:rPr lang="en-US" b="1" dirty="0">
                <a:effectLst/>
              </a:rPr>
              <a:t>(</a:t>
            </a:r>
            <a:r>
              <a:rPr lang="en-US" dirty="0">
                <a:effectLst/>
              </a:rPr>
              <a:t>'table'</a:t>
            </a:r>
            <a:r>
              <a:rPr lang="en-US" b="1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'</a:t>
            </a:r>
            <a:r>
              <a:rPr lang="en-US" dirty="0" err="1">
                <a:effectLst/>
              </a:rPr>
              <a:t>mydb.public.salesorders</a:t>
            </a:r>
            <a:r>
              <a:rPr lang="en-US" dirty="0">
                <a:effectLst/>
              </a:rPr>
              <a:t>’</a:t>
            </a:r>
            <a:r>
              <a:rPr lang="en-US" b="1" dirty="0">
                <a:effectLst/>
              </a:rPr>
              <a:t>);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Temporary tables only exist within the session in which they were created and persist only for the remainder of the session.</a:t>
            </a: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This means you can create temporary and non-temporary tables with the same name within the same schema.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If the Time Travel retention period for a permanent table is set to 0, it will immediately enter the Fail-safe period when it is dropped.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Transient and temporary tables have </a:t>
            </a:r>
            <a:r>
              <a:rPr lang="en-US" b="1" i="1" dirty="0">
                <a:solidFill>
                  <a:srgbClr val="394F60"/>
                </a:solidFill>
                <a:effectLst/>
                <a:latin typeface="Inter"/>
              </a:rPr>
              <a:t>no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Fail-safe period.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Materialized views are automatically and transparently maintained by </a:t>
            </a:r>
            <a:r>
              <a:rPr lang="en-US" b="0" i="0" dirty="0" err="1">
                <a:solidFill>
                  <a:srgbClr val="394F60"/>
                </a:solidFill>
                <a:effectLst/>
                <a:latin typeface="Inter"/>
              </a:rPr>
              <a:t>SnowflakeFor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 non-materialized views, the </a:t>
            </a:r>
            <a:r>
              <a:rPr lang="en-US" dirty="0">
                <a:effectLst/>
              </a:rPr>
              <a:t>IS_SECURE</a:t>
            </a:r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 column in the Information Schema and Account Usage views identifies whether a view is secure. </a:t>
            </a:r>
          </a:p>
          <a:p>
            <a:endParaRPr lang="en-US" b="0" i="0" dirty="0">
              <a:solidFill>
                <a:srgbClr val="394F60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394F60"/>
                </a:solidFill>
                <a:effectLst/>
                <a:latin typeface="Inter"/>
              </a:rPr>
              <a:t>Snowflake does not allow standard DML (e.g. INSERT, UPDATE, DELETE) on materialized views. Snowflake does not allow users to truncate materialized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1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the impact of cloning of a schema that has a pipe configured on a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Show that a share cannot be cloned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976D6-B0D0-44E0-8A5A-188884A7C2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brenpostma/Documents/contravent/CenturyLink/20x20_booth/CL_20x20-ppt01-logo-05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296729-F8F0-F644-A7CA-E981330DE0F0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39775" cy="514349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382" y="2411188"/>
            <a:ext cx="7930038" cy="1241822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9509" y="4566542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EF26EBB-8E7B-D146-A34C-3C1CEB9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1" y="1106872"/>
            <a:ext cx="7930038" cy="1259182"/>
          </a:xfrm>
        </p:spPr>
        <p:txBody>
          <a:bodyPr anchor="b">
            <a:noAutofit/>
          </a:bodyPr>
          <a:lstStyle>
            <a:lvl1pPr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F06DF-BB04-9045-8705-DC28E84E80BB}"/>
              </a:ext>
            </a:extLst>
          </p:cNvPr>
          <p:cNvSpPr/>
          <p:nvPr userDrawn="1"/>
        </p:nvSpPr>
        <p:spPr>
          <a:xfrm>
            <a:off x="317452" y="4916157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89D8B107-0A5A-8441-8B74-1B24E7BB3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8571" y="4504186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1"/>
            <a:ext cx="8229600" cy="617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103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55657"/>
            <a:ext cx="3868340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409" y="102103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09" y="1655658"/>
            <a:ext cx="3887391" cy="2986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F4A597-5E1F-1F46-B0A3-DFC4E708E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BFAEFA-C930-344D-8094-90C929E41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B57F51-CB43-2E4B-A9DA-19B7710F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1DC3B6-45A0-8242-92C8-3ECAB27A2DA8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30AD-B46C-2D47-8898-A25FD2603CE9}"/>
              </a:ext>
            </a:extLst>
          </p:cNvPr>
          <p:cNvSpPr/>
          <p:nvPr userDrawn="1"/>
        </p:nvSpPr>
        <p:spPr>
          <a:xfrm>
            <a:off x="1" y="0"/>
            <a:ext cx="22485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56A892-D42B-F94C-A306-4A6E49A1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865BCC9-3271-D040-98FE-4E6BE8C16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1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217DD6-7104-014F-8F28-477049DAA9E3}"/>
              </a:ext>
            </a:extLst>
          </p:cNvPr>
          <p:cNvSpPr/>
          <p:nvPr userDrawn="1"/>
        </p:nvSpPr>
        <p:spPr>
          <a:xfrm>
            <a:off x="0" y="0"/>
            <a:ext cx="376253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9738" y="936885"/>
            <a:ext cx="4629150" cy="34709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85950"/>
            <a:ext cx="2949178" cy="2515791"/>
          </a:xfrm>
        </p:spPr>
        <p:txBody>
          <a:bodyPr>
            <a:normAutofit/>
          </a:bodyPr>
          <a:lstStyle>
            <a:lvl1pPr marL="120650" indent="-120650"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600"/>
            </a:lvl1pPr>
            <a:lvl2pPr marL="233363" indent="-112713">
              <a:buFont typeface="Monaco" pitchFamily="2" charset="77"/>
              <a:buChar char="⎻"/>
              <a:tabLst/>
              <a:defRPr sz="1400"/>
            </a:lvl2pPr>
            <a:lvl3pPr marL="347663" indent="-114300">
              <a:buFont typeface="Arial" panose="020B0604020202020204" pitchFamily="34" charset="0"/>
              <a:buChar char="•"/>
              <a:tabLst/>
              <a:defRPr sz="14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91F93-C01C-3B40-83BD-D7131A565B4B}"/>
              </a:ext>
            </a:extLst>
          </p:cNvPr>
          <p:cNvSpPr/>
          <p:nvPr userDrawn="1"/>
        </p:nvSpPr>
        <p:spPr>
          <a:xfrm>
            <a:off x="3762531" y="0"/>
            <a:ext cx="5381469" cy="27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EE385D-A04C-384D-B8EE-DB7785726A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8" y="1543050"/>
            <a:ext cx="2949575" cy="268288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09CA6-8E1B-9A49-AD55-A9E640A55953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7F29D1-5F39-5E47-815B-6248C04B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4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E83CD8B-8BEE-8D48-AE97-E2F3695C91B3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87391" y="738587"/>
            <a:ext cx="4626768" cy="3663154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Tx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C082-6E87-6B43-8C43-0AE08D2B2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0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E5326-C8BD-9F4C-AF4B-21554AC5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7391" y="738587"/>
            <a:ext cx="4626768" cy="366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24FA6A-E544-F346-B19B-6E4FDBD9F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2565-8E95-41A1-8B09-96CE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70" y="365760"/>
            <a:ext cx="8256977" cy="548640"/>
          </a:xfrm>
        </p:spPr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4B1CF-9211-45F4-9074-98470BB3B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C2901-FBA6-BB4C-9E37-0DE277938E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E94AC-E1DB-44E5-83E6-66965E8A6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087322"/>
            <a:ext cx="8256588" cy="3302324"/>
          </a:xfrm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1633"/>
            <a:ext cx="9144000" cy="398264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5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2"/>
            <a:ext cx="9144000" cy="467574"/>
          </a:xfrm>
          <a:solidFill>
            <a:schemeClr val="accent1"/>
          </a:solidFill>
        </p:spPr>
        <p:txBody>
          <a:bodyPr>
            <a:normAutofit/>
          </a:bodyPr>
          <a:lstStyle>
            <a:lvl1pPr marL="224234" indent="0" algn="l"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96664" y="4767263"/>
            <a:ext cx="2133600" cy="273844"/>
          </a:xfrm>
        </p:spPr>
        <p:txBody>
          <a:bodyPr lIns="0"/>
          <a:lstStyle>
            <a:lvl1pPr algn="l">
              <a:defRPr sz="875"/>
            </a:lvl1pPr>
          </a:lstStyle>
          <a:p>
            <a:fld id="{356BE617-999C-3A42-BA58-58A90C35B8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96665" y="749102"/>
            <a:ext cx="8550672" cy="3847704"/>
          </a:xfrm>
        </p:spPr>
        <p:txBody>
          <a:bodyPr lIns="0" tIns="0" rIns="0" bIns="0">
            <a:noAutofit/>
          </a:bodyPr>
          <a:lstStyle>
            <a:lvl1pPr marL="22423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750">
                <a:latin typeface="+mj-lt"/>
              </a:defRPr>
            </a:lvl1pPr>
            <a:lvl2pPr marL="449461" indent="-225227">
              <a:buClr>
                <a:schemeClr val="accent1"/>
              </a:buClr>
              <a:buFont typeface="Arial" panose="020B0604020202020204" pitchFamily="34" charset="0"/>
              <a:buChar char="•"/>
              <a:defRPr sz="1500">
                <a:latin typeface="+mj-lt"/>
              </a:defRPr>
            </a:lvl2pPr>
            <a:lvl3pPr marL="673696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250">
                <a:latin typeface="+mj-lt"/>
              </a:defRPr>
            </a:lvl3pPr>
            <a:lvl4pPr marL="897930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4pPr>
            <a:lvl5pPr marL="1122164" indent="-224234">
              <a:buClr>
                <a:schemeClr val="accent1"/>
              </a:buClr>
              <a:buFont typeface="Arial" panose="020B0604020202020204" pitchFamily="34" charset="0"/>
              <a:buChar char="•"/>
              <a:defRPr sz="1125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CL_20x20-ppt01-logo-05.png" descr="/Users/brenpostma/Documents/contravent/CenturyLink/20x20_booth/CL_20x20-ppt01-logo-05.png"/>
          <p:cNvPicPr>
            <a:picLocks noChangeAspect="1"/>
          </p:cNvPicPr>
          <p:nvPr userDrawn="1"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94619" y="4741798"/>
            <a:ext cx="1269979" cy="324774"/>
          </a:xfrm>
          <a:prstGeom prst="rect">
            <a:avLst/>
          </a:prstGeom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296664" y="4767263"/>
            <a:ext cx="2133600" cy="273844"/>
          </a:xfrm>
          <a:prstGeom prst="rect">
            <a:avLst/>
          </a:prstGeom>
        </p:spPr>
        <p:txBody>
          <a:bodyPr vert="horz" lIns="0" tIns="40819" rIns="81639" bIns="40819" rtlCol="0" anchor="ctr"/>
          <a:lstStyle>
            <a:defPPr>
              <a:defRPr lang="en-US"/>
            </a:defPPr>
            <a:lvl1pPr marL="0" algn="l" defTabSz="65311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6BE617-999C-3A42-BA58-58A90C35B845}" type="slidenum">
              <a:rPr lang="en-US" sz="875" smtClean="0"/>
              <a:pPr/>
              <a:t>‹#›</a:t>
            </a:fld>
            <a:endParaRPr lang="en-US" sz="875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4643013"/>
            <a:ext cx="9144000" cy="2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61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2" userDrawn="1">
          <p15:clr>
            <a:srgbClr val="FBAE40"/>
          </p15:clr>
        </p15:guide>
        <p15:guide id="2" pos="187" userDrawn="1">
          <p15:clr>
            <a:srgbClr val="FBAE40"/>
          </p15:clr>
        </p15:guide>
        <p15:guide id="3" pos="5573" userDrawn="1">
          <p15:clr>
            <a:srgbClr val="FBAE40"/>
          </p15:clr>
        </p15:guide>
        <p15:guide id="4" orient="horz" pos="2896" userDrawn="1">
          <p15:clr>
            <a:srgbClr val="FBAE40"/>
          </p15:clr>
        </p15:guide>
        <p15:guide id="5" pos="2753" userDrawn="1">
          <p15:clr>
            <a:srgbClr val="FBAE40"/>
          </p15:clr>
        </p15:guide>
        <p15:guide id="6" pos="300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5750" y="384572"/>
            <a:ext cx="8572500" cy="6858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750" y="1104867"/>
            <a:ext cx="8572500" cy="2950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465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9144000" cy="4504692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91131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420499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517161" y="4451406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317452" y="4902236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74DE31DD-2F1A-404A-99D9-7764CA1F94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353" y="4626115"/>
            <a:ext cx="1603374" cy="4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C5B320-BF99-4A37-9B3C-64BE934164CA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810D790-26E3-4294-B2EE-713B04AD0F27}"/>
              </a:ext>
            </a:extLst>
          </p:cNvPr>
          <p:cNvSpPr>
            <a:spLocks/>
          </p:cNvSpPr>
          <p:nvPr userDrawn="1"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70026D7-25E9-4A94-B69B-15336C1FF998}"/>
              </a:ext>
            </a:extLst>
          </p:cNvPr>
          <p:cNvSpPr/>
          <p:nvPr userDrawn="1"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DAFC39-A732-4A9B-8A0F-3DEDC7657097}"/>
              </a:ext>
            </a:extLst>
          </p:cNvPr>
          <p:cNvSpPr/>
          <p:nvPr userDrawn="1"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F9AB594-5190-4D97-AD36-757B138BD43B}"/>
              </a:ext>
            </a:extLst>
          </p:cNvPr>
          <p:cNvSpPr>
            <a:spLocks/>
          </p:cNvSpPr>
          <p:nvPr userDrawn="1"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C0B37-2D5C-4C70-9011-A2363E16786E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DE3EE176-6E20-47D1-8B74-EEB6C90FB916}"/>
              </a:ext>
            </a:extLst>
          </p:cNvPr>
          <p:cNvSpPr>
            <a:spLocks/>
          </p:cNvSpPr>
          <p:nvPr/>
        </p:nvSpPr>
        <p:spPr bwMode="auto">
          <a:xfrm>
            <a:off x="6024563" y="257175"/>
            <a:ext cx="1488105" cy="1591866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B799CE8-E248-42AC-9971-04BAF2BBA2CA}"/>
              </a:ext>
            </a:extLst>
          </p:cNvPr>
          <p:cNvSpPr/>
          <p:nvPr/>
        </p:nvSpPr>
        <p:spPr>
          <a:xfrm>
            <a:off x="4574381" y="2416970"/>
            <a:ext cx="3186407" cy="2726531"/>
          </a:xfrm>
          <a:custGeom>
            <a:avLst/>
            <a:gdLst>
              <a:gd name="connsiteX0" fmla="*/ 0 w 4248542"/>
              <a:gd name="connsiteY0" fmla="*/ 0 h 3635375"/>
              <a:gd name="connsiteX1" fmla="*/ 3688930 w 4248542"/>
              <a:gd name="connsiteY1" fmla="*/ 2134683 h 3635375"/>
              <a:gd name="connsiteX2" fmla="*/ 4210019 w 4248542"/>
              <a:gd name="connsiteY2" fmla="*/ 2805947 h 3635375"/>
              <a:gd name="connsiteX3" fmla="*/ 4248147 w 4248542"/>
              <a:gd name="connsiteY3" fmla="*/ 3069999 h 3635375"/>
              <a:gd name="connsiteX4" fmla="*/ 4197309 w 4248542"/>
              <a:gd name="connsiteY4" fmla="*/ 3432672 h 3635375"/>
              <a:gd name="connsiteX5" fmla="*/ 4120109 w 4248542"/>
              <a:gd name="connsiteY5" fmla="*/ 3622062 h 3635375"/>
              <a:gd name="connsiteX6" fmla="*/ 4112399 w 4248542"/>
              <a:gd name="connsiteY6" fmla="*/ 3635375 h 3635375"/>
              <a:gd name="connsiteX7" fmla="*/ 0 w 4248542"/>
              <a:gd name="connsiteY7" fmla="*/ 3635375 h 3635375"/>
              <a:gd name="connsiteX8" fmla="*/ 0 w 4248542"/>
              <a:gd name="connsiteY8" fmla="*/ 3623553 h 3635375"/>
              <a:gd name="connsiteX9" fmla="*/ 896019 w 4248542"/>
              <a:gd name="connsiteY9" fmla="*/ 3104994 h 3635375"/>
              <a:gd name="connsiteX10" fmla="*/ 0 w 4248542"/>
              <a:gd name="connsiteY10" fmla="*/ 2586434 h 3635375"/>
              <a:gd name="connsiteX11" fmla="*/ 0 w 4248542"/>
              <a:gd name="connsiteY11" fmla="*/ 0 h 363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542" h="3635375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A122DDB-221F-461B-A33B-04147FEE5517}"/>
              </a:ext>
            </a:extLst>
          </p:cNvPr>
          <p:cNvSpPr/>
          <p:nvPr/>
        </p:nvSpPr>
        <p:spPr>
          <a:xfrm>
            <a:off x="7184151" y="634350"/>
            <a:ext cx="1959849" cy="2806348"/>
          </a:xfrm>
          <a:custGeom>
            <a:avLst/>
            <a:gdLst>
              <a:gd name="connsiteX0" fmla="*/ 2613132 w 2613132"/>
              <a:gd name="connsiteY0" fmla="*/ 0 h 3741797"/>
              <a:gd name="connsiteX1" fmla="*/ 2613132 w 2613132"/>
              <a:gd name="connsiteY1" fmla="*/ 1482383 h 3741797"/>
              <a:gd name="connsiteX2" fmla="*/ 2480582 w 2613132"/>
              <a:gd name="connsiteY2" fmla="*/ 1558999 h 3741797"/>
              <a:gd name="connsiteX3" fmla="*/ 1938975 w 2613132"/>
              <a:gd name="connsiteY3" fmla="*/ 1872053 h 3741797"/>
              <a:gd name="connsiteX4" fmla="*/ 2507127 w 2613132"/>
              <a:gd name="connsiteY4" fmla="*/ 2199667 h 3741797"/>
              <a:gd name="connsiteX5" fmla="*/ 2613132 w 2613132"/>
              <a:gd name="connsiteY5" fmla="*/ 2260793 h 3741797"/>
              <a:gd name="connsiteX6" fmla="*/ 2613132 w 2613132"/>
              <a:gd name="connsiteY6" fmla="*/ 3741797 h 3741797"/>
              <a:gd name="connsiteX7" fmla="*/ 2518746 w 2613132"/>
              <a:gd name="connsiteY7" fmla="*/ 3699509 h 3741797"/>
              <a:gd name="connsiteX8" fmla="*/ 324746 w 2613132"/>
              <a:gd name="connsiteY8" fmla="*/ 2431617 h 3741797"/>
              <a:gd name="connsiteX9" fmla="*/ 28945 w 2613132"/>
              <a:gd name="connsiteY9" fmla="*/ 2061392 h 3741797"/>
              <a:gd name="connsiteX10" fmla="*/ 210 w 2613132"/>
              <a:gd name="connsiteY10" fmla="*/ 1851767 h 3741797"/>
              <a:gd name="connsiteX11" fmla="*/ 23874 w 2613132"/>
              <a:gd name="connsiteY11" fmla="*/ 1699620 h 3741797"/>
              <a:gd name="connsiteX12" fmla="*/ 324746 w 2613132"/>
              <a:gd name="connsiteY12" fmla="*/ 1310799 h 3741797"/>
              <a:gd name="connsiteX13" fmla="*/ 2518746 w 2613132"/>
              <a:gd name="connsiteY13" fmla="*/ 44597 h 3741797"/>
              <a:gd name="connsiteX14" fmla="*/ 2607725 w 2613132"/>
              <a:gd name="connsiteY14" fmla="*/ 1663 h 374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3132" h="3741797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D041462-FFA7-4A7F-A4CE-B734F6A9E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19650" y="904875"/>
            <a:ext cx="4048125" cy="39147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57175" indent="0">
              <a:buFontTx/>
              <a:buNone/>
              <a:defRPr>
                <a:solidFill>
                  <a:schemeClr val="bg1"/>
                </a:solidFill>
              </a:defRPr>
            </a:lvl2pPr>
            <a:lvl3pPr marL="428625" indent="0">
              <a:buFontTx/>
              <a:buNone/>
              <a:defRPr>
                <a:solidFill>
                  <a:schemeClr val="bg1"/>
                </a:solidFill>
              </a:defRPr>
            </a:lvl3pPr>
            <a:lvl4pPr marL="600075" indent="0">
              <a:buFontTx/>
              <a:buNone/>
              <a:defRPr>
                <a:solidFill>
                  <a:schemeClr val="bg1"/>
                </a:solidFill>
              </a:defRPr>
            </a:lvl4pPr>
            <a:lvl5pPr marL="77152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6FC6714F-3EA8-4956-B894-6FCCB6201689}"/>
              </a:ext>
            </a:extLst>
          </p:cNvPr>
          <p:cNvSpPr>
            <a:spLocks/>
          </p:cNvSpPr>
          <p:nvPr/>
        </p:nvSpPr>
        <p:spPr bwMode="auto">
          <a:xfrm>
            <a:off x="6491288" y="2753536"/>
            <a:ext cx="1576388" cy="1686305"/>
          </a:xfrm>
          <a:custGeom>
            <a:avLst/>
            <a:gdLst>
              <a:gd name="T0" fmla="*/ 402 w 1950"/>
              <a:gd name="T1" fmla="*/ 0 h 2085"/>
              <a:gd name="T2" fmla="*/ 97 w 1950"/>
              <a:gd name="T3" fmla="*/ 177 h 2085"/>
              <a:gd name="T4" fmla="*/ 226 w 1950"/>
              <a:gd name="T5" fmla="*/ 657 h 2085"/>
              <a:gd name="T6" fmla="*/ 894 w 1950"/>
              <a:gd name="T7" fmla="*/ 1043 h 2085"/>
              <a:gd name="T8" fmla="*/ 226 w 1950"/>
              <a:gd name="T9" fmla="*/ 1428 h 2085"/>
              <a:gd name="T10" fmla="*/ 97 w 1950"/>
              <a:gd name="T11" fmla="*/ 1909 h 2085"/>
              <a:gd name="T12" fmla="*/ 402 w 1950"/>
              <a:gd name="T13" fmla="*/ 2085 h 2085"/>
              <a:gd name="T14" fmla="*/ 578 w 1950"/>
              <a:gd name="T15" fmla="*/ 2038 h 2085"/>
              <a:gd name="T16" fmla="*/ 1773 w 1950"/>
              <a:gd name="T17" fmla="*/ 1347 h 2085"/>
              <a:gd name="T18" fmla="*/ 1933 w 1950"/>
              <a:gd name="T19" fmla="*/ 1146 h 2085"/>
              <a:gd name="T20" fmla="*/ 1949 w 1950"/>
              <a:gd name="T21" fmla="*/ 1032 h 2085"/>
              <a:gd name="T22" fmla="*/ 1937 w 1950"/>
              <a:gd name="T23" fmla="*/ 949 h 2085"/>
              <a:gd name="T24" fmla="*/ 1773 w 1950"/>
              <a:gd name="T25" fmla="*/ 738 h 2085"/>
              <a:gd name="T26" fmla="*/ 578 w 1950"/>
              <a:gd name="T27" fmla="*/ 48 h 2085"/>
              <a:gd name="T28" fmla="*/ 402 w 1950"/>
              <a:gd name="T29" fmla="*/ 0 h 2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50" h="2085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6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CA0DC16-DEA7-487D-B916-D069D8430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901" y="4755219"/>
            <a:ext cx="257175" cy="276999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600" b="0" i="0" kern="120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024465B1-77CF-4ACE-BDFF-4480C400EA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895" y="384572"/>
            <a:ext cx="3977640" cy="6858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700" b="1" i="0" cap="all" spc="-113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46" name="Text Placeholder 5951">
            <a:extLst>
              <a:ext uri="{FF2B5EF4-FFF2-40B4-BE49-F238E27FC236}">
                <a16:creationId xmlns:a16="http://schemas.microsoft.com/office/drawing/2014/main" id="{32A7A5E5-020E-4D60-B9FD-B1201C8C9F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562" y="1092314"/>
            <a:ext cx="3977640" cy="2950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97A3E0-C675-5F41-A59C-3458DAE0E3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903" y="4869123"/>
            <a:ext cx="159160" cy="1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8179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4428921"/>
            <a:ext cx="9144000" cy="71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 flipV="1">
            <a:off x="-559" y="4441369"/>
            <a:ext cx="9144000" cy="70212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351" y="3240964"/>
            <a:ext cx="8216963" cy="68291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351" y="3932777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468131" y="4441369"/>
            <a:ext cx="70866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3" y="1953380"/>
            <a:ext cx="8229600" cy="1259182"/>
          </a:xfrm>
        </p:spPr>
        <p:txBody>
          <a:bodyPr anchor="t">
            <a:noAutofit/>
          </a:bodyPr>
          <a:lstStyle>
            <a:lvl1pPr>
              <a:defRPr sz="4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43EAC-1D41-8344-80F2-D3514B8FECD8}"/>
              </a:ext>
            </a:extLst>
          </p:cNvPr>
          <p:cNvSpPr/>
          <p:nvPr userDrawn="1"/>
        </p:nvSpPr>
        <p:spPr>
          <a:xfrm>
            <a:off x="0" y="0"/>
            <a:ext cx="9144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44D97-6684-5741-8E58-3D3D708E76CF}"/>
              </a:ext>
            </a:extLst>
          </p:cNvPr>
          <p:cNvSpPr/>
          <p:nvPr userDrawn="1"/>
        </p:nvSpPr>
        <p:spPr>
          <a:xfrm>
            <a:off x="309288" y="4908149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 b="0" i="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Lumen Technologies. All Rights Reserved.</a:t>
            </a:r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DD24DA-8431-3249-81A4-4F58F469C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8080" y="4625356"/>
            <a:ext cx="1642375" cy="4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640FD5-23D4-E148-9D14-43D71CA8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52578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5257801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E2E8B-6BA6-E640-B0AC-8515438170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9589" y="1098224"/>
            <a:ext cx="2737211" cy="26716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5C4D1F-DEC8-104F-A4DD-73A8A0E01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598" cy="626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777"/>
            <a:ext cx="8229600" cy="3068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AFD79-82E1-C143-90F1-03BA0E48C0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98224"/>
            <a:ext cx="8229599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5C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815943-AE4F-064C-8525-BBDDBB2F5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0" y="1413760"/>
            <a:ext cx="179882" cy="2300989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8384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43FAE-C295-9F4A-81C0-AF1DDD2CE7C2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62F6D15D-53D4-3F40-A3CC-476CB2680B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933E5F-76F0-DF4B-94B7-2B41A2CC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987A-82EB-D44E-9038-DC7BCDC8187D}"/>
              </a:ext>
            </a:extLst>
          </p:cNvPr>
          <p:cNvSpPr/>
          <p:nvPr userDrawn="1"/>
        </p:nvSpPr>
        <p:spPr>
          <a:xfrm>
            <a:off x="0" y="0"/>
            <a:ext cx="9140276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71307-B703-F04A-BB8F-78E96B9B0C0D}"/>
              </a:ext>
            </a:extLst>
          </p:cNvPr>
          <p:cNvSpPr/>
          <p:nvPr userDrawn="1"/>
        </p:nvSpPr>
        <p:spPr>
          <a:xfrm>
            <a:off x="-1" y="0"/>
            <a:ext cx="9140275" cy="5143500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86" y="1873982"/>
            <a:ext cx="7886700" cy="975814"/>
          </a:xfrm>
        </p:spPr>
        <p:txBody>
          <a:bodyPr anchor="ctr">
            <a:noAutofit/>
          </a:bodyPr>
          <a:lstStyle>
            <a:lvl1pPr algn="ctr"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0FB53-25B5-2246-80E1-D7D0211A0574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F7ADD47-AB10-294D-8E2F-DCAABCBB8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0745" y="4678178"/>
            <a:ext cx="1642375" cy="43573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1932C2-B47E-164D-8378-7CABAAA1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69219"/>
            <a:ext cx="4057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4C97-B411-F444-ADCB-A3BBEBEA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62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66327"/>
            <a:ext cx="8229599" cy="336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5BD6C-304F-6F4F-9AFA-F523AC7C70A4}"/>
              </a:ext>
            </a:extLst>
          </p:cNvPr>
          <p:cNvSpPr/>
          <p:nvPr userDrawn="1"/>
        </p:nvSpPr>
        <p:spPr>
          <a:xfrm>
            <a:off x="0" y="0"/>
            <a:ext cx="9144000" cy="185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0AEAA-E9B2-FB44-A85F-75D7146FAACD}"/>
              </a:ext>
            </a:extLst>
          </p:cNvPr>
          <p:cNvSpPr/>
          <p:nvPr userDrawn="1"/>
        </p:nvSpPr>
        <p:spPr>
          <a:xfrm>
            <a:off x="662226" y="4837784"/>
            <a:ext cx="2976902" cy="18466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All Rights Reserved.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80401D8-6A50-264D-AD48-DCB690ADCB12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442162" y="4678477"/>
            <a:ext cx="1603374" cy="42538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D3AEA-2592-574C-845C-D50182E1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2439" y="4792290"/>
            <a:ext cx="3972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6AF6406-B3F2-AD48-99A2-24C88CF40A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8" r:id="rId3"/>
    <p:sldLayoutId id="2147483662" r:id="rId4"/>
    <p:sldLayoutId id="2147483672" r:id="rId5"/>
    <p:sldLayoutId id="2147483679" r:id="rId6"/>
    <p:sldLayoutId id="2147483663" r:id="rId7"/>
    <p:sldLayoutId id="2147483676" r:id="rId8"/>
    <p:sldLayoutId id="2147483664" r:id="rId9"/>
    <p:sldLayoutId id="2147483665" r:id="rId10"/>
    <p:sldLayoutId id="2147483666" r:id="rId11"/>
    <p:sldLayoutId id="2147483667" r:id="rId12"/>
    <p:sldLayoutId id="2147483675" r:id="rId13"/>
    <p:sldLayoutId id="2147483668" r:id="rId14"/>
    <p:sldLayoutId id="2147483669" r:id="rId15"/>
    <p:sldLayoutId id="2147483680" r:id="rId16"/>
    <p:sldLayoutId id="2147483681" r:id="rId17"/>
    <p:sldLayoutId id="2147483683" r:id="rId18"/>
    <p:sldLayoutId id="2147483684" r:id="rId19"/>
    <p:sldLayoutId id="214748368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69863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70000"/>
        <a:buFont typeface="Monaco" pitchFamily="2" charset="77"/>
        <a:buChar char="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68275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SzPct val="90000"/>
        <a:buFont typeface="STIXGeneral-Regular" pitchFamily="2" charset="2"/>
        <a:buChar char="⎯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starts.snowflak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1C0CA-0C32-4B48-81F9-742CD0F8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Training</a:t>
            </a:r>
          </a:p>
        </p:txBody>
      </p:sp>
    </p:spTree>
    <p:extLst>
      <p:ext uri="{BB962C8B-B14F-4D97-AF65-F5344CB8AC3E}">
        <p14:creationId xmlns:p14="http://schemas.microsoft.com/office/powerpoint/2010/main" val="32613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DATA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D94CF-71A5-DC24-A37C-8FAD292F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27" y="1195763"/>
            <a:ext cx="6411834" cy="33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DATA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FDA5D-AF6D-8417-75C0-C4935197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64" y="1278672"/>
            <a:ext cx="5982943" cy="30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DATA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Overview of data sharing reader accounts">
            <a:extLst>
              <a:ext uri="{FF2B5EF4-FFF2-40B4-BE49-F238E27FC236}">
                <a16:creationId xmlns:a16="http://schemas.microsoft.com/office/drawing/2014/main" id="{5A533B27-5A52-0F5D-4CD0-F0CF1445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88" y="1010047"/>
            <a:ext cx="8001000" cy="31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6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DATA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42A71-E510-B997-7A50-A25F0573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44" y="1095495"/>
            <a:ext cx="6207512" cy="34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DATA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A6EE-9629-D57A-DCC9-A993FF96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019" y="927497"/>
            <a:ext cx="6043961" cy="33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5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1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/>
              <a:t>SNOWPARK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6E0AC-FD4B-5CB6-74D4-1AF71C0A3A4C}"/>
              </a:ext>
            </a:extLst>
          </p:cNvPr>
          <p:cNvSpPr txBox="1"/>
          <p:nvPr/>
        </p:nvSpPr>
        <p:spPr>
          <a:xfrm>
            <a:off x="721112" y="1167161"/>
            <a:ext cx="7307766" cy="233432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94F60"/>
                </a:solidFill>
                <a:effectLst/>
              </a:rPr>
              <a:t>Snowpark provides an intuitive library for querying and processing data at scale in Snowflake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94F60"/>
                </a:solidFill>
                <a:effectLst/>
              </a:rPr>
              <a:t>Snowpark libraries support is available for three languages: Java, Python, and Scala.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94F60"/>
                </a:solidFill>
                <a:effectLst/>
              </a:rPr>
              <a:t>Support for authoring Snowpark code using local tools such as </a:t>
            </a:r>
            <a:r>
              <a:rPr lang="en-US" sz="1400" b="0" i="0" dirty="0" err="1">
                <a:solidFill>
                  <a:srgbClr val="394F60"/>
                </a:solidFill>
                <a:effectLst/>
              </a:rPr>
              <a:t>Jupyter</a:t>
            </a:r>
            <a:r>
              <a:rPr lang="en-US" sz="1400" b="0" i="0" dirty="0">
                <a:solidFill>
                  <a:srgbClr val="394F60"/>
                </a:solidFill>
                <a:effectLst/>
              </a:rPr>
              <a:t>, VS Code, or IntelliJ.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94F60"/>
                </a:solidFill>
                <a:effectLst/>
              </a:rPr>
              <a:t>Support for pushdown for all operations, including Snowflake UDFs.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94F60"/>
                </a:solidFill>
                <a:effectLst/>
              </a:rPr>
              <a:t>No requirement for a separate cluster outside of Snowflake for computations.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72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1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 dirty="0" err="1"/>
              <a:t>QuickStartS</a:t>
            </a:r>
            <a:r>
              <a:rPr lang="en-US" dirty="0"/>
              <a:t> REF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6E0AC-FD4B-5CB6-74D4-1AF71C0A3A4C}"/>
              </a:ext>
            </a:extLst>
          </p:cNvPr>
          <p:cNvSpPr txBox="1"/>
          <p:nvPr/>
        </p:nvSpPr>
        <p:spPr>
          <a:xfrm>
            <a:off x="713678" y="1085385"/>
            <a:ext cx="6393366" cy="62446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algn="l"/>
            <a:r>
              <a:rPr lang="en-US" dirty="0">
                <a:hlinkClick r:id="rId3"/>
              </a:rPr>
              <a:t>https://quickstarts.snowflake.com/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76D0D-0D99-6629-9A5E-49F3BD3F7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90"/>
          <a:stretch/>
        </p:blipFill>
        <p:spPr>
          <a:xfrm>
            <a:off x="1582081" y="2044390"/>
            <a:ext cx="5740553" cy="2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8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554854-D115-698F-106E-78900BEC1A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Snowpipe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Optimization</a:t>
            </a:r>
          </a:p>
          <a:p>
            <a:pPr marL="542925" lvl="1" indent="-285750">
              <a:buClr>
                <a:srgbClr val="FF9E18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Cloning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Sharing</a:t>
            </a:r>
          </a:p>
          <a:p>
            <a:pPr marL="542925" lvl="1" indent="-285750">
              <a:buClr>
                <a:srgbClr val="FF9E18"/>
              </a:buClr>
              <a:buSzPct val="72000"/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Streams and Tasks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Snowpark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dirty="0"/>
              <a:t>LAB</a:t>
            </a:r>
          </a:p>
          <a:p>
            <a:pPr marL="542925" lvl="1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65D48-5AA2-E469-1AC4-BEC0CC5AA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B8FB-92C8-1D0C-D3EC-14FF053EE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80" y="2070250"/>
            <a:ext cx="3977640" cy="685800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13245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LAB</a:t>
            </a:r>
          </a:p>
          <a:p>
            <a:r>
              <a:rPr lang="en-US" dirty="0"/>
              <a:t>SNOWPARK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DFB8-A35B-4873-9ECE-B3476587B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6506" y="2096972"/>
            <a:ext cx="1966119" cy="474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05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E1503-FE68-52E8-FD37-053927045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SNOWPIPE – BATCH &amp;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B0CE-D10C-5149-EBF6-D60E1494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C29F6D-47CE-87FF-3469-3974CD83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321325"/>
            <a:ext cx="4922499" cy="30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3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2569C-7640-276F-3787-43AF6F7EB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/>
              <a:t>KAFKA </a:t>
            </a:r>
            <a:r>
              <a:rPr lang="en-US" dirty="0"/>
              <a:t>– BATCH &amp; STEAMING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DA031-8E25-34ED-E734-C8E097DDF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Snowpipe Streaming with Kafka connector">
            <a:extLst>
              <a:ext uri="{FF2B5EF4-FFF2-40B4-BE49-F238E27FC236}">
                <a16:creationId xmlns:a16="http://schemas.microsoft.com/office/drawing/2014/main" id="{058BDB63-4FC0-3F7B-1E68-52AFB3AF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06" y="1263410"/>
            <a:ext cx="5975131" cy="32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70107-978D-B54C-8845-3DA9883C4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384572"/>
            <a:ext cx="8572500" cy="542925"/>
          </a:xfrm>
        </p:spPr>
        <p:txBody>
          <a:bodyPr/>
          <a:lstStyle/>
          <a:p>
            <a:pPr algn="l"/>
            <a:r>
              <a:rPr lang="en-US"/>
              <a:t>SNOWPIPE – BATCH &amp; Streaming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C7B2-89B8-764C-8022-E497E6464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DE5C83-57CF-8900-86DE-8445C3C8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119189"/>
            <a:ext cx="7035800" cy="23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BB14F0-7170-7CC6-2CB4-D0EAD8C28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FD122-9521-2088-D307-11F95A9F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EC06F4-FF0D-4424-DCCF-7BCC4AD98108}"/>
              </a:ext>
            </a:extLst>
          </p:cNvPr>
          <p:cNvGraphicFramePr>
            <a:graphicFrameLocks noGrp="1"/>
          </p:cNvGraphicFramePr>
          <p:nvPr/>
        </p:nvGraphicFramePr>
        <p:xfrm>
          <a:off x="781050" y="1162050"/>
          <a:ext cx="768096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622328719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778563196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2040746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C000"/>
                          </a:solidFill>
                        </a:rPr>
                        <a:t>Snowpipe Batch</a:t>
                      </a:r>
                    </a:p>
                  </a:txBody>
                  <a:tcPr marL="548640" anchor="ctr"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C000"/>
                          </a:solidFill>
                        </a:rPr>
                        <a:t>Snowpipe Streaming</a:t>
                      </a:r>
                    </a:p>
                  </a:txBody>
                  <a:tcPr marL="548640" anchor="ctr"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4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Latency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High – ideal for bulk load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Low – faster insights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3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Ordering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Ordering preserved within files, not across files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Ordering persevered across for a channel, not across channels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Duplication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Done on as per file level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Offset tokens enable exactly-once ingestion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5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Semantics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Ease of Use</a:t>
                      </a:r>
                    </a:p>
                    <a:p>
                      <a:r>
                        <a:rPr lang="en-US" sz="1050" dirty="0"/>
                        <a:t>- Fire and forget semantics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Highly pluggable – fine grained application control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Ingestion Mechanism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File based – files are interoperable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Rowset</a:t>
                      </a:r>
                      <a:r>
                        <a:rPr lang="en-US" sz="1050" dirty="0"/>
                        <a:t> based – data is not file based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4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11ED8-658B-D758-E942-AC2C546A31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2351109"/>
            <a:ext cx="8572500" cy="685800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B2DA-5F3E-3F94-421C-31F7B506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E1503-FE68-52E8-FD37-053927045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Cloning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B0CE-D10C-5149-EBF6-D60E1494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Zero-Copy Cloning illustration">
            <a:extLst>
              <a:ext uri="{FF2B5EF4-FFF2-40B4-BE49-F238E27FC236}">
                <a16:creationId xmlns:a16="http://schemas.microsoft.com/office/drawing/2014/main" id="{43E5C739-A371-DB72-426D-67CCF75E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6" y="2169687"/>
            <a:ext cx="4009204" cy="231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showing change in cloned data">
            <a:extLst>
              <a:ext uri="{FF2B5EF4-FFF2-40B4-BE49-F238E27FC236}">
                <a16:creationId xmlns:a16="http://schemas.microsoft.com/office/drawing/2014/main" id="{6829E02A-5B74-177E-1448-C35BF94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65" y="2169687"/>
            <a:ext cx="3922494" cy="22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D51E7-03BA-A2F9-7B45-8307239C1BE9}"/>
              </a:ext>
            </a:extLst>
          </p:cNvPr>
          <p:cNvSpPr txBox="1"/>
          <p:nvPr/>
        </p:nvSpPr>
        <p:spPr>
          <a:xfrm>
            <a:off x="1332229" y="1173980"/>
            <a:ext cx="2801155" cy="4609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“Fast Clone”, Saves 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29CBC-10E5-819B-C305-B0829096B0DB}"/>
              </a:ext>
            </a:extLst>
          </p:cNvPr>
          <p:cNvSpPr txBox="1"/>
          <p:nvPr/>
        </p:nvSpPr>
        <p:spPr>
          <a:xfrm>
            <a:off x="3988079" y="1173980"/>
            <a:ext cx="1689750" cy="4609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Easy To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728D8-FF12-FD1F-0724-7CC5B877924D}"/>
              </a:ext>
            </a:extLst>
          </p:cNvPr>
          <p:cNvSpPr txBox="1"/>
          <p:nvPr/>
        </p:nvSpPr>
        <p:spPr>
          <a:xfrm>
            <a:off x="5532523" y="1173980"/>
            <a:ext cx="2141715" cy="4609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Reduced Storage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EA8C2-1618-A4B9-58A3-A9CC46529667}"/>
              </a:ext>
            </a:extLst>
          </p:cNvPr>
          <p:cNvSpPr txBox="1"/>
          <p:nvPr/>
        </p:nvSpPr>
        <p:spPr>
          <a:xfrm>
            <a:off x="894852" y="1738505"/>
            <a:ext cx="6988097" cy="5000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Object can be cloned in its current state.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Object cab be cloned using time travel.</a:t>
            </a:r>
          </a:p>
        </p:txBody>
      </p:sp>
    </p:spTree>
    <p:extLst>
      <p:ext uri="{BB962C8B-B14F-4D97-AF65-F5344CB8AC3E}">
        <p14:creationId xmlns:p14="http://schemas.microsoft.com/office/powerpoint/2010/main" val="225798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2569C-7640-276F-3787-43AF6F7EB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CLONING Consideration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DA031-8E25-34ED-E734-C8E097DDF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A0FAA-A36F-AD29-5538-25E101A156B3}"/>
              </a:ext>
            </a:extLst>
          </p:cNvPr>
          <p:cNvSpPr txBox="1"/>
          <p:nvPr/>
        </p:nvSpPr>
        <p:spPr>
          <a:xfrm>
            <a:off x="465083" y="1213945"/>
            <a:ext cx="8127124" cy="311368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the source object is a database or schema, the clone inherits all granted privileges on the clones of all child objects contained in the source object.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CREATE &lt;object&gt; … CLONE statements for most objects do not copy grants on the source object to the object clone.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a table, a column can reference a sequence that generates default values. When a table is cloned, the cloned table references the source or cloned sequence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By default, Automatic Clustering is suspended for the new table.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Internal (i.e., Snowflake) named stages cannot be cloned.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Cannot clone from a share.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Any pipes that reference an external stage are cloned. </a:t>
            </a:r>
          </a:p>
        </p:txBody>
      </p:sp>
    </p:spTree>
    <p:extLst>
      <p:ext uri="{BB962C8B-B14F-4D97-AF65-F5344CB8AC3E}">
        <p14:creationId xmlns:p14="http://schemas.microsoft.com/office/powerpoint/2010/main" val="75849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en1">
      <a:dk1>
        <a:srgbClr val="000000"/>
      </a:dk1>
      <a:lt1>
        <a:srgbClr val="FFFFFF"/>
      </a:lt1>
      <a:dk2>
        <a:srgbClr val="0075C9"/>
      </a:dk2>
      <a:lt2>
        <a:srgbClr val="EEEEEE"/>
      </a:lt2>
      <a:accent1>
        <a:srgbClr val="38C6F3"/>
      </a:accent1>
      <a:accent2>
        <a:srgbClr val="0075C9"/>
      </a:accent2>
      <a:accent3>
        <a:srgbClr val="0C9ED9"/>
      </a:accent3>
      <a:accent4>
        <a:srgbClr val="FF9E18"/>
      </a:accent4>
      <a:accent5>
        <a:srgbClr val="083076"/>
      </a:accent5>
      <a:accent6>
        <a:srgbClr val="EE762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b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/>
      <a:bodyPr vert="horz" lIns="91440" tIns="45720" rIns="91440" bIns="45720" rtlCol="0" anchor="b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FD3A8ABBD9340821695A69AA84DAD" ma:contentTypeVersion="7" ma:contentTypeDescription="Create a new document." ma:contentTypeScope="" ma:versionID="aada152547a7ad57c52235400865865f">
  <xsd:schema xmlns:xsd="http://www.w3.org/2001/XMLSchema" xmlns:xs="http://www.w3.org/2001/XMLSchema" xmlns:p="http://schemas.microsoft.com/office/2006/metadata/properties" xmlns:ns2="ec496b72-8d7f-48bf-ae42-e49692d0242a" xmlns:ns3="e17d41ee-f532-42b9-8fe4-283cfb9a7fcd" targetNamespace="http://schemas.microsoft.com/office/2006/metadata/properties" ma:root="true" ma:fieldsID="f8abb17637affce0893aac7a62216a9c" ns2:_="" ns3:_="">
    <xsd:import namespace="ec496b72-8d7f-48bf-ae42-e49692d0242a"/>
    <xsd:import namespace="e17d41ee-f532-42b9-8fe4-283cfb9a7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6b72-8d7f-48bf-ae42-e49692d024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d41ee-f532-42b9-8fe4-283cfb9a7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25485-DFD9-46D6-84BB-48048C0CF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E71173-F90F-45AF-9BC0-F9A2E31543F6}">
  <ds:schemaRefs>
    <ds:schemaRef ds:uri="e17d41ee-f532-42b9-8fe4-283cfb9a7fcd"/>
    <ds:schemaRef ds:uri="ec496b72-8d7f-48bf-ae42-e49692d024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F43BA3-6746-428C-BEE1-C5C258BE37F8}">
  <ds:schemaRefs>
    <ds:schemaRef ds:uri="e17d41ee-f532-42b9-8fe4-283cfb9a7fcd"/>
    <ds:schemaRef ds:uri="ec496b72-8d7f-48bf-ae42-e49692d024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2b17115-9915-42c0-9f1b-4f98e5a4bcd2}" enabled="0" method="" siteId="{72b17115-9915-42c0-9f1b-4f98e5a4bc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15244</TotalTime>
  <Words>1283</Words>
  <Application>Microsoft Office PowerPoint</Application>
  <PresentationFormat>On-screen Show (16:9)</PresentationFormat>
  <Paragraphs>153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Inter</vt:lpstr>
      <vt:lpstr>Monaco</vt:lpstr>
      <vt:lpstr>STIXGeneral-Regular</vt:lpstr>
      <vt:lpstr>Office Theme</vt:lpstr>
      <vt:lpstr>Snowflake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Hendrickson, Brady</dc:creator>
  <cp:lastModifiedBy>Ranjan, Nitesh</cp:lastModifiedBy>
  <cp:revision>75</cp:revision>
  <dcterms:created xsi:type="dcterms:W3CDTF">2020-04-29T18:01:14Z</dcterms:created>
  <dcterms:modified xsi:type="dcterms:W3CDTF">2023-07-06T05:54:27Z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0x01010045BFD3A8ABBD9340821695A69AA84DAD</vt:lpwstr>
  </property>
</Properties>
</file>