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8AA54-8A59-41E5-BAEC-A87FAC7A7AE2}" v="23" dt="2024-10-06T05:59:23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2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70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56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64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544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51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13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6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6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1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05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4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82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6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57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72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90BEB34-17F3-4A1B-8228-1A103AF65D9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B1E585A-75BE-40E0-AA95-B54AA104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59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4C0A-185A-7DFF-81CF-508EE2F14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41796"/>
            <a:ext cx="8825658" cy="2677648"/>
          </a:xfrm>
        </p:spPr>
        <p:txBody>
          <a:bodyPr>
            <a:normAutofit/>
          </a:bodyPr>
          <a:lstStyle/>
          <a:p>
            <a:r>
              <a:rPr lang="en-US" sz="4400" dirty="0"/>
              <a:t>Show Us What Geomagnetic Storms Look Like 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4CCDB-7D96-3F6E-0137-0B1CF4244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72037"/>
            <a:ext cx="8825658" cy="86142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Real Time Visualization Of Geomagnetic Storms</a:t>
            </a:r>
          </a:p>
          <a:p>
            <a:r>
              <a:rPr lang="en-US" dirty="0">
                <a:solidFill>
                  <a:schemeClr val="bg1"/>
                </a:solidFill>
              </a:rPr>
              <a:t>Debugging Dynamos</a:t>
            </a:r>
          </a:p>
          <a:p>
            <a:r>
              <a:rPr lang="en-IN" dirty="0">
                <a:solidFill>
                  <a:schemeClr val="bg1"/>
                </a:solidFill>
              </a:rPr>
              <a:t>dAte:06-10-2024</a:t>
            </a:r>
          </a:p>
        </p:txBody>
      </p:sp>
    </p:spTree>
    <p:extLst>
      <p:ext uri="{BB962C8B-B14F-4D97-AF65-F5344CB8AC3E}">
        <p14:creationId xmlns:p14="http://schemas.microsoft.com/office/powerpoint/2010/main" val="236502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0A4E-1E23-ED97-1610-F3F1DFAE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1A8F-EF01-1CF8-7A78-703916DFB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What is the project?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real-time visualization and simulation of geomagnetic storms.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Demonstrates how solar wind and coronal mass ejections (CMEs) impact Earth’s magnetic field and modern technology.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Purpose: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help users visualize these invisible events and understand their effects on power grids, satellites, and communications.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466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7259-3898-ED87-96FE-C53D397E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7B72-6F31-FF63-E552-8FA479BC2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Collection: </a:t>
            </a:r>
            <a:r>
              <a:rPr lang="en-US" dirty="0"/>
              <a:t>Real-time space weather data from NASA, NOAA, and ESA.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Processing:</a:t>
            </a:r>
            <a:r>
              <a:rPr lang="en-US" dirty="0"/>
              <a:t> Computational models simulate interactions between solar particles and Earth's magnetic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Visualization: </a:t>
            </a:r>
            <a:r>
              <a:rPr lang="en-US" dirty="0"/>
              <a:t>3D renderings show storm evolution, magnetic field distortions, and aurora formations.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Controls: </a:t>
            </a:r>
            <a:r>
              <a:rPr lang="en-US" dirty="0"/>
              <a:t>Users can manipulate the timeline, zoom, and explore the effects in different regions.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66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2069-A9CA-7386-707A-9244A3E4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52D6-61BD-2E15-143F-8352D04A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Magnetic Field Visuals: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See the Earth’s magnetic field respond to solar winds.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Aurora Simulation: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Watch auroras form near the poles as a result of geomagnetic disturbances.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Technology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disruptions to satellites and power grids in real-time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19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2E20-D417-7C02-2E00-4DF4707F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Technology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4151-E2CD-5549-A592-78454E6A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Satellite Communication Disruption: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 how the storm affects satellite signals and orbits.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Grid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Simulate the induction of geomagnetic currents affecting power grids.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9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875-7A78-3134-8A6F-55389DCC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And Practical </a:t>
            </a:r>
            <a:r>
              <a:rPr lang="en-US" dirty="0" err="1"/>
              <a:t>Benifits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5152-DB0E-FABF-F0D0-390D06999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Educational Value: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students and the public understand space weather phenomena.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Real-World 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Benefits industries that rely on satellite technology and power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Enhances preparedness for geomagnetic storms.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EF3E-1EBE-3405-9359-9581E11A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B3A4-EC5C-1127-2B24-0D8BACFF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Raise awareness about space weather and its real-world impacts.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storm preparedness for critical infrastructure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Enhancements: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VR integration for immersive exploration.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precise predictive models for space weather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4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299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Show Us What Geomagnetic Storms Look Like </vt:lpstr>
      <vt:lpstr>Project Overview</vt:lpstr>
      <vt:lpstr>How It Works</vt:lpstr>
      <vt:lpstr>Key Features</vt:lpstr>
      <vt:lpstr>Effect On Technology</vt:lpstr>
      <vt:lpstr>Educational And Practical Benifits</vt:lpstr>
      <vt:lpstr>Conclusions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sanamolkk2004@gmail.com</dc:creator>
  <cp:lastModifiedBy>sanamolkk2004@gmail.com</cp:lastModifiedBy>
  <cp:revision>2</cp:revision>
  <dcterms:created xsi:type="dcterms:W3CDTF">2024-10-06T05:04:04Z</dcterms:created>
  <dcterms:modified xsi:type="dcterms:W3CDTF">2024-10-06T06:04:16Z</dcterms:modified>
</cp:coreProperties>
</file>