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71" r:id="rId4"/>
    <p:sldId id="261" r:id="rId5"/>
    <p:sldId id="259" r:id="rId6"/>
    <p:sldId id="260" r:id="rId7"/>
    <p:sldId id="262" r:id="rId8"/>
    <p:sldId id="263" r:id="rId9"/>
    <p:sldId id="276" r:id="rId10"/>
    <p:sldId id="265" r:id="rId11"/>
    <p:sldId id="269" r:id="rId12"/>
    <p:sldId id="267" r:id="rId13"/>
    <p:sldId id="266" r:id="rId14"/>
    <p:sldId id="268" r:id="rId15"/>
    <p:sldId id="275" r:id="rId16"/>
    <p:sldId id="278" r:id="rId17"/>
    <p:sldId id="277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F20C4C-5D01-8547-0ACA-B307DB8A9300}" v="2" dt="2023-12-05T19:45:28.192"/>
    <p1510:client id="{285FE414-377D-5C6E-9490-3D2BDD042F54}" v="18" dt="2023-12-07T07:18:42.888"/>
    <p1510:client id="{2EBC9299-17A5-A092-13BD-877127C7DF2D}" v="73" dt="2023-12-07T18:36:37.554"/>
    <p1510:client id="{38844B7F-5ABB-9A02-2C50-E6D20E71F5FB}" v="17" dt="2023-12-07T04:40:22.641"/>
    <p1510:client id="{46935F31-9966-7B61-3BD6-34E31F2ACEF7}" v="140" dt="2023-12-07T21:37:38.889"/>
    <p1510:client id="{4965322B-ED6D-5405-32C7-274748ABC7FE}" v="90" dt="2023-12-07T00:55:07.224"/>
    <p1510:client id="{5F78D71A-EB81-9460-70AB-46EB164F88FF}" v="995" dt="2023-12-06T23:45:01.325"/>
    <p1510:client id="{7046BD13-A93A-BA1C-FCAB-3E84DDD03A96}" v="260" dt="2023-12-07T23:43:24.491"/>
    <p1510:client id="{936E08C3-A78B-3ADB-F67D-9D32D26D42EA}" v="16" dt="2023-12-08T01:30:57.131"/>
    <p1510:client id="{A66EFF7D-024B-06D3-CD67-00E26743E032}" v="182" dt="2023-12-06T18:59:13.101"/>
    <p1510:client id="{C21F2CD5-F856-1D8D-E5CD-AE0DF3BC6515}" v="76" dt="2023-12-07T22:46:28.339"/>
    <p1510:client id="{C38303D6-E7F4-997C-55CC-A29E42777AD6}" v="142" dt="2023-12-07T06:55:45.032"/>
    <p1510:client id="{C59DA0D5-0C3A-4524-9AC5-277600BF3ED9}" v="161" dt="2023-12-05T05:25:09.372"/>
    <p1510:client id="{D2D04F00-D466-F2E6-6521-E8033A9F4190}" v="8" dt="2023-12-07T22:41:30.806"/>
    <p1510:client id="{DB3D7DED-EBA8-D779-7E61-799A2931F6D7}" v="2" dt="2023-12-06T23:39:35.398"/>
    <p1510:client id="{F2D19342-716B-2CCF-9B44-168C92EEF8BD}" v="13" dt="2023-12-07T20:02:42.3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thika Selvaraj" userId="S::kselvaraj@seattleu.edu::5a60a477-6244-40c0-bd05-c52c0cf9ba77" providerId="AD" clId="Web-{F2D19342-716B-2CCF-9B44-168C92EEF8BD}"/>
    <pc:docChg chg="addSld delSld modSld">
      <pc:chgData name="Karthika Selvaraj" userId="S::kselvaraj@seattleu.edu::5a60a477-6244-40c0-bd05-c52c0cf9ba77" providerId="AD" clId="Web-{F2D19342-716B-2CCF-9B44-168C92EEF8BD}" dt="2023-12-07T20:02:42.374" v="11"/>
      <pc:docMkLst>
        <pc:docMk/>
      </pc:docMkLst>
      <pc:sldChg chg="addSp delSp modSp">
        <pc:chgData name="Karthika Selvaraj" userId="S::kselvaraj@seattleu.edu::5a60a477-6244-40c0-bd05-c52c0cf9ba77" providerId="AD" clId="Web-{F2D19342-716B-2CCF-9B44-168C92EEF8BD}" dt="2023-12-07T19:51:41.855" v="10" actId="14100"/>
        <pc:sldMkLst>
          <pc:docMk/>
          <pc:sldMk cId="2387696809" sldId="261"/>
        </pc:sldMkLst>
        <pc:picChg chg="add mod">
          <ac:chgData name="Karthika Selvaraj" userId="S::kselvaraj@seattleu.edu::5a60a477-6244-40c0-bd05-c52c0cf9ba77" providerId="AD" clId="Web-{F2D19342-716B-2CCF-9B44-168C92EEF8BD}" dt="2023-12-07T19:51:41.855" v="10" actId="14100"/>
          <ac:picMkLst>
            <pc:docMk/>
            <pc:sldMk cId="2387696809" sldId="261"/>
            <ac:picMk id="3" creationId="{ED1C6786-88E3-140B-0F43-F86ECECA817F}"/>
          </ac:picMkLst>
        </pc:picChg>
        <pc:picChg chg="del">
          <ac:chgData name="Karthika Selvaraj" userId="S::kselvaraj@seattleu.edu::5a60a477-6244-40c0-bd05-c52c0cf9ba77" providerId="AD" clId="Web-{F2D19342-716B-2CCF-9B44-168C92EEF8BD}" dt="2023-12-07T19:51:13.057" v="1"/>
          <ac:picMkLst>
            <pc:docMk/>
            <pc:sldMk cId="2387696809" sldId="261"/>
            <ac:picMk id="7" creationId="{8488E99A-7580-8BBC-7D3A-689AE59476C6}"/>
          </ac:picMkLst>
        </pc:picChg>
      </pc:sldChg>
      <pc:sldChg chg="add del replId">
        <pc:chgData name="Karthika Selvaraj" userId="S::kselvaraj@seattleu.edu::5a60a477-6244-40c0-bd05-c52c0cf9ba77" providerId="AD" clId="Web-{F2D19342-716B-2CCF-9B44-168C92EEF8BD}" dt="2023-12-07T20:02:42.374" v="11"/>
        <pc:sldMkLst>
          <pc:docMk/>
          <pc:sldMk cId="127909415" sldId="276"/>
        </pc:sldMkLst>
      </pc:sldChg>
    </pc:docChg>
  </pc:docChgLst>
  <pc:docChgLst>
    <pc:chgData name="David Abney" userId="S::abneydavid@seattleu.edu::cfbd9bd9-3f6e-4c8a-af5d-ee9a3eee69ad" providerId="AD" clId="Web-{C59DA0D5-0C3A-4524-9AC5-277600BF3ED9}"/>
    <pc:docChg chg="addSld modSld">
      <pc:chgData name="David Abney" userId="S::abneydavid@seattleu.edu::cfbd9bd9-3f6e-4c8a-af5d-ee9a3eee69ad" providerId="AD" clId="Web-{C59DA0D5-0C3A-4524-9AC5-277600BF3ED9}" dt="2023-12-05T05:25:08.341" v="142" actId="20577"/>
      <pc:docMkLst>
        <pc:docMk/>
      </pc:docMkLst>
      <pc:sldChg chg="modSp">
        <pc:chgData name="David Abney" userId="S::abneydavid@seattleu.edu::cfbd9bd9-3f6e-4c8a-af5d-ee9a3eee69ad" providerId="AD" clId="Web-{C59DA0D5-0C3A-4524-9AC5-277600BF3ED9}" dt="2023-12-05T05:22:21.819" v="56" actId="20577"/>
        <pc:sldMkLst>
          <pc:docMk/>
          <pc:sldMk cId="109857222" sldId="256"/>
        </pc:sldMkLst>
        <pc:spChg chg="mod">
          <ac:chgData name="David Abney" userId="S::abneydavid@seattleu.edu::cfbd9bd9-3f6e-4c8a-af5d-ee9a3eee69ad" providerId="AD" clId="Web-{C59DA0D5-0C3A-4524-9AC5-277600BF3ED9}" dt="2023-12-05T05:20:09.689" v="11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David Abney" userId="S::abneydavid@seattleu.edu::cfbd9bd9-3f6e-4c8a-af5d-ee9a3eee69ad" providerId="AD" clId="Web-{C59DA0D5-0C3A-4524-9AC5-277600BF3ED9}" dt="2023-12-05T05:22:21.819" v="56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David Abney" userId="S::abneydavid@seattleu.edu::cfbd9bd9-3f6e-4c8a-af5d-ee9a3eee69ad" providerId="AD" clId="Web-{C59DA0D5-0C3A-4524-9AC5-277600BF3ED9}" dt="2023-12-05T05:22:37.648" v="63" actId="20577"/>
        <pc:sldMkLst>
          <pc:docMk/>
          <pc:sldMk cId="2797553332" sldId="257"/>
        </pc:sldMkLst>
        <pc:spChg chg="mod">
          <ac:chgData name="David Abney" userId="S::abneydavid@seattleu.edu::cfbd9bd9-3f6e-4c8a-af5d-ee9a3eee69ad" providerId="AD" clId="Web-{C59DA0D5-0C3A-4524-9AC5-277600BF3ED9}" dt="2023-12-05T05:22:37.648" v="63" actId="20577"/>
          <ac:spMkLst>
            <pc:docMk/>
            <pc:sldMk cId="2797553332" sldId="257"/>
            <ac:spMk id="2" creationId="{3248889E-8EF6-EFAC-8D7D-D679B7089F37}"/>
          </ac:spMkLst>
        </pc:spChg>
      </pc:sldChg>
      <pc:sldChg chg="modSp new">
        <pc:chgData name="David Abney" userId="S::abneydavid@seattleu.edu::cfbd9bd9-3f6e-4c8a-af5d-ee9a3eee69ad" providerId="AD" clId="Web-{C59DA0D5-0C3A-4524-9AC5-277600BF3ED9}" dt="2023-12-05T05:23:35.243" v="83" actId="20577"/>
        <pc:sldMkLst>
          <pc:docMk/>
          <pc:sldMk cId="2669308547" sldId="258"/>
        </pc:sldMkLst>
        <pc:spChg chg="mod">
          <ac:chgData name="David Abney" userId="S::abneydavid@seattleu.edu::cfbd9bd9-3f6e-4c8a-af5d-ee9a3eee69ad" providerId="AD" clId="Web-{C59DA0D5-0C3A-4524-9AC5-277600BF3ED9}" dt="2023-12-05T05:23:35.243" v="83" actId="20577"/>
          <ac:spMkLst>
            <pc:docMk/>
            <pc:sldMk cId="2669308547" sldId="258"/>
            <ac:spMk id="2" creationId="{46B451AE-A6ED-CA9D-E316-9D95E8A440E7}"/>
          </ac:spMkLst>
        </pc:spChg>
      </pc:sldChg>
      <pc:sldChg chg="modSp new">
        <pc:chgData name="David Abney" userId="S::abneydavid@seattleu.edu::cfbd9bd9-3f6e-4c8a-af5d-ee9a3eee69ad" providerId="AD" clId="Web-{C59DA0D5-0C3A-4524-9AC5-277600BF3ED9}" dt="2023-12-05T05:23:56.244" v="94" actId="20577"/>
        <pc:sldMkLst>
          <pc:docMk/>
          <pc:sldMk cId="201495276" sldId="259"/>
        </pc:sldMkLst>
        <pc:spChg chg="mod">
          <ac:chgData name="David Abney" userId="S::abneydavid@seattleu.edu::cfbd9bd9-3f6e-4c8a-af5d-ee9a3eee69ad" providerId="AD" clId="Web-{C59DA0D5-0C3A-4524-9AC5-277600BF3ED9}" dt="2023-12-05T05:23:56.244" v="94" actId="20577"/>
          <ac:spMkLst>
            <pc:docMk/>
            <pc:sldMk cId="201495276" sldId="259"/>
            <ac:spMk id="2" creationId="{6CAC1CD3-7A20-9B6C-4BB4-B86D866EC2C8}"/>
          </ac:spMkLst>
        </pc:spChg>
      </pc:sldChg>
      <pc:sldChg chg="modSp new">
        <pc:chgData name="David Abney" userId="S::abneydavid@seattleu.edu::cfbd9bd9-3f6e-4c8a-af5d-ee9a3eee69ad" providerId="AD" clId="Web-{C59DA0D5-0C3A-4524-9AC5-277600BF3ED9}" dt="2023-12-05T05:24:07.604" v="103" actId="20577"/>
        <pc:sldMkLst>
          <pc:docMk/>
          <pc:sldMk cId="1492284745" sldId="260"/>
        </pc:sldMkLst>
        <pc:spChg chg="mod">
          <ac:chgData name="David Abney" userId="S::abneydavid@seattleu.edu::cfbd9bd9-3f6e-4c8a-af5d-ee9a3eee69ad" providerId="AD" clId="Web-{C59DA0D5-0C3A-4524-9AC5-277600BF3ED9}" dt="2023-12-05T05:24:07.604" v="103" actId="20577"/>
          <ac:spMkLst>
            <pc:docMk/>
            <pc:sldMk cId="1492284745" sldId="260"/>
            <ac:spMk id="2" creationId="{40DD77C8-E26A-694B-629F-DB3DC1F5BC6A}"/>
          </ac:spMkLst>
        </pc:spChg>
      </pc:sldChg>
      <pc:sldChg chg="modSp new">
        <pc:chgData name="David Abney" userId="S::abneydavid@seattleu.edu::cfbd9bd9-3f6e-4c8a-af5d-ee9a3eee69ad" providerId="AD" clId="Web-{C59DA0D5-0C3A-4524-9AC5-277600BF3ED9}" dt="2023-12-05T05:24:24.105" v="122" actId="20577"/>
        <pc:sldMkLst>
          <pc:docMk/>
          <pc:sldMk cId="2387696809" sldId="261"/>
        </pc:sldMkLst>
        <pc:spChg chg="mod">
          <ac:chgData name="David Abney" userId="S::abneydavid@seattleu.edu::cfbd9bd9-3f6e-4c8a-af5d-ee9a3eee69ad" providerId="AD" clId="Web-{C59DA0D5-0C3A-4524-9AC5-277600BF3ED9}" dt="2023-12-05T05:24:24.105" v="122" actId="20577"/>
          <ac:spMkLst>
            <pc:docMk/>
            <pc:sldMk cId="2387696809" sldId="261"/>
            <ac:spMk id="2" creationId="{ADB25E29-4544-B092-73CB-D2C2B4BA1F3F}"/>
          </ac:spMkLst>
        </pc:spChg>
      </pc:sldChg>
      <pc:sldChg chg="modSp new">
        <pc:chgData name="David Abney" userId="S::abneydavid@seattleu.edu::cfbd9bd9-3f6e-4c8a-af5d-ee9a3eee69ad" providerId="AD" clId="Web-{C59DA0D5-0C3A-4524-9AC5-277600BF3ED9}" dt="2023-12-05T05:24:29.886" v="127" actId="20577"/>
        <pc:sldMkLst>
          <pc:docMk/>
          <pc:sldMk cId="2228932690" sldId="262"/>
        </pc:sldMkLst>
        <pc:spChg chg="mod">
          <ac:chgData name="David Abney" userId="S::abneydavid@seattleu.edu::cfbd9bd9-3f6e-4c8a-af5d-ee9a3eee69ad" providerId="AD" clId="Web-{C59DA0D5-0C3A-4524-9AC5-277600BF3ED9}" dt="2023-12-05T05:24:29.886" v="127" actId="20577"/>
          <ac:spMkLst>
            <pc:docMk/>
            <pc:sldMk cId="2228932690" sldId="262"/>
            <ac:spMk id="2" creationId="{49AF2220-2DBF-860F-3902-E3988DF8A174}"/>
          </ac:spMkLst>
        </pc:spChg>
      </pc:sldChg>
      <pc:sldChg chg="modSp new">
        <pc:chgData name="David Abney" userId="S::abneydavid@seattleu.edu::cfbd9bd9-3f6e-4c8a-af5d-ee9a3eee69ad" providerId="AD" clId="Web-{C59DA0D5-0C3A-4524-9AC5-277600BF3ED9}" dt="2023-12-05T05:25:01.872" v="139" actId="20577"/>
        <pc:sldMkLst>
          <pc:docMk/>
          <pc:sldMk cId="3472414327" sldId="263"/>
        </pc:sldMkLst>
        <pc:spChg chg="mod">
          <ac:chgData name="David Abney" userId="S::abneydavid@seattleu.edu::cfbd9bd9-3f6e-4c8a-af5d-ee9a3eee69ad" providerId="AD" clId="Web-{C59DA0D5-0C3A-4524-9AC5-277600BF3ED9}" dt="2023-12-05T05:25:01.872" v="139" actId="20577"/>
          <ac:spMkLst>
            <pc:docMk/>
            <pc:sldMk cId="3472414327" sldId="263"/>
            <ac:spMk id="2" creationId="{08897FFD-30DD-F787-8B2C-B4DA64B32E70}"/>
          </ac:spMkLst>
        </pc:spChg>
      </pc:sldChg>
      <pc:sldChg chg="modSp new">
        <pc:chgData name="David Abney" userId="S::abneydavid@seattleu.edu::cfbd9bd9-3f6e-4c8a-af5d-ee9a3eee69ad" providerId="AD" clId="Web-{C59DA0D5-0C3A-4524-9AC5-277600BF3ED9}" dt="2023-12-05T05:25:08.341" v="142" actId="20577"/>
        <pc:sldMkLst>
          <pc:docMk/>
          <pc:sldMk cId="3081642888" sldId="264"/>
        </pc:sldMkLst>
        <pc:spChg chg="mod">
          <ac:chgData name="David Abney" userId="S::abneydavid@seattleu.edu::cfbd9bd9-3f6e-4c8a-af5d-ee9a3eee69ad" providerId="AD" clId="Web-{C59DA0D5-0C3A-4524-9AC5-277600BF3ED9}" dt="2023-12-05T05:25:08.341" v="142" actId="20577"/>
          <ac:spMkLst>
            <pc:docMk/>
            <pc:sldMk cId="3081642888" sldId="264"/>
            <ac:spMk id="2" creationId="{3D1C7776-7772-B8E6-1279-48AEC9D118DD}"/>
          </ac:spMkLst>
        </pc:spChg>
      </pc:sldChg>
    </pc:docChg>
  </pc:docChgLst>
  <pc:docChgLst>
    <pc:chgData name="Karthika Selvaraj" userId="S::kselvaraj@seattleu.edu::5a60a477-6244-40c0-bd05-c52c0cf9ba77" providerId="AD" clId="Web-{285FE414-377D-5C6E-9490-3D2BDD042F54}"/>
    <pc:docChg chg="modSld">
      <pc:chgData name="Karthika Selvaraj" userId="S::kselvaraj@seattleu.edu::5a60a477-6244-40c0-bd05-c52c0cf9ba77" providerId="AD" clId="Web-{285FE414-377D-5C6E-9490-3D2BDD042F54}" dt="2023-12-07T07:18:40.872" v="15" actId="20577"/>
      <pc:docMkLst>
        <pc:docMk/>
      </pc:docMkLst>
      <pc:sldChg chg="modSp">
        <pc:chgData name="Karthika Selvaraj" userId="S::kselvaraj@seattleu.edu::5a60a477-6244-40c0-bd05-c52c0cf9ba77" providerId="AD" clId="Web-{285FE414-377D-5C6E-9490-3D2BDD042F54}" dt="2023-12-07T07:18:40.872" v="15" actId="20577"/>
        <pc:sldMkLst>
          <pc:docMk/>
          <pc:sldMk cId="4121517524" sldId="275"/>
        </pc:sldMkLst>
        <pc:spChg chg="mod">
          <ac:chgData name="Karthika Selvaraj" userId="S::kselvaraj@seattleu.edu::5a60a477-6244-40c0-bd05-c52c0cf9ba77" providerId="AD" clId="Web-{285FE414-377D-5C6E-9490-3D2BDD042F54}" dt="2023-12-07T07:18:40.872" v="15" actId="20577"/>
          <ac:spMkLst>
            <pc:docMk/>
            <pc:sldMk cId="4121517524" sldId="275"/>
            <ac:spMk id="2" creationId="{35E436FD-2D4B-9C47-E96D-5BE4B6AD50CE}"/>
          </ac:spMkLst>
        </pc:spChg>
      </pc:sldChg>
    </pc:docChg>
  </pc:docChgLst>
  <pc:docChgLst>
    <pc:chgData name="Karthika Selvaraj" userId="S::kselvaraj@seattleu.edu::5a60a477-6244-40c0-bd05-c52c0cf9ba77" providerId="AD" clId="Web-{C38303D6-E7F4-997C-55CC-A29E42777AD6}"/>
    <pc:docChg chg="addSld delSld modSld">
      <pc:chgData name="Karthika Selvaraj" userId="S::kselvaraj@seattleu.edu::5a60a477-6244-40c0-bd05-c52c0cf9ba77" providerId="AD" clId="Web-{C38303D6-E7F4-997C-55CC-A29E42777AD6}" dt="2023-12-07T06:55:41.797" v="145" actId="20577"/>
      <pc:docMkLst>
        <pc:docMk/>
      </pc:docMkLst>
      <pc:sldChg chg="addSp delSp modSp">
        <pc:chgData name="Karthika Selvaraj" userId="S::kselvaraj@seattleu.edu::5a60a477-6244-40c0-bd05-c52c0cf9ba77" providerId="AD" clId="Web-{C38303D6-E7F4-997C-55CC-A29E42777AD6}" dt="2023-12-07T03:36:32.462" v="42"/>
        <pc:sldMkLst>
          <pc:docMk/>
          <pc:sldMk cId="2387696809" sldId="261"/>
        </pc:sldMkLst>
        <pc:spChg chg="mod">
          <ac:chgData name="Karthika Selvaraj" userId="S::kselvaraj@seattleu.edu::5a60a477-6244-40c0-bd05-c52c0cf9ba77" providerId="AD" clId="Web-{C38303D6-E7F4-997C-55CC-A29E42777AD6}" dt="2023-12-07T03:36:32.462" v="42"/>
          <ac:spMkLst>
            <pc:docMk/>
            <pc:sldMk cId="2387696809" sldId="261"/>
            <ac:spMk id="2" creationId="{ADB25E29-4544-B092-73CB-D2C2B4BA1F3F}"/>
          </ac:spMkLst>
        </pc:spChg>
        <pc:spChg chg="add del mod">
          <ac:chgData name="Karthika Selvaraj" userId="S::kselvaraj@seattleu.edu::5a60a477-6244-40c0-bd05-c52c0cf9ba77" providerId="AD" clId="Web-{C38303D6-E7F4-997C-55CC-A29E42777AD6}" dt="2023-12-07T03:35:39.116" v="33"/>
          <ac:spMkLst>
            <pc:docMk/>
            <pc:sldMk cId="2387696809" sldId="261"/>
            <ac:spMk id="6" creationId="{8683873D-1774-CEBE-2635-FAC048A7DF68}"/>
          </ac:spMkLst>
        </pc:spChg>
        <pc:spChg chg="del">
          <ac:chgData name="Karthika Selvaraj" userId="S::kselvaraj@seattleu.edu::5a60a477-6244-40c0-bd05-c52c0cf9ba77" providerId="AD" clId="Web-{C38303D6-E7F4-997C-55CC-A29E42777AD6}" dt="2023-12-07T03:36:32.462" v="42"/>
          <ac:spMkLst>
            <pc:docMk/>
            <pc:sldMk cId="2387696809" sldId="261"/>
            <ac:spMk id="9" creationId="{A4AC5506-6312-4701-8D3C-40187889A947}"/>
          </ac:spMkLst>
        </pc:spChg>
        <pc:spChg chg="add">
          <ac:chgData name="Karthika Selvaraj" userId="S::kselvaraj@seattleu.edu::5a60a477-6244-40c0-bd05-c52c0cf9ba77" providerId="AD" clId="Web-{C38303D6-E7F4-997C-55CC-A29E42777AD6}" dt="2023-12-07T03:36:32.462" v="42"/>
          <ac:spMkLst>
            <pc:docMk/>
            <pc:sldMk cId="2387696809" sldId="261"/>
            <ac:spMk id="11" creationId="{D4771268-CB57-404A-9271-370EB28F6090}"/>
          </ac:spMkLst>
        </pc:spChg>
        <pc:picChg chg="add del mod">
          <ac:chgData name="Karthika Selvaraj" userId="S::kselvaraj@seattleu.edu::5a60a477-6244-40c0-bd05-c52c0cf9ba77" providerId="AD" clId="Web-{C38303D6-E7F4-997C-55CC-A29E42777AD6}" dt="2023-12-07T03:35:40.819" v="34"/>
          <ac:picMkLst>
            <pc:docMk/>
            <pc:sldMk cId="2387696809" sldId="261"/>
            <ac:picMk id="3" creationId="{37F87DC3-D559-D095-076C-CF1D31239E58}"/>
          </ac:picMkLst>
        </pc:picChg>
        <pc:picChg chg="del">
          <ac:chgData name="Karthika Selvaraj" userId="S::kselvaraj@seattleu.edu::5a60a477-6244-40c0-bd05-c52c0cf9ba77" providerId="AD" clId="Web-{C38303D6-E7F4-997C-55CC-A29E42777AD6}" dt="2023-12-07T03:35:37.897" v="32"/>
          <ac:picMkLst>
            <pc:docMk/>
            <pc:sldMk cId="2387696809" sldId="261"/>
            <ac:picMk id="4" creationId="{B9B9004B-D033-69B8-61F9-C148ED725415}"/>
          </ac:picMkLst>
        </pc:picChg>
        <pc:picChg chg="add mod">
          <ac:chgData name="Karthika Selvaraj" userId="S::kselvaraj@seattleu.edu::5a60a477-6244-40c0-bd05-c52c0cf9ba77" providerId="AD" clId="Web-{C38303D6-E7F4-997C-55CC-A29E42777AD6}" dt="2023-12-07T03:36:32.462" v="42"/>
          <ac:picMkLst>
            <pc:docMk/>
            <pc:sldMk cId="2387696809" sldId="261"/>
            <ac:picMk id="7" creationId="{8488E99A-7580-8BBC-7D3A-689AE59476C6}"/>
          </ac:picMkLst>
        </pc:picChg>
      </pc:sldChg>
      <pc:sldChg chg="addSp delSp modSp del mod setClrOvrMap">
        <pc:chgData name="Karthika Selvaraj" userId="S::kselvaraj@seattleu.edu::5a60a477-6244-40c0-bd05-c52c0cf9ba77" providerId="AD" clId="Web-{C38303D6-E7F4-997C-55CC-A29E42777AD6}" dt="2023-12-07T02:34:43.287" v="31"/>
        <pc:sldMkLst>
          <pc:docMk/>
          <pc:sldMk cId="2984481669" sldId="270"/>
        </pc:sldMkLst>
        <pc:spChg chg="mod">
          <ac:chgData name="Karthika Selvaraj" userId="S::kselvaraj@seattleu.edu::5a60a477-6244-40c0-bd05-c52c0cf9ba77" providerId="AD" clId="Web-{C38303D6-E7F4-997C-55CC-A29E42777AD6}" dt="2023-12-07T01:21:36.350" v="12"/>
          <ac:spMkLst>
            <pc:docMk/>
            <pc:sldMk cId="2984481669" sldId="270"/>
            <ac:spMk id="2" creationId="{3248889E-8EF6-EFAC-8D7D-D679B7089F37}"/>
          </ac:spMkLst>
        </pc:spChg>
        <pc:spChg chg="add del mod">
          <ac:chgData name="Karthika Selvaraj" userId="S::kselvaraj@seattleu.edu::5a60a477-6244-40c0-bd05-c52c0cf9ba77" providerId="AD" clId="Web-{C38303D6-E7F4-997C-55CC-A29E42777AD6}" dt="2023-12-07T01:22:22.742" v="17" actId="20577"/>
          <ac:spMkLst>
            <pc:docMk/>
            <pc:sldMk cId="2984481669" sldId="270"/>
            <ac:spMk id="12" creationId="{85182836-2B07-01C1-C285-97ADD6EEA6CA}"/>
          </ac:spMkLst>
        </pc:spChg>
        <pc:spChg chg="add del">
          <ac:chgData name="Karthika Selvaraj" userId="S::kselvaraj@seattleu.edu::5a60a477-6244-40c0-bd05-c52c0cf9ba77" providerId="AD" clId="Web-{C38303D6-E7F4-997C-55CC-A29E42777AD6}" dt="2023-12-07T01:21:36.350" v="12"/>
          <ac:spMkLst>
            <pc:docMk/>
            <pc:sldMk cId="2984481669" sldId="270"/>
            <ac:spMk id="36" creationId="{79BB35BC-D5C2-4C8B-A22A-A71E6191913B}"/>
          </ac:spMkLst>
        </pc:spChg>
        <pc:spChg chg="add del">
          <ac:chgData name="Karthika Selvaraj" userId="S::kselvaraj@seattleu.edu::5a60a477-6244-40c0-bd05-c52c0cf9ba77" providerId="AD" clId="Web-{C38303D6-E7F4-997C-55CC-A29E42777AD6}" dt="2023-12-07T01:21:36.350" v="12"/>
          <ac:spMkLst>
            <pc:docMk/>
            <pc:sldMk cId="2984481669" sldId="270"/>
            <ac:spMk id="43" creationId="{9228552E-C8B1-4A80-8448-0787CE0FC704}"/>
          </ac:spMkLst>
        </pc:spChg>
        <pc:graphicFrameChg chg="add del mod modGraphic">
          <ac:chgData name="Karthika Selvaraj" userId="S::kselvaraj@seattleu.edu::5a60a477-6244-40c0-bd05-c52c0cf9ba77" providerId="AD" clId="Web-{C38303D6-E7F4-997C-55CC-A29E42777AD6}" dt="2023-12-07T01:21:32.944" v="11"/>
          <ac:graphicFrameMkLst>
            <pc:docMk/>
            <pc:sldMk cId="2984481669" sldId="270"/>
            <ac:graphicFrameMk id="15" creationId="{0EBAED96-18D2-21F3-4BA1-24B059A4339D}"/>
          </ac:graphicFrameMkLst>
        </pc:graphicFrameChg>
        <pc:graphicFrameChg chg="add mod modGraphic">
          <ac:chgData name="Karthika Selvaraj" userId="S::kselvaraj@seattleu.edu::5a60a477-6244-40c0-bd05-c52c0cf9ba77" providerId="AD" clId="Web-{C38303D6-E7F4-997C-55CC-A29E42777AD6}" dt="2023-12-07T01:24:11.166" v="30" actId="20577"/>
          <ac:graphicFrameMkLst>
            <pc:docMk/>
            <pc:sldMk cId="2984481669" sldId="270"/>
            <ac:graphicFrameMk id="33" creationId="{465A4A0C-4BD5-1593-D3F4-6A788133C3C7}"/>
          </ac:graphicFrameMkLst>
        </pc:graphicFrameChg>
        <pc:graphicFrameChg chg="add del">
          <ac:chgData name="Karthika Selvaraj" userId="S::kselvaraj@seattleu.edu::5a60a477-6244-40c0-bd05-c52c0cf9ba77" providerId="AD" clId="Web-{C38303D6-E7F4-997C-55CC-A29E42777AD6}" dt="2023-12-07T01:21:36.350" v="12"/>
          <ac:graphicFrameMkLst>
            <pc:docMk/>
            <pc:sldMk cId="2984481669" sldId="270"/>
            <ac:graphicFrameMk id="38" creationId="{C6A07A85-602D-60AB-C52E-263B4FA10074}"/>
          </ac:graphicFrameMkLst>
        </pc:graphicFrameChg>
        <pc:picChg chg="add del">
          <ac:chgData name="Karthika Selvaraj" userId="S::kselvaraj@seattleu.edu::5a60a477-6244-40c0-bd05-c52c0cf9ba77" providerId="AD" clId="Web-{C38303D6-E7F4-997C-55CC-A29E42777AD6}" dt="2023-12-07T01:21:41.631" v="14"/>
          <ac:picMkLst>
            <pc:docMk/>
            <pc:sldMk cId="2984481669" sldId="270"/>
            <ac:picMk id="14" creationId="{73C17F3E-69D6-B78E-3D37-E7DC8458D9C5}"/>
          </ac:picMkLst>
        </pc:picChg>
        <pc:picChg chg="add del">
          <ac:chgData name="Karthika Selvaraj" userId="S::kselvaraj@seattleu.edu::5a60a477-6244-40c0-bd05-c52c0cf9ba77" providerId="AD" clId="Web-{C38303D6-E7F4-997C-55CC-A29E42777AD6}" dt="2023-12-07T01:21:36.350" v="12"/>
          <ac:picMkLst>
            <pc:docMk/>
            <pc:sldMk cId="2984481669" sldId="270"/>
            <ac:picMk id="39" creationId="{7B9AB237-D9FB-0438-005C-0DF7DCFBDE3A}"/>
          </ac:picMkLst>
        </pc:picChg>
      </pc:sldChg>
      <pc:sldChg chg="modSp add replId">
        <pc:chgData name="Karthika Selvaraj" userId="S::kselvaraj@seattleu.edu::5a60a477-6244-40c0-bd05-c52c0cf9ba77" providerId="AD" clId="Web-{C38303D6-E7F4-997C-55CC-A29E42777AD6}" dt="2023-12-07T04:40:05.363" v="57" actId="20577"/>
        <pc:sldMkLst>
          <pc:docMk/>
          <pc:sldMk cId="2540051064" sldId="272"/>
        </pc:sldMkLst>
        <pc:spChg chg="mod">
          <ac:chgData name="Karthika Selvaraj" userId="S::kselvaraj@seattleu.edu::5a60a477-6244-40c0-bd05-c52c0cf9ba77" providerId="AD" clId="Web-{C38303D6-E7F4-997C-55CC-A29E42777AD6}" dt="2023-12-07T04:40:05.363" v="57" actId="20577"/>
          <ac:spMkLst>
            <pc:docMk/>
            <pc:sldMk cId="2540051064" sldId="272"/>
            <ac:spMk id="2" creationId="{3248889E-8EF6-EFAC-8D7D-D679B7089F37}"/>
          </ac:spMkLst>
        </pc:spChg>
      </pc:sldChg>
      <pc:sldChg chg="new del">
        <pc:chgData name="Karthika Selvaraj" userId="S::kselvaraj@seattleu.edu::5a60a477-6244-40c0-bd05-c52c0cf9ba77" providerId="AD" clId="Web-{C38303D6-E7F4-997C-55CC-A29E42777AD6}" dt="2023-12-07T01:18:36.299" v="6"/>
        <pc:sldMkLst>
          <pc:docMk/>
          <pc:sldMk cId="3152352911" sldId="272"/>
        </pc:sldMkLst>
      </pc:sldChg>
      <pc:sldChg chg="modSp">
        <pc:chgData name="Karthika Selvaraj" userId="S::kselvaraj@seattleu.edu::5a60a477-6244-40c0-bd05-c52c0cf9ba77" providerId="AD" clId="Web-{C38303D6-E7F4-997C-55CC-A29E42777AD6}" dt="2023-12-07T06:55:41.797" v="145" actId="20577"/>
        <pc:sldMkLst>
          <pc:docMk/>
          <pc:sldMk cId="3140449392" sldId="273"/>
        </pc:sldMkLst>
        <pc:spChg chg="mod">
          <ac:chgData name="Karthika Selvaraj" userId="S::kselvaraj@seattleu.edu::5a60a477-6244-40c0-bd05-c52c0cf9ba77" providerId="AD" clId="Web-{C38303D6-E7F4-997C-55CC-A29E42777AD6}" dt="2023-12-07T06:55:41.797" v="145" actId="20577"/>
          <ac:spMkLst>
            <pc:docMk/>
            <pc:sldMk cId="3140449392" sldId="273"/>
            <ac:spMk id="2" creationId="{3248889E-8EF6-EFAC-8D7D-D679B7089F37}"/>
          </ac:spMkLst>
        </pc:spChg>
        <pc:spChg chg="mod">
          <ac:chgData name="Karthika Selvaraj" userId="S::kselvaraj@seattleu.edu::5a60a477-6244-40c0-bd05-c52c0cf9ba77" providerId="AD" clId="Web-{C38303D6-E7F4-997C-55CC-A29E42777AD6}" dt="2023-12-07T04:47:51.476" v="142" actId="20577"/>
          <ac:spMkLst>
            <pc:docMk/>
            <pc:sldMk cId="3140449392" sldId="273"/>
            <ac:spMk id="12" creationId="{85182836-2B07-01C1-C285-97ADD6EEA6CA}"/>
          </ac:spMkLst>
        </pc:spChg>
      </pc:sldChg>
    </pc:docChg>
  </pc:docChgLst>
  <pc:docChgLst>
    <pc:chgData name="Karthika Selvaraj" userId="S::kselvaraj@seattleu.edu::5a60a477-6244-40c0-bd05-c52c0cf9ba77" providerId="AD" clId="Web-{46935F31-9966-7B61-3BD6-34E31F2ACEF7}"/>
    <pc:docChg chg="addSld delSld modSld sldOrd">
      <pc:chgData name="Karthika Selvaraj" userId="S::kselvaraj@seattleu.edu::5a60a477-6244-40c0-bd05-c52c0cf9ba77" providerId="AD" clId="Web-{46935F31-9966-7B61-3BD6-34E31F2ACEF7}" dt="2023-12-07T21:37:38.889" v="124" actId="1076"/>
      <pc:docMkLst>
        <pc:docMk/>
      </pc:docMkLst>
      <pc:sldChg chg="addSp delSp modSp">
        <pc:chgData name="Karthika Selvaraj" userId="S::kselvaraj@seattleu.edu::5a60a477-6244-40c0-bd05-c52c0cf9ba77" providerId="AD" clId="Web-{46935F31-9966-7B61-3BD6-34E31F2ACEF7}" dt="2023-12-07T21:21:48.804" v="20" actId="14100"/>
        <pc:sldMkLst>
          <pc:docMk/>
          <pc:sldMk cId="1492284745" sldId="260"/>
        </pc:sldMkLst>
        <pc:spChg chg="mod">
          <ac:chgData name="Karthika Selvaraj" userId="S::kselvaraj@seattleu.edu::5a60a477-6244-40c0-bd05-c52c0cf9ba77" providerId="AD" clId="Web-{46935F31-9966-7B61-3BD6-34E31F2ACEF7}" dt="2023-12-07T21:21:18.241" v="14" actId="20577"/>
          <ac:spMkLst>
            <pc:docMk/>
            <pc:sldMk cId="1492284745" sldId="260"/>
            <ac:spMk id="2" creationId="{40DD77C8-E26A-694B-629F-DB3DC1F5BC6A}"/>
          </ac:spMkLst>
        </pc:spChg>
        <pc:spChg chg="add del mod">
          <ac:chgData name="Karthika Selvaraj" userId="S::kselvaraj@seattleu.edu::5a60a477-6244-40c0-bd05-c52c0cf9ba77" providerId="AD" clId="Web-{46935F31-9966-7B61-3BD6-34E31F2ACEF7}" dt="2023-12-07T21:20:26.724" v="2"/>
          <ac:spMkLst>
            <pc:docMk/>
            <pc:sldMk cId="1492284745" sldId="260"/>
            <ac:spMk id="4" creationId="{8EA0CBF8-2D38-E4E5-DBFF-3F759F983290}"/>
          </ac:spMkLst>
        </pc:spChg>
        <pc:picChg chg="del">
          <ac:chgData name="Karthika Selvaraj" userId="S::kselvaraj@seattleu.edu::5a60a477-6244-40c0-bd05-c52c0cf9ba77" providerId="AD" clId="Web-{46935F31-9966-7B61-3BD6-34E31F2ACEF7}" dt="2023-12-07T21:20:19.302" v="1"/>
          <ac:picMkLst>
            <pc:docMk/>
            <pc:sldMk cId="1492284745" sldId="260"/>
            <ac:picMk id="5" creationId="{834677B5-6961-915E-D1E0-77206DF76E9E}"/>
          </ac:picMkLst>
        </pc:picChg>
        <pc:picChg chg="add mod ord">
          <ac:chgData name="Karthika Selvaraj" userId="S::kselvaraj@seattleu.edu::5a60a477-6244-40c0-bd05-c52c0cf9ba77" providerId="AD" clId="Web-{46935F31-9966-7B61-3BD6-34E31F2ACEF7}" dt="2023-12-07T21:21:48.804" v="20" actId="14100"/>
          <ac:picMkLst>
            <pc:docMk/>
            <pc:sldMk cId="1492284745" sldId="260"/>
            <ac:picMk id="6" creationId="{EA18698E-54E6-5B05-F299-89623A3B5FA7}"/>
          </ac:picMkLst>
        </pc:picChg>
      </pc:sldChg>
      <pc:sldChg chg="addSp delSp modSp">
        <pc:chgData name="Karthika Selvaraj" userId="S::kselvaraj@seattleu.edu::5a60a477-6244-40c0-bd05-c52c0cf9ba77" providerId="AD" clId="Web-{46935F31-9966-7B61-3BD6-34E31F2ACEF7}" dt="2023-12-07T21:21:36.179" v="18" actId="14100"/>
        <pc:sldMkLst>
          <pc:docMk/>
          <pc:sldMk cId="2228932690" sldId="262"/>
        </pc:sldMkLst>
        <pc:spChg chg="add del mod">
          <ac:chgData name="Karthika Selvaraj" userId="S::kselvaraj@seattleu.edu::5a60a477-6244-40c0-bd05-c52c0cf9ba77" providerId="AD" clId="Web-{46935F31-9966-7B61-3BD6-34E31F2ACEF7}" dt="2023-12-07T21:21:30.210" v="16"/>
          <ac:spMkLst>
            <pc:docMk/>
            <pc:sldMk cId="2228932690" sldId="262"/>
            <ac:spMk id="4" creationId="{CD2D89C3-A6D0-407C-4C85-BBD6945503FF}"/>
          </ac:spMkLst>
        </pc:spChg>
        <pc:picChg chg="del">
          <ac:chgData name="Karthika Selvaraj" userId="S::kselvaraj@seattleu.edu::5a60a477-6244-40c0-bd05-c52c0cf9ba77" providerId="AD" clId="Web-{46935F31-9966-7B61-3BD6-34E31F2ACEF7}" dt="2023-12-07T21:21:24.616" v="15"/>
          <ac:picMkLst>
            <pc:docMk/>
            <pc:sldMk cId="2228932690" sldId="262"/>
            <ac:picMk id="5" creationId="{05FAB527-2A89-9545-F307-3C4DD53CE6B2}"/>
          </ac:picMkLst>
        </pc:picChg>
        <pc:picChg chg="add mod ord">
          <ac:chgData name="Karthika Selvaraj" userId="S::kselvaraj@seattleu.edu::5a60a477-6244-40c0-bd05-c52c0cf9ba77" providerId="AD" clId="Web-{46935F31-9966-7B61-3BD6-34E31F2ACEF7}" dt="2023-12-07T21:21:36.179" v="18" actId="14100"/>
          <ac:picMkLst>
            <pc:docMk/>
            <pc:sldMk cId="2228932690" sldId="262"/>
            <ac:picMk id="6" creationId="{D27BC89E-4599-6AF4-6C51-294B8A71B278}"/>
          </ac:picMkLst>
        </pc:picChg>
      </pc:sldChg>
      <pc:sldChg chg="addSp delSp modSp">
        <pc:chgData name="Karthika Selvaraj" userId="S::kselvaraj@seattleu.edu::5a60a477-6244-40c0-bd05-c52c0cf9ba77" providerId="AD" clId="Web-{46935F31-9966-7B61-3BD6-34E31F2ACEF7}" dt="2023-12-07T21:22:11.914" v="24" actId="14100"/>
        <pc:sldMkLst>
          <pc:docMk/>
          <pc:sldMk cId="3472414327" sldId="263"/>
        </pc:sldMkLst>
        <pc:spChg chg="add del mod">
          <ac:chgData name="Karthika Selvaraj" userId="S::kselvaraj@seattleu.edu::5a60a477-6244-40c0-bd05-c52c0cf9ba77" providerId="AD" clId="Web-{46935F31-9966-7B61-3BD6-34E31F2ACEF7}" dt="2023-12-07T21:22:04.289" v="22"/>
          <ac:spMkLst>
            <pc:docMk/>
            <pc:sldMk cId="3472414327" sldId="263"/>
            <ac:spMk id="4" creationId="{928F3F1B-D119-BD22-7B20-89E258833261}"/>
          </ac:spMkLst>
        </pc:spChg>
        <pc:picChg chg="del">
          <ac:chgData name="Karthika Selvaraj" userId="S::kselvaraj@seattleu.edu::5a60a477-6244-40c0-bd05-c52c0cf9ba77" providerId="AD" clId="Web-{46935F31-9966-7B61-3BD6-34E31F2ACEF7}" dt="2023-12-07T21:21:57.320" v="21"/>
          <ac:picMkLst>
            <pc:docMk/>
            <pc:sldMk cId="3472414327" sldId="263"/>
            <ac:picMk id="5" creationId="{1769E800-112B-F3BB-86EA-F05E0435E10A}"/>
          </ac:picMkLst>
        </pc:picChg>
        <pc:picChg chg="add mod ord">
          <ac:chgData name="Karthika Selvaraj" userId="S::kselvaraj@seattleu.edu::5a60a477-6244-40c0-bd05-c52c0cf9ba77" providerId="AD" clId="Web-{46935F31-9966-7B61-3BD6-34E31F2ACEF7}" dt="2023-12-07T21:22:11.914" v="24" actId="14100"/>
          <ac:picMkLst>
            <pc:docMk/>
            <pc:sldMk cId="3472414327" sldId="263"/>
            <ac:picMk id="6" creationId="{0F54A741-0786-372B-CE27-ECECD45B9B74}"/>
          </ac:picMkLst>
        </pc:picChg>
      </pc:sldChg>
      <pc:sldChg chg="del">
        <pc:chgData name="Karthika Selvaraj" userId="S::kselvaraj@seattleu.edu::5a60a477-6244-40c0-bd05-c52c0cf9ba77" providerId="AD" clId="Web-{46935F31-9966-7B61-3BD6-34E31F2ACEF7}" dt="2023-12-07T21:26:23.014" v="65"/>
        <pc:sldMkLst>
          <pc:docMk/>
          <pc:sldMk cId="3081642888" sldId="264"/>
        </pc:sldMkLst>
      </pc:sldChg>
      <pc:sldChg chg="addSp delSp modSp">
        <pc:chgData name="Karthika Selvaraj" userId="S::kselvaraj@seattleu.edu::5a60a477-6244-40c0-bd05-c52c0cf9ba77" providerId="AD" clId="Web-{46935F31-9966-7B61-3BD6-34E31F2ACEF7}" dt="2023-12-07T21:27:06.296" v="75" actId="14100"/>
        <pc:sldMkLst>
          <pc:docMk/>
          <pc:sldMk cId="3871785016" sldId="265"/>
        </pc:sldMkLst>
        <pc:spChg chg="mod">
          <ac:chgData name="Karthika Selvaraj" userId="S::kselvaraj@seattleu.edu::5a60a477-6244-40c0-bd05-c52c0cf9ba77" providerId="AD" clId="Web-{46935F31-9966-7B61-3BD6-34E31F2ACEF7}" dt="2023-12-07T21:26:44.670" v="71" actId="20577"/>
          <ac:spMkLst>
            <pc:docMk/>
            <pc:sldMk cId="3871785016" sldId="265"/>
            <ac:spMk id="2" creationId="{B9D4C801-CF20-4AC9-F6CD-5B8B5B5A8DF5}"/>
          </ac:spMkLst>
        </pc:spChg>
        <pc:spChg chg="add del mod">
          <ac:chgData name="Karthika Selvaraj" userId="S::kselvaraj@seattleu.edu::5a60a477-6244-40c0-bd05-c52c0cf9ba77" providerId="AD" clId="Web-{46935F31-9966-7B61-3BD6-34E31F2ACEF7}" dt="2023-12-07T21:27:00.515" v="73"/>
          <ac:spMkLst>
            <pc:docMk/>
            <pc:sldMk cId="3871785016" sldId="265"/>
            <ac:spMk id="4" creationId="{28ED12C9-508F-09FE-D40A-94BEBE398DAA}"/>
          </ac:spMkLst>
        </pc:spChg>
        <pc:picChg chg="add mod ord">
          <ac:chgData name="Karthika Selvaraj" userId="S::kselvaraj@seattleu.edu::5a60a477-6244-40c0-bd05-c52c0cf9ba77" providerId="AD" clId="Web-{46935F31-9966-7B61-3BD6-34E31F2ACEF7}" dt="2023-12-07T21:27:06.296" v="75" actId="14100"/>
          <ac:picMkLst>
            <pc:docMk/>
            <pc:sldMk cId="3871785016" sldId="265"/>
            <ac:picMk id="5" creationId="{98119D8B-16C4-2CD9-4B2E-D8188CBFFED6}"/>
          </ac:picMkLst>
        </pc:picChg>
        <pc:picChg chg="del">
          <ac:chgData name="Karthika Selvaraj" userId="S::kselvaraj@seattleu.edu::5a60a477-6244-40c0-bd05-c52c0cf9ba77" providerId="AD" clId="Web-{46935F31-9966-7B61-3BD6-34E31F2ACEF7}" dt="2023-12-07T21:26:52.358" v="72"/>
          <ac:picMkLst>
            <pc:docMk/>
            <pc:sldMk cId="3871785016" sldId="265"/>
            <ac:picMk id="7" creationId="{C6FF0A2E-7C48-2E4A-B219-53F879328979}"/>
          </ac:picMkLst>
        </pc:picChg>
      </pc:sldChg>
      <pc:sldChg chg="addSp delSp modSp">
        <pc:chgData name="Karthika Selvaraj" userId="S::kselvaraj@seattleu.edu::5a60a477-6244-40c0-bd05-c52c0cf9ba77" providerId="AD" clId="Web-{46935F31-9966-7B61-3BD6-34E31F2ACEF7}" dt="2023-12-07T21:35:02.604" v="92" actId="1076"/>
        <pc:sldMkLst>
          <pc:docMk/>
          <pc:sldMk cId="3229059720" sldId="267"/>
        </pc:sldMkLst>
        <pc:spChg chg="add del mod">
          <ac:chgData name="Karthika Selvaraj" userId="S::kselvaraj@seattleu.edu::5a60a477-6244-40c0-bd05-c52c0cf9ba77" providerId="AD" clId="Web-{46935F31-9966-7B61-3BD6-34E31F2ACEF7}" dt="2023-12-07T21:30:21.269" v="81"/>
          <ac:spMkLst>
            <pc:docMk/>
            <pc:sldMk cId="3229059720" sldId="267"/>
            <ac:spMk id="4" creationId="{CCE2C18E-FD37-8249-E0D0-06691272F2FD}"/>
          </ac:spMkLst>
        </pc:spChg>
        <pc:spChg chg="add del mod">
          <ac:chgData name="Karthika Selvaraj" userId="S::kselvaraj@seattleu.edu::5a60a477-6244-40c0-bd05-c52c0cf9ba77" providerId="AD" clId="Web-{46935F31-9966-7B61-3BD6-34E31F2ACEF7}" dt="2023-12-07T21:30:34.707" v="83"/>
          <ac:spMkLst>
            <pc:docMk/>
            <pc:sldMk cId="3229059720" sldId="267"/>
            <ac:spMk id="8" creationId="{4812F428-9C47-E03F-714B-C435E14A9E4E}"/>
          </ac:spMkLst>
        </pc:spChg>
        <pc:spChg chg="add del mod">
          <ac:chgData name="Karthika Selvaraj" userId="S::kselvaraj@seattleu.edu::5a60a477-6244-40c0-bd05-c52c0cf9ba77" providerId="AD" clId="Web-{46935F31-9966-7B61-3BD6-34E31F2ACEF7}" dt="2023-12-07T21:34:55.073" v="89"/>
          <ac:spMkLst>
            <pc:docMk/>
            <pc:sldMk cId="3229059720" sldId="267"/>
            <ac:spMk id="11" creationId="{B90544BA-5FF0-E082-FC85-C9153D1841D6}"/>
          </ac:spMkLst>
        </pc:spChg>
        <pc:picChg chg="del">
          <ac:chgData name="Karthika Selvaraj" userId="S::kselvaraj@seattleu.edu::5a60a477-6244-40c0-bd05-c52c0cf9ba77" providerId="AD" clId="Web-{46935F31-9966-7B61-3BD6-34E31F2ACEF7}" dt="2023-12-07T21:30:19.941" v="80"/>
          <ac:picMkLst>
            <pc:docMk/>
            <pc:sldMk cId="3229059720" sldId="267"/>
            <ac:picMk id="5" creationId="{CD43B0AF-B42D-8335-BFC5-DCB020F600AC}"/>
          </ac:picMkLst>
        </pc:picChg>
        <pc:picChg chg="add del mod ord">
          <ac:chgData name="Karthika Selvaraj" userId="S::kselvaraj@seattleu.edu::5a60a477-6244-40c0-bd05-c52c0cf9ba77" providerId="AD" clId="Web-{46935F31-9966-7B61-3BD6-34E31F2ACEF7}" dt="2023-12-07T21:30:25.598" v="82"/>
          <ac:picMkLst>
            <pc:docMk/>
            <pc:sldMk cId="3229059720" sldId="267"/>
            <ac:picMk id="6" creationId="{EF254B34-3904-101E-2004-E9709F057947}"/>
          </ac:picMkLst>
        </pc:picChg>
        <pc:picChg chg="add del mod ord">
          <ac:chgData name="Karthika Selvaraj" userId="S::kselvaraj@seattleu.edu::5a60a477-6244-40c0-bd05-c52c0cf9ba77" providerId="AD" clId="Web-{46935F31-9966-7B61-3BD6-34E31F2ACEF7}" dt="2023-12-07T21:34:49.682" v="88"/>
          <ac:picMkLst>
            <pc:docMk/>
            <pc:sldMk cId="3229059720" sldId="267"/>
            <ac:picMk id="9" creationId="{46F6C3CB-57CB-23AC-E0D5-BA68A8389603}"/>
          </ac:picMkLst>
        </pc:picChg>
        <pc:picChg chg="add mod ord">
          <ac:chgData name="Karthika Selvaraj" userId="S::kselvaraj@seattleu.edu::5a60a477-6244-40c0-bd05-c52c0cf9ba77" providerId="AD" clId="Web-{46935F31-9966-7B61-3BD6-34E31F2ACEF7}" dt="2023-12-07T21:35:02.604" v="92" actId="1076"/>
          <ac:picMkLst>
            <pc:docMk/>
            <pc:sldMk cId="3229059720" sldId="267"/>
            <ac:picMk id="12" creationId="{70E54F2C-FB81-C4AE-917E-CEFF49BA3E7D}"/>
          </ac:picMkLst>
        </pc:picChg>
      </pc:sldChg>
      <pc:sldChg chg="addSp delSp modSp">
        <pc:chgData name="Karthika Selvaraj" userId="S::kselvaraj@seattleu.edu::5a60a477-6244-40c0-bd05-c52c0cf9ba77" providerId="AD" clId="Web-{46935F31-9966-7B61-3BD6-34E31F2ACEF7}" dt="2023-12-07T21:30:09.878" v="79" actId="14100"/>
        <pc:sldMkLst>
          <pc:docMk/>
          <pc:sldMk cId="270231246" sldId="269"/>
        </pc:sldMkLst>
        <pc:spChg chg="add del mod">
          <ac:chgData name="Karthika Selvaraj" userId="S::kselvaraj@seattleu.edu::5a60a477-6244-40c0-bd05-c52c0cf9ba77" providerId="AD" clId="Web-{46935F31-9966-7B61-3BD6-34E31F2ACEF7}" dt="2023-12-07T21:30:04.175" v="77"/>
          <ac:spMkLst>
            <pc:docMk/>
            <pc:sldMk cId="270231246" sldId="269"/>
            <ac:spMk id="4" creationId="{B582B7B9-013C-49E2-5C30-C082B76C0F5F}"/>
          </ac:spMkLst>
        </pc:spChg>
        <pc:picChg chg="add mod ord">
          <ac:chgData name="Karthika Selvaraj" userId="S::kselvaraj@seattleu.edu::5a60a477-6244-40c0-bd05-c52c0cf9ba77" providerId="AD" clId="Web-{46935F31-9966-7B61-3BD6-34E31F2ACEF7}" dt="2023-12-07T21:30:09.878" v="79" actId="14100"/>
          <ac:picMkLst>
            <pc:docMk/>
            <pc:sldMk cId="270231246" sldId="269"/>
            <ac:picMk id="5" creationId="{76D8345F-DE24-F09A-C47A-479220479AEE}"/>
          </ac:picMkLst>
        </pc:picChg>
        <pc:picChg chg="del">
          <ac:chgData name="Karthika Selvaraj" userId="S::kselvaraj@seattleu.edu::5a60a477-6244-40c0-bd05-c52c0cf9ba77" providerId="AD" clId="Web-{46935F31-9966-7B61-3BD6-34E31F2ACEF7}" dt="2023-12-07T21:29:56.925" v="76"/>
          <ac:picMkLst>
            <pc:docMk/>
            <pc:sldMk cId="270231246" sldId="269"/>
            <ac:picMk id="6" creationId="{8B8D5886-68B1-5C6F-4F7D-493517698801}"/>
          </ac:picMkLst>
        </pc:picChg>
      </pc:sldChg>
      <pc:sldChg chg="addSp delSp modSp add replId">
        <pc:chgData name="Karthika Selvaraj" userId="S::kselvaraj@seattleu.edu::5a60a477-6244-40c0-bd05-c52c0cf9ba77" providerId="AD" clId="Web-{46935F31-9966-7B61-3BD6-34E31F2ACEF7}" dt="2023-12-07T21:26:18.529" v="64" actId="14100"/>
        <pc:sldMkLst>
          <pc:docMk/>
          <pc:sldMk cId="2584492186" sldId="276"/>
        </pc:sldMkLst>
        <pc:spChg chg="mod">
          <ac:chgData name="Karthika Selvaraj" userId="S::kselvaraj@seattleu.edu::5a60a477-6244-40c0-bd05-c52c0cf9ba77" providerId="AD" clId="Web-{46935F31-9966-7B61-3BD6-34E31F2ACEF7}" dt="2023-12-07T21:23:49.729" v="51" actId="20577"/>
          <ac:spMkLst>
            <pc:docMk/>
            <pc:sldMk cId="2584492186" sldId="276"/>
            <ac:spMk id="2" creationId="{08897FFD-30DD-F787-8B2C-B4DA64B32E70}"/>
          </ac:spMkLst>
        </pc:spChg>
        <pc:spChg chg="add del mod">
          <ac:chgData name="Karthika Selvaraj" userId="S::kselvaraj@seattleu.edu::5a60a477-6244-40c0-bd05-c52c0cf9ba77" providerId="AD" clId="Web-{46935F31-9966-7B61-3BD6-34E31F2ACEF7}" dt="2023-12-07T21:24:03.838" v="53"/>
          <ac:spMkLst>
            <pc:docMk/>
            <pc:sldMk cId="2584492186" sldId="276"/>
            <ac:spMk id="4" creationId="{C629B313-0547-DEDD-066E-2B207FD03732}"/>
          </ac:spMkLst>
        </pc:spChg>
        <pc:spChg chg="add del mod">
          <ac:chgData name="Karthika Selvaraj" userId="S::kselvaraj@seattleu.edu::5a60a477-6244-40c0-bd05-c52c0cf9ba77" providerId="AD" clId="Web-{46935F31-9966-7B61-3BD6-34E31F2ACEF7}" dt="2023-12-07T21:26:07.607" v="60"/>
          <ac:spMkLst>
            <pc:docMk/>
            <pc:sldMk cId="2584492186" sldId="276"/>
            <ac:spMk id="8" creationId="{6F3C0A69-712E-EA2B-81C6-B11DBFBCD92D}"/>
          </ac:spMkLst>
        </pc:spChg>
        <pc:picChg chg="add del mod ord">
          <ac:chgData name="Karthika Selvaraj" userId="S::kselvaraj@seattleu.edu::5a60a477-6244-40c0-bd05-c52c0cf9ba77" providerId="AD" clId="Web-{46935F31-9966-7B61-3BD6-34E31F2ACEF7}" dt="2023-12-07T21:25:55.560" v="59"/>
          <ac:picMkLst>
            <pc:docMk/>
            <pc:sldMk cId="2584492186" sldId="276"/>
            <ac:picMk id="5" creationId="{8B2546CC-1230-1A4A-C097-EA48C816B454}"/>
          </ac:picMkLst>
        </pc:picChg>
        <pc:picChg chg="del">
          <ac:chgData name="Karthika Selvaraj" userId="S::kselvaraj@seattleu.edu::5a60a477-6244-40c0-bd05-c52c0cf9ba77" providerId="AD" clId="Web-{46935F31-9966-7B61-3BD6-34E31F2ACEF7}" dt="2023-12-07T21:23:54.260" v="52"/>
          <ac:picMkLst>
            <pc:docMk/>
            <pc:sldMk cId="2584492186" sldId="276"/>
            <ac:picMk id="6" creationId="{0F54A741-0786-372B-CE27-ECECD45B9B74}"/>
          </ac:picMkLst>
        </pc:picChg>
        <pc:picChg chg="add mod ord">
          <ac:chgData name="Karthika Selvaraj" userId="S::kselvaraj@seattleu.edu::5a60a477-6244-40c0-bd05-c52c0cf9ba77" providerId="AD" clId="Web-{46935F31-9966-7B61-3BD6-34E31F2ACEF7}" dt="2023-12-07T21:26:18.529" v="64" actId="14100"/>
          <ac:picMkLst>
            <pc:docMk/>
            <pc:sldMk cId="2584492186" sldId="276"/>
            <ac:picMk id="9" creationId="{7BDEBE82-AD8C-429A-B1FC-F7727789448C}"/>
          </ac:picMkLst>
        </pc:picChg>
      </pc:sldChg>
      <pc:sldChg chg="add del replId">
        <pc:chgData name="Karthika Selvaraj" userId="S::kselvaraj@seattleu.edu::5a60a477-6244-40c0-bd05-c52c0cf9ba77" providerId="AD" clId="Web-{46935F31-9966-7B61-3BD6-34E31F2ACEF7}" dt="2023-12-07T21:20:52.318" v="5"/>
        <pc:sldMkLst>
          <pc:docMk/>
          <pc:sldMk cId="2853528053" sldId="276"/>
        </pc:sldMkLst>
      </pc:sldChg>
      <pc:sldChg chg="addSp delSp modSp new ord">
        <pc:chgData name="Karthika Selvaraj" userId="S::kselvaraj@seattleu.edu::5a60a477-6244-40c0-bd05-c52c0cf9ba77" providerId="AD" clId="Web-{46935F31-9966-7B61-3BD6-34E31F2ACEF7}" dt="2023-12-07T21:37:01.295" v="115"/>
        <pc:sldMkLst>
          <pc:docMk/>
          <pc:sldMk cId="1252167933" sldId="277"/>
        </pc:sldMkLst>
        <pc:spChg chg="mod">
          <ac:chgData name="Karthika Selvaraj" userId="S::kselvaraj@seattleu.edu::5a60a477-6244-40c0-bd05-c52c0cf9ba77" providerId="AD" clId="Web-{46935F31-9966-7B61-3BD6-34E31F2ACEF7}" dt="2023-12-07T21:35:56.121" v="102" actId="20577"/>
          <ac:spMkLst>
            <pc:docMk/>
            <pc:sldMk cId="1252167933" sldId="277"/>
            <ac:spMk id="2" creationId="{B3A65504-F5EB-D935-623E-0B906A4709BF}"/>
          </ac:spMkLst>
        </pc:spChg>
        <pc:spChg chg="del">
          <ac:chgData name="Karthika Selvaraj" userId="S::kselvaraj@seattleu.edu::5a60a477-6244-40c0-bd05-c52c0cf9ba77" providerId="AD" clId="Web-{46935F31-9966-7B61-3BD6-34E31F2ACEF7}" dt="2023-12-07T21:36:01.699" v="103"/>
          <ac:spMkLst>
            <pc:docMk/>
            <pc:sldMk cId="1252167933" sldId="277"/>
            <ac:spMk id="3" creationId="{CAB5723D-85E8-E64C-F9A9-2D77A82FFBE5}"/>
          </ac:spMkLst>
        </pc:spChg>
        <pc:picChg chg="add mod ord">
          <ac:chgData name="Karthika Selvaraj" userId="S::kselvaraj@seattleu.edu::5a60a477-6244-40c0-bd05-c52c0cf9ba77" providerId="AD" clId="Web-{46935F31-9966-7B61-3BD6-34E31F2ACEF7}" dt="2023-12-07T21:36:01.699" v="103"/>
          <ac:picMkLst>
            <pc:docMk/>
            <pc:sldMk cId="1252167933" sldId="277"/>
            <ac:picMk id="4" creationId="{4178C10E-12AC-0BBC-0D43-AF8A362188A2}"/>
          </ac:picMkLst>
        </pc:picChg>
      </pc:sldChg>
      <pc:sldChg chg="addSp delSp modSp add replId">
        <pc:chgData name="Karthika Selvaraj" userId="S::kselvaraj@seattleu.edu::5a60a477-6244-40c0-bd05-c52c0cf9ba77" providerId="AD" clId="Web-{46935F31-9966-7B61-3BD6-34E31F2ACEF7}" dt="2023-12-07T21:36:49.701" v="114"/>
        <pc:sldMkLst>
          <pc:docMk/>
          <pc:sldMk cId="2360609992" sldId="278"/>
        </pc:sldMkLst>
        <pc:spChg chg="add del mod">
          <ac:chgData name="Karthika Selvaraj" userId="S::kselvaraj@seattleu.edu::5a60a477-6244-40c0-bd05-c52c0cf9ba77" providerId="AD" clId="Web-{46935F31-9966-7B61-3BD6-34E31F2ACEF7}" dt="2023-12-07T21:36:40.841" v="112"/>
          <ac:spMkLst>
            <pc:docMk/>
            <pc:sldMk cId="2360609992" sldId="278"/>
            <ac:spMk id="5" creationId="{6329FCC0-EA7B-700F-8503-E42852F45A08}"/>
          </ac:spMkLst>
        </pc:spChg>
        <pc:spChg chg="add del mod">
          <ac:chgData name="Karthika Selvaraj" userId="S::kselvaraj@seattleu.edu::5a60a477-6244-40c0-bd05-c52c0cf9ba77" providerId="AD" clId="Web-{46935F31-9966-7B61-3BD6-34E31F2ACEF7}" dt="2023-12-07T21:36:49.701" v="114"/>
          <ac:spMkLst>
            <pc:docMk/>
            <pc:sldMk cId="2360609992" sldId="278"/>
            <ac:spMk id="23" creationId="{889C4BCF-E184-2315-3CE6-CB41178725AB}"/>
          </ac:spMkLst>
        </pc:spChg>
        <pc:graphicFrameChg chg="add del mod ord modGraphic">
          <ac:chgData name="Karthika Selvaraj" userId="S::kselvaraj@seattleu.edu::5a60a477-6244-40c0-bd05-c52c0cf9ba77" providerId="AD" clId="Web-{46935F31-9966-7B61-3BD6-34E31F2ACEF7}" dt="2023-12-07T21:36:31.341" v="109"/>
          <ac:graphicFrameMkLst>
            <pc:docMk/>
            <pc:sldMk cId="2360609992" sldId="278"/>
            <ac:graphicFrameMk id="6" creationId="{D0EB3DF1-59FE-A10C-DAEE-AF922C4A4BA2}"/>
          </ac:graphicFrameMkLst>
        </pc:graphicFrameChg>
        <pc:picChg chg="del">
          <ac:chgData name="Karthika Selvaraj" userId="S::kselvaraj@seattleu.edu::5a60a477-6244-40c0-bd05-c52c0cf9ba77" providerId="AD" clId="Web-{46935F31-9966-7B61-3BD6-34E31F2ACEF7}" dt="2023-12-07T21:36:13.840" v="105"/>
          <ac:picMkLst>
            <pc:docMk/>
            <pc:sldMk cId="2360609992" sldId="278"/>
            <ac:picMk id="4" creationId="{4178C10E-12AC-0BBC-0D43-AF8A362188A2}"/>
          </ac:picMkLst>
        </pc:picChg>
        <pc:picChg chg="add del mod">
          <ac:chgData name="Karthika Selvaraj" userId="S::kselvaraj@seattleu.edu::5a60a477-6244-40c0-bd05-c52c0cf9ba77" providerId="AD" clId="Web-{46935F31-9966-7B61-3BD6-34E31F2ACEF7}" dt="2023-12-07T21:36:28.716" v="108"/>
          <ac:picMkLst>
            <pc:docMk/>
            <pc:sldMk cId="2360609992" sldId="278"/>
            <ac:picMk id="13" creationId="{24848ABC-9FF0-1C94-482E-53D20E6A8CA4}"/>
          </ac:picMkLst>
        </pc:picChg>
        <pc:picChg chg="add del mod ord">
          <ac:chgData name="Karthika Selvaraj" userId="S::kselvaraj@seattleu.edu::5a60a477-6244-40c0-bd05-c52c0cf9ba77" providerId="AD" clId="Web-{46935F31-9966-7B61-3BD6-34E31F2ACEF7}" dt="2023-12-07T21:36:35.263" v="111"/>
          <ac:picMkLst>
            <pc:docMk/>
            <pc:sldMk cId="2360609992" sldId="278"/>
            <ac:picMk id="20" creationId="{682023BB-8809-64D6-BDF9-D01D6B1CDD9F}"/>
          </ac:picMkLst>
        </pc:picChg>
        <pc:picChg chg="add del mod ord">
          <ac:chgData name="Karthika Selvaraj" userId="S::kselvaraj@seattleu.edu::5a60a477-6244-40c0-bd05-c52c0cf9ba77" providerId="AD" clId="Web-{46935F31-9966-7B61-3BD6-34E31F2ACEF7}" dt="2023-12-07T21:36:43.779" v="113"/>
          <ac:picMkLst>
            <pc:docMk/>
            <pc:sldMk cId="2360609992" sldId="278"/>
            <ac:picMk id="21" creationId="{EF3D6098-E3E8-B34D-1F8C-20220A97258D}"/>
          </ac:picMkLst>
        </pc:picChg>
        <pc:picChg chg="add mod ord">
          <ac:chgData name="Karthika Selvaraj" userId="S::kselvaraj@seattleu.edu::5a60a477-6244-40c0-bd05-c52c0cf9ba77" providerId="AD" clId="Web-{46935F31-9966-7B61-3BD6-34E31F2ACEF7}" dt="2023-12-07T21:36:49.701" v="114"/>
          <ac:picMkLst>
            <pc:docMk/>
            <pc:sldMk cId="2360609992" sldId="278"/>
            <ac:picMk id="24" creationId="{55BD0405-3116-C0AB-966C-205E09A802E6}"/>
          </ac:picMkLst>
        </pc:picChg>
      </pc:sldChg>
      <pc:sldChg chg="addSp delSp modSp add replId">
        <pc:chgData name="Karthika Selvaraj" userId="S::kselvaraj@seattleu.edu::5a60a477-6244-40c0-bd05-c52c0cf9ba77" providerId="AD" clId="Web-{46935F31-9966-7B61-3BD6-34E31F2ACEF7}" dt="2023-12-07T21:37:38.889" v="124" actId="1076"/>
        <pc:sldMkLst>
          <pc:docMk/>
          <pc:sldMk cId="440891357" sldId="279"/>
        </pc:sldMkLst>
        <pc:spChg chg="add del mod">
          <ac:chgData name="Karthika Selvaraj" userId="S::kselvaraj@seattleu.edu::5a60a477-6244-40c0-bd05-c52c0cf9ba77" providerId="AD" clId="Web-{46935F31-9966-7B61-3BD6-34E31F2ACEF7}" dt="2023-12-07T21:37:24.092" v="120"/>
          <ac:spMkLst>
            <pc:docMk/>
            <pc:sldMk cId="440891357" sldId="279"/>
            <ac:spMk id="5" creationId="{93BEC08F-FE45-90C8-305D-E3D89E844F02}"/>
          </ac:spMkLst>
        </pc:spChg>
        <pc:spChg chg="add del mod">
          <ac:chgData name="Karthika Selvaraj" userId="S::kselvaraj@seattleu.edu::5a60a477-6244-40c0-bd05-c52c0cf9ba77" providerId="AD" clId="Web-{46935F31-9966-7B61-3BD6-34E31F2ACEF7}" dt="2023-12-07T21:37:31.170" v="122"/>
          <ac:spMkLst>
            <pc:docMk/>
            <pc:sldMk cId="440891357" sldId="279"/>
            <ac:spMk id="8" creationId="{18239625-A4A8-4EE8-A3DB-DB973FC4CEF9}"/>
          </ac:spMkLst>
        </pc:spChg>
        <pc:picChg chg="del">
          <ac:chgData name="Karthika Selvaraj" userId="S::kselvaraj@seattleu.edu::5a60a477-6244-40c0-bd05-c52c0cf9ba77" providerId="AD" clId="Web-{46935F31-9966-7B61-3BD6-34E31F2ACEF7}" dt="2023-12-07T21:37:22.436" v="119"/>
          <ac:picMkLst>
            <pc:docMk/>
            <pc:sldMk cId="440891357" sldId="279"/>
            <ac:picMk id="4" creationId="{4178C10E-12AC-0BBC-0D43-AF8A362188A2}"/>
          </ac:picMkLst>
        </pc:picChg>
        <pc:picChg chg="add del mod ord">
          <ac:chgData name="Karthika Selvaraj" userId="S::kselvaraj@seattleu.edu::5a60a477-6244-40c0-bd05-c52c0cf9ba77" providerId="AD" clId="Web-{46935F31-9966-7B61-3BD6-34E31F2ACEF7}" dt="2023-12-07T21:37:24.811" v="121"/>
          <ac:picMkLst>
            <pc:docMk/>
            <pc:sldMk cId="440891357" sldId="279"/>
            <ac:picMk id="6" creationId="{A62CAC7A-AEEE-BB6B-81C8-936FACE554ED}"/>
          </ac:picMkLst>
        </pc:picChg>
        <pc:picChg chg="add mod ord">
          <ac:chgData name="Karthika Selvaraj" userId="S::kselvaraj@seattleu.edu::5a60a477-6244-40c0-bd05-c52c0cf9ba77" providerId="AD" clId="Web-{46935F31-9966-7B61-3BD6-34E31F2ACEF7}" dt="2023-12-07T21:37:38.889" v="124" actId="1076"/>
          <ac:picMkLst>
            <pc:docMk/>
            <pc:sldMk cId="440891357" sldId="279"/>
            <ac:picMk id="9" creationId="{E39B188D-DE15-4772-5BC1-E641805C1541}"/>
          </ac:picMkLst>
        </pc:picChg>
      </pc:sldChg>
      <pc:sldChg chg="add del replId">
        <pc:chgData name="Karthika Selvaraj" userId="S::kselvaraj@seattleu.edu::5a60a477-6244-40c0-bd05-c52c0cf9ba77" providerId="AD" clId="Web-{46935F31-9966-7B61-3BD6-34E31F2ACEF7}" dt="2023-12-07T21:37:09.451" v="117"/>
        <pc:sldMkLst>
          <pc:docMk/>
          <pc:sldMk cId="2871516986" sldId="279"/>
        </pc:sldMkLst>
      </pc:sldChg>
    </pc:docChg>
  </pc:docChgLst>
  <pc:docChgLst>
    <pc:chgData clId="Web-{C59DA0D5-0C3A-4524-9AC5-277600BF3ED9}"/>
    <pc:docChg chg="modSld">
      <pc:chgData name="" userId="" providerId="" clId="Web-{C59DA0D5-0C3A-4524-9AC5-277600BF3ED9}" dt="2023-12-05T05:19:57.454" v="8" actId="20577"/>
      <pc:docMkLst>
        <pc:docMk/>
      </pc:docMkLst>
      <pc:sldChg chg="modSp">
        <pc:chgData name="" userId="" providerId="" clId="Web-{C59DA0D5-0C3A-4524-9AC5-277600BF3ED9}" dt="2023-12-05T05:19:57.454" v="8" actId="20577"/>
        <pc:sldMkLst>
          <pc:docMk/>
          <pc:sldMk cId="109857222" sldId="256"/>
        </pc:sldMkLst>
        <pc:spChg chg="mod">
          <ac:chgData name="" userId="" providerId="" clId="Web-{C59DA0D5-0C3A-4524-9AC5-277600BF3ED9}" dt="2023-12-05T05:19:57.454" v="8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Karthika Selvaraj" userId="S::kselvaraj@seattleu.edu::5a60a477-6244-40c0-bd05-c52c0cf9ba77" providerId="AD" clId="Web-{A66EFF7D-024B-06D3-CD67-00E26743E032}"/>
    <pc:docChg chg="addSld modSld sldOrd">
      <pc:chgData name="Karthika Selvaraj" userId="S::kselvaraj@seattleu.edu::5a60a477-6244-40c0-bd05-c52c0cf9ba77" providerId="AD" clId="Web-{A66EFF7D-024B-06D3-CD67-00E26743E032}" dt="2023-12-06T18:59:11.351" v="313" actId="20577"/>
      <pc:docMkLst>
        <pc:docMk/>
      </pc:docMkLst>
      <pc:sldChg chg="addSp modSp mod setBg">
        <pc:chgData name="Karthika Selvaraj" userId="S::kselvaraj@seattleu.edu::5a60a477-6244-40c0-bd05-c52c0cf9ba77" providerId="AD" clId="Web-{A66EFF7D-024B-06D3-CD67-00E26743E032}" dt="2023-12-06T17:23:44.687" v="69" actId="20577"/>
        <pc:sldMkLst>
          <pc:docMk/>
          <pc:sldMk cId="109857222" sldId="256"/>
        </pc:sldMkLst>
        <pc:spChg chg="mod">
          <ac:chgData name="Karthika Selvaraj" userId="S::kselvaraj@seattleu.edu::5a60a477-6244-40c0-bd05-c52c0cf9ba77" providerId="AD" clId="Web-{A66EFF7D-024B-06D3-CD67-00E26743E032}" dt="2023-12-06T17:23:44.687" v="69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Karthika Selvaraj" userId="S::kselvaraj@seattleu.edu::5a60a477-6244-40c0-bd05-c52c0cf9ba77" providerId="AD" clId="Web-{A66EFF7D-024B-06D3-CD67-00E26743E032}" dt="2023-12-06T17:23:24.390" v="66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Karthika Selvaraj" userId="S::kselvaraj@seattleu.edu::5a60a477-6244-40c0-bd05-c52c0cf9ba77" providerId="AD" clId="Web-{A66EFF7D-024B-06D3-CD67-00E26743E032}" dt="2023-12-06T17:23:24.390" v="66"/>
          <ac:spMkLst>
            <pc:docMk/>
            <pc:sldMk cId="109857222" sldId="256"/>
            <ac:spMk id="8" creationId="{FFD48BC7-DC40-47DE-87EE-9F4B6ECB9ABB}"/>
          </ac:spMkLst>
        </pc:spChg>
        <pc:spChg chg="add">
          <ac:chgData name="Karthika Selvaraj" userId="S::kselvaraj@seattleu.edu::5a60a477-6244-40c0-bd05-c52c0cf9ba77" providerId="AD" clId="Web-{A66EFF7D-024B-06D3-CD67-00E26743E032}" dt="2023-12-06T17:23:24.390" v="66"/>
          <ac:spMkLst>
            <pc:docMk/>
            <pc:sldMk cId="109857222" sldId="256"/>
            <ac:spMk id="10" creationId="{E502BBC7-2C76-46F3-BC24-5985BC13DB88}"/>
          </ac:spMkLst>
        </pc:spChg>
        <pc:spChg chg="add">
          <ac:chgData name="Karthika Selvaraj" userId="S::kselvaraj@seattleu.edu::5a60a477-6244-40c0-bd05-c52c0cf9ba77" providerId="AD" clId="Web-{A66EFF7D-024B-06D3-CD67-00E26743E032}" dt="2023-12-06T17:23:24.390" v="66"/>
          <ac:spMkLst>
            <pc:docMk/>
            <pc:sldMk cId="109857222" sldId="256"/>
            <ac:spMk id="12" creationId="{C7F28D52-2A5F-4D23-81AE-7CB8B591C7AF}"/>
          </ac:spMkLst>
        </pc:spChg>
        <pc:spChg chg="add">
          <ac:chgData name="Karthika Selvaraj" userId="S::kselvaraj@seattleu.edu::5a60a477-6244-40c0-bd05-c52c0cf9ba77" providerId="AD" clId="Web-{A66EFF7D-024B-06D3-CD67-00E26743E032}" dt="2023-12-06T17:23:24.390" v="66"/>
          <ac:spMkLst>
            <pc:docMk/>
            <pc:sldMk cId="109857222" sldId="256"/>
            <ac:spMk id="14" creationId="{3629484E-3792-4B3D-89AD-7C8A1ED0E0D4}"/>
          </ac:spMkLst>
        </pc:spChg>
      </pc:sldChg>
      <pc:sldChg chg="addSp delSp modSp">
        <pc:chgData name="Karthika Selvaraj" userId="S::kselvaraj@seattleu.edu::5a60a477-6244-40c0-bd05-c52c0cf9ba77" providerId="AD" clId="Web-{A66EFF7D-024B-06D3-CD67-00E26743E032}" dt="2023-12-06T17:27:44.086" v="85"/>
        <pc:sldMkLst>
          <pc:docMk/>
          <pc:sldMk cId="2797553332" sldId="257"/>
        </pc:sldMkLst>
        <pc:spChg chg="del">
          <ac:chgData name="Karthika Selvaraj" userId="S::kselvaraj@seattleu.edu::5a60a477-6244-40c0-bd05-c52c0cf9ba77" providerId="AD" clId="Web-{A66EFF7D-024B-06D3-CD67-00E26743E032}" dt="2023-12-06T17:27:38.257" v="84"/>
          <ac:spMkLst>
            <pc:docMk/>
            <pc:sldMk cId="2797553332" sldId="257"/>
            <ac:spMk id="3" creationId="{3BE5E909-AEF7-45E8-999D-EB13F2CF957D}"/>
          </ac:spMkLst>
        </pc:spChg>
        <pc:spChg chg="add mod">
          <ac:chgData name="Karthika Selvaraj" userId="S::kselvaraj@seattleu.edu::5a60a477-6244-40c0-bd05-c52c0cf9ba77" providerId="AD" clId="Web-{A66EFF7D-024B-06D3-CD67-00E26743E032}" dt="2023-12-06T17:27:44.086" v="85"/>
          <ac:spMkLst>
            <pc:docMk/>
            <pc:sldMk cId="2797553332" sldId="257"/>
            <ac:spMk id="12" creationId="{85182836-2B07-01C1-C285-97ADD6EEA6CA}"/>
          </ac:spMkLst>
        </pc:spChg>
        <pc:graphicFrameChg chg="add del mod ord modGraphic">
          <ac:chgData name="Karthika Selvaraj" userId="S::kselvaraj@seattleu.edu::5a60a477-6244-40c0-bd05-c52c0cf9ba77" providerId="AD" clId="Web-{A66EFF7D-024B-06D3-CD67-00E26743E032}" dt="2023-12-06T17:27:44.086" v="85"/>
          <ac:graphicFrameMkLst>
            <pc:docMk/>
            <pc:sldMk cId="2797553332" sldId="257"/>
            <ac:graphicFrameMk id="4" creationId="{F7F3AF27-6BF1-0850-6831-EAD1B2A7560E}"/>
          </ac:graphicFrameMkLst>
        </pc:graphicFrameChg>
      </pc:sldChg>
      <pc:sldChg chg="addSp delSp modSp mod setBg">
        <pc:chgData name="Karthika Selvaraj" userId="S::kselvaraj@seattleu.edu::5a60a477-6244-40c0-bd05-c52c0cf9ba77" providerId="AD" clId="Web-{A66EFF7D-024B-06D3-CD67-00E26743E032}" dt="2023-12-06T18:28:30.264" v="228" actId="20577"/>
        <pc:sldMkLst>
          <pc:docMk/>
          <pc:sldMk cId="2669308547" sldId="258"/>
        </pc:sldMkLst>
        <pc:spChg chg="mod">
          <ac:chgData name="Karthika Selvaraj" userId="S::kselvaraj@seattleu.edu::5a60a477-6244-40c0-bd05-c52c0cf9ba77" providerId="AD" clId="Web-{A66EFF7D-024B-06D3-CD67-00E26743E032}" dt="2023-12-06T18:20:37.363" v="90"/>
          <ac:spMkLst>
            <pc:docMk/>
            <pc:sldMk cId="2669308547" sldId="258"/>
            <ac:spMk id="2" creationId="{46B451AE-A6ED-CA9D-E316-9D95E8A440E7}"/>
          </ac:spMkLst>
        </pc:spChg>
        <pc:spChg chg="add del">
          <ac:chgData name="Karthika Selvaraj" userId="S::kselvaraj@seattleu.edu::5a60a477-6244-40c0-bd05-c52c0cf9ba77" providerId="AD" clId="Web-{A66EFF7D-024B-06D3-CD67-00E26743E032}" dt="2023-12-06T18:20:37.363" v="90"/>
          <ac:spMkLst>
            <pc:docMk/>
            <pc:sldMk cId="2669308547" sldId="258"/>
            <ac:spMk id="3" creationId="{D267EF19-F918-BEF6-2DB2-069495CC32D1}"/>
          </ac:spMkLst>
        </pc:spChg>
        <pc:spChg chg="add del">
          <ac:chgData name="Karthika Selvaraj" userId="S::kselvaraj@seattleu.edu::5a60a477-6244-40c0-bd05-c52c0cf9ba77" providerId="AD" clId="Web-{A66EFF7D-024B-06D3-CD67-00E26743E032}" dt="2023-12-06T18:20:37.316" v="89"/>
          <ac:spMkLst>
            <pc:docMk/>
            <pc:sldMk cId="2669308547" sldId="258"/>
            <ac:spMk id="8" creationId="{CBB2B1F0-0DD6-4744-9A46-7A344FB48E40}"/>
          </ac:spMkLst>
        </pc:spChg>
        <pc:spChg chg="add del">
          <ac:chgData name="Karthika Selvaraj" userId="S::kselvaraj@seattleu.edu::5a60a477-6244-40c0-bd05-c52c0cf9ba77" providerId="AD" clId="Web-{A66EFF7D-024B-06D3-CD67-00E26743E032}" dt="2023-12-06T18:20:35.832" v="87"/>
          <ac:spMkLst>
            <pc:docMk/>
            <pc:sldMk cId="2669308547" sldId="258"/>
            <ac:spMk id="9" creationId="{0C541B88-1AE9-40C3-AFD5-967787C1979F}"/>
          </ac:spMkLst>
        </pc:spChg>
        <pc:spChg chg="add del">
          <ac:chgData name="Karthika Selvaraj" userId="S::kselvaraj@seattleu.edu::5a60a477-6244-40c0-bd05-c52c0cf9ba77" providerId="AD" clId="Web-{A66EFF7D-024B-06D3-CD67-00E26743E032}" dt="2023-12-06T18:20:37.316" v="89"/>
          <ac:spMkLst>
            <pc:docMk/>
            <pc:sldMk cId="2669308547" sldId="258"/>
            <ac:spMk id="10" creationId="{52D502E5-F6B4-4D58-B4AE-FC466FF15EE8}"/>
          </ac:spMkLst>
        </pc:spChg>
        <pc:spChg chg="add del">
          <ac:chgData name="Karthika Selvaraj" userId="S::kselvaraj@seattleu.edu::5a60a477-6244-40c0-bd05-c52c0cf9ba77" providerId="AD" clId="Web-{A66EFF7D-024B-06D3-CD67-00E26743E032}" dt="2023-12-06T18:20:35.832" v="87"/>
          <ac:spMkLst>
            <pc:docMk/>
            <pc:sldMk cId="2669308547" sldId="258"/>
            <ac:spMk id="11" creationId="{E5F17139-31EE-46AC-B04F-DBBD852DD6CB}"/>
          </ac:spMkLst>
        </pc:spChg>
        <pc:spChg chg="add del">
          <ac:chgData name="Karthika Selvaraj" userId="S::kselvaraj@seattleu.edu::5a60a477-6244-40c0-bd05-c52c0cf9ba77" providerId="AD" clId="Web-{A66EFF7D-024B-06D3-CD67-00E26743E032}" dt="2023-12-06T18:20:37.316" v="89"/>
          <ac:spMkLst>
            <pc:docMk/>
            <pc:sldMk cId="2669308547" sldId="258"/>
            <ac:spMk id="12" creationId="{9DECDBF4-02B6-4BB4-B65B-B8107AD6A9E8}"/>
          </ac:spMkLst>
        </pc:spChg>
        <pc:spChg chg="add del">
          <ac:chgData name="Karthika Selvaraj" userId="S::kselvaraj@seattleu.edu::5a60a477-6244-40c0-bd05-c52c0cf9ba77" providerId="AD" clId="Web-{A66EFF7D-024B-06D3-CD67-00E26743E032}" dt="2023-12-06T18:20:35.832" v="87"/>
          <ac:spMkLst>
            <pc:docMk/>
            <pc:sldMk cId="2669308547" sldId="258"/>
            <ac:spMk id="17" creationId="{89D16701-DA76-4F72-BB63-E2C3FFBDFE0F}"/>
          </ac:spMkLst>
        </pc:spChg>
        <pc:spChg chg="add del">
          <ac:chgData name="Karthika Selvaraj" userId="S::kselvaraj@seattleu.edu::5a60a477-6244-40c0-bd05-c52c0cf9ba77" providerId="AD" clId="Web-{A66EFF7D-024B-06D3-CD67-00E26743E032}" dt="2023-12-06T18:20:35.832" v="87"/>
          <ac:spMkLst>
            <pc:docMk/>
            <pc:sldMk cId="2669308547" sldId="258"/>
            <ac:spMk id="19" creationId="{1CC28BE1-9DC6-43FE-9582-39F091098D77}"/>
          </ac:spMkLst>
        </pc:spChg>
        <pc:spChg chg="add del">
          <ac:chgData name="Karthika Selvaraj" userId="S::kselvaraj@seattleu.edu::5a60a477-6244-40c0-bd05-c52c0cf9ba77" providerId="AD" clId="Web-{A66EFF7D-024B-06D3-CD67-00E26743E032}" dt="2023-12-06T18:20:37.316" v="89"/>
          <ac:spMkLst>
            <pc:docMk/>
            <pc:sldMk cId="2669308547" sldId="258"/>
            <ac:spMk id="36" creationId="{D267EF19-F918-BEF6-2DB2-069495CC32D1}"/>
          </ac:spMkLst>
        </pc:spChg>
        <pc:spChg chg="add">
          <ac:chgData name="Karthika Selvaraj" userId="S::kselvaraj@seattleu.edu::5a60a477-6244-40c0-bd05-c52c0cf9ba77" providerId="AD" clId="Web-{A66EFF7D-024B-06D3-CD67-00E26743E032}" dt="2023-12-06T18:20:37.363" v="90"/>
          <ac:spMkLst>
            <pc:docMk/>
            <pc:sldMk cId="2669308547" sldId="258"/>
            <ac:spMk id="38" creationId="{0C541B88-1AE9-40C3-AFD5-967787C1979F}"/>
          </ac:spMkLst>
        </pc:spChg>
        <pc:spChg chg="add">
          <ac:chgData name="Karthika Selvaraj" userId="S::kselvaraj@seattleu.edu::5a60a477-6244-40c0-bd05-c52c0cf9ba77" providerId="AD" clId="Web-{A66EFF7D-024B-06D3-CD67-00E26743E032}" dt="2023-12-06T18:20:37.363" v="90"/>
          <ac:spMkLst>
            <pc:docMk/>
            <pc:sldMk cId="2669308547" sldId="258"/>
            <ac:spMk id="39" creationId="{E5F17139-31EE-46AC-B04F-DBBD852DD6CB}"/>
          </ac:spMkLst>
        </pc:spChg>
        <pc:spChg chg="add">
          <ac:chgData name="Karthika Selvaraj" userId="S::kselvaraj@seattleu.edu::5a60a477-6244-40c0-bd05-c52c0cf9ba77" providerId="AD" clId="Web-{A66EFF7D-024B-06D3-CD67-00E26743E032}" dt="2023-12-06T18:20:37.363" v="90"/>
          <ac:spMkLst>
            <pc:docMk/>
            <pc:sldMk cId="2669308547" sldId="258"/>
            <ac:spMk id="41" creationId="{89D16701-DA76-4F72-BB63-E2C3FFBDFE0F}"/>
          </ac:spMkLst>
        </pc:spChg>
        <pc:spChg chg="add">
          <ac:chgData name="Karthika Selvaraj" userId="S::kselvaraj@seattleu.edu::5a60a477-6244-40c0-bd05-c52c0cf9ba77" providerId="AD" clId="Web-{A66EFF7D-024B-06D3-CD67-00E26743E032}" dt="2023-12-06T18:20:37.363" v="90"/>
          <ac:spMkLst>
            <pc:docMk/>
            <pc:sldMk cId="2669308547" sldId="258"/>
            <ac:spMk id="42" creationId="{1CC28BE1-9DC6-43FE-9582-39F091098D77}"/>
          </ac:spMkLst>
        </pc:spChg>
        <pc:spChg chg="add del mod">
          <ac:chgData name="Karthika Selvaraj" userId="S::kselvaraj@seattleu.edu::5a60a477-6244-40c0-bd05-c52c0cf9ba77" providerId="AD" clId="Web-{A66EFF7D-024B-06D3-CD67-00E26743E032}" dt="2023-12-06T18:22:48.616" v="92"/>
          <ac:spMkLst>
            <pc:docMk/>
            <pc:sldMk cId="2669308547" sldId="258"/>
            <ac:spMk id="62" creationId="{126E4344-8078-3371-575C-D19BB4C1E3B0}"/>
          </ac:spMkLst>
        </pc:spChg>
        <pc:grpChg chg="add del">
          <ac:chgData name="Karthika Selvaraj" userId="S::kselvaraj@seattleu.edu::5a60a477-6244-40c0-bd05-c52c0cf9ba77" providerId="AD" clId="Web-{A66EFF7D-024B-06D3-CD67-00E26743E032}" dt="2023-12-06T18:20:35.832" v="87"/>
          <ac:grpSpMkLst>
            <pc:docMk/>
            <pc:sldMk cId="2669308547" sldId="258"/>
            <ac:grpSpMk id="13" creationId="{7CF625D3-71A3-4F30-A096-8EF334E959D0}"/>
          </ac:grpSpMkLst>
        </pc:grpChg>
        <pc:grpChg chg="add del">
          <ac:chgData name="Karthika Selvaraj" userId="S::kselvaraj@seattleu.edu::5a60a477-6244-40c0-bd05-c52c0cf9ba77" providerId="AD" clId="Web-{A66EFF7D-024B-06D3-CD67-00E26743E032}" dt="2023-12-06T18:20:35.832" v="87"/>
          <ac:grpSpMkLst>
            <pc:docMk/>
            <pc:sldMk cId="2669308547" sldId="258"/>
            <ac:grpSpMk id="21" creationId="{AF9AF3F3-CE0C-4125-BDD7-346487FA0B40}"/>
          </ac:grpSpMkLst>
        </pc:grpChg>
        <pc:grpChg chg="add">
          <ac:chgData name="Karthika Selvaraj" userId="S::kselvaraj@seattleu.edu::5a60a477-6244-40c0-bd05-c52c0cf9ba77" providerId="AD" clId="Web-{A66EFF7D-024B-06D3-CD67-00E26743E032}" dt="2023-12-06T18:20:37.363" v="90"/>
          <ac:grpSpMkLst>
            <pc:docMk/>
            <pc:sldMk cId="2669308547" sldId="258"/>
            <ac:grpSpMk id="40" creationId="{7CF625D3-71A3-4F30-A096-8EF334E959D0}"/>
          </ac:grpSpMkLst>
        </pc:grpChg>
        <pc:grpChg chg="add">
          <ac:chgData name="Karthika Selvaraj" userId="S::kselvaraj@seattleu.edu::5a60a477-6244-40c0-bd05-c52c0cf9ba77" providerId="AD" clId="Web-{A66EFF7D-024B-06D3-CD67-00E26743E032}" dt="2023-12-06T18:20:37.363" v="90"/>
          <ac:grpSpMkLst>
            <pc:docMk/>
            <pc:sldMk cId="2669308547" sldId="258"/>
            <ac:grpSpMk id="43" creationId="{AF9AF3F3-CE0C-4125-BDD7-346487FA0B40}"/>
          </ac:grpSpMkLst>
        </pc:grpChg>
        <pc:graphicFrameChg chg="add del">
          <ac:chgData name="Karthika Selvaraj" userId="S::kselvaraj@seattleu.edu::5a60a477-6244-40c0-bd05-c52c0cf9ba77" providerId="AD" clId="Web-{A66EFF7D-024B-06D3-CD67-00E26743E032}" dt="2023-12-06T18:20:35.832" v="87"/>
          <ac:graphicFrameMkLst>
            <pc:docMk/>
            <pc:sldMk cId="2669308547" sldId="258"/>
            <ac:graphicFrameMk id="5" creationId="{E8E23496-7382-ECDC-773B-1F67694E2356}"/>
          </ac:graphicFrameMkLst>
        </pc:graphicFrameChg>
        <pc:graphicFrameChg chg="add del modGraphic">
          <ac:chgData name="Karthika Selvaraj" userId="S::kselvaraj@seattleu.edu::5a60a477-6244-40c0-bd05-c52c0cf9ba77" providerId="AD" clId="Web-{A66EFF7D-024B-06D3-CD67-00E26743E032}" dt="2023-12-06T18:28:30.264" v="228" actId="20577"/>
          <ac:graphicFrameMkLst>
            <pc:docMk/>
            <pc:sldMk cId="2669308547" sldId="258"/>
            <ac:graphicFrameMk id="44" creationId="{E8E23496-7382-ECDC-773B-1F67694E2356}"/>
          </ac:graphicFrameMkLst>
        </pc:graphicFrameChg>
      </pc:sldChg>
      <pc:sldChg chg="addSp delSp modSp ord">
        <pc:chgData name="Karthika Selvaraj" userId="S::kselvaraj@seattleu.edu::5a60a477-6244-40c0-bd05-c52c0cf9ba77" providerId="AD" clId="Web-{A66EFF7D-024B-06D3-CD67-00E26743E032}" dt="2023-12-06T18:29:15.312" v="230"/>
        <pc:sldMkLst>
          <pc:docMk/>
          <pc:sldMk cId="201495276" sldId="259"/>
        </pc:sldMkLst>
        <pc:spChg chg="del">
          <ac:chgData name="Karthika Selvaraj" userId="S::kselvaraj@seattleu.edu::5a60a477-6244-40c0-bd05-c52c0cf9ba77" providerId="AD" clId="Web-{A66EFF7D-024B-06D3-CD67-00E26743E032}" dt="2023-12-06T18:27:07.903" v="151"/>
          <ac:spMkLst>
            <pc:docMk/>
            <pc:sldMk cId="201495276" sldId="259"/>
            <ac:spMk id="3" creationId="{2093951F-1D7A-F460-2152-53A2C04C73E6}"/>
          </ac:spMkLst>
        </pc:spChg>
        <pc:spChg chg="add mod">
          <ac:chgData name="Karthika Selvaraj" userId="S::kselvaraj@seattleu.edu::5a60a477-6244-40c0-bd05-c52c0cf9ba77" providerId="AD" clId="Web-{A66EFF7D-024B-06D3-CD67-00E26743E032}" dt="2023-12-06T18:27:13.215" v="152"/>
          <ac:spMkLst>
            <pc:docMk/>
            <pc:sldMk cId="201495276" sldId="259"/>
            <ac:spMk id="12" creationId="{6E11FFED-F889-D036-C02A-70C07CDA3253}"/>
          </ac:spMkLst>
        </pc:spChg>
        <pc:graphicFrameChg chg="add del mod ord modGraphic">
          <ac:chgData name="Karthika Selvaraj" userId="S::kselvaraj@seattleu.edu::5a60a477-6244-40c0-bd05-c52c0cf9ba77" providerId="AD" clId="Web-{A66EFF7D-024B-06D3-CD67-00E26743E032}" dt="2023-12-06T18:27:13.215" v="152"/>
          <ac:graphicFrameMkLst>
            <pc:docMk/>
            <pc:sldMk cId="201495276" sldId="259"/>
            <ac:graphicFrameMk id="4" creationId="{70F66F33-5004-2C15-1951-5922DD0B4214}"/>
          </ac:graphicFrameMkLst>
        </pc:graphicFrameChg>
      </pc:sldChg>
      <pc:sldChg chg="addSp modSp mod ord setBg">
        <pc:chgData name="Karthika Selvaraj" userId="S::kselvaraj@seattleu.edu::5a60a477-6244-40c0-bd05-c52c0cf9ba77" providerId="AD" clId="Web-{A66EFF7D-024B-06D3-CD67-00E26743E032}" dt="2023-12-06T18:34:08.912" v="240" actId="1076"/>
        <pc:sldMkLst>
          <pc:docMk/>
          <pc:sldMk cId="2387696809" sldId="261"/>
        </pc:sldMkLst>
        <pc:spChg chg="mod">
          <ac:chgData name="Karthika Selvaraj" userId="S::kselvaraj@seattleu.edu::5a60a477-6244-40c0-bd05-c52c0cf9ba77" providerId="AD" clId="Web-{A66EFF7D-024B-06D3-CD67-00E26743E032}" dt="2023-12-06T18:32:18.816" v="234"/>
          <ac:spMkLst>
            <pc:docMk/>
            <pc:sldMk cId="2387696809" sldId="261"/>
            <ac:spMk id="2" creationId="{ADB25E29-4544-B092-73CB-D2C2B4BA1F3F}"/>
          </ac:spMkLst>
        </pc:spChg>
        <pc:spChg chg="add">
          <ac:chgData name="Karthika Selvaraj" userId="S::kselvaraj@seattleu.edu::5a60a477-6244-40c0-bd05-c52c0cf9ba77" providerId="AD" clId="Web-{A66EFF7D-024B-06D3-CD67-00E26743E032}" dt="2023-12-06T18:32:18.816" v="234"/>
          <ac:spMkLst>
            <pc:docMk/>
            <pc:sldMk cId="2387696809" sldId="261"/>
            <ac:spMk id="9" creationId="{A4AC5506-6312-4701-8D3C-40187889A947}"/>
          </ac:spMkLst>
        </pc:spChg>
        <pc:picChg chg="mod">
          <ac:chgData name="Karthika Selvaraj" userId="S::kselvaraj@seattleu.edu::5a60a477-6244-40c0-bd05-c52c0cf9ba77" providerId="AD" clId="Web-{A66EFF7D-024B-06D3-CD67-00E26743E032}" dt="2023-12-06T18:34:08.912" v="240" actId="1076"/>
          <ac:picMkLst>
            <pc:docMk/>
            <pc:sldMk cId="2387696809" sldId="261"/>
            <ac:picMk id="4" creationId="{B9B9004B-D033-69B8-61F9-C148ED725415}"/>
          </ac:picMkLst>
        </pc:picChg>
      </pc:sldChg>
      <pc:sldChg chg="addSp delSp modSp">
        <pc:chgData name="Karthika Selvaraj" userId="S::kselvaraj@seattleu.edu::5a60a477-6244-40c0-bd05-c52c0cf9ba77" providerId="AD" clId="Web-{A66EFF7D-024B-06D3-CD67-00E26743E032}" dt="2023-12-06T18:59:04.929" v="308" actId="20577"/>
        <pc:sldMkLst>
          <pc:docMk/>
          <pc:sldMk cId="3081642888" sldId="264"/>
        </pc:sldMkLst>
        <pc:spChg chg="mod">
          <ac:chgData name="Karthika Selvaraj" userId="S::kselvaraj@seattleu.edu::5a60a477-6244-40c0-bd05-c52c0cf9ba77" providerId="AD" clId="Web-{A66EFF7D-024B-06D3-CD67-00E26743E032}" dt="2023-12-06T18:59:04.929" v="308" actId="20577"/>
          <ac:spMkLst>
            <pc:docMk/>
            <pc:sldMk cId="3081642888" sldId="264"/>
            <ac:spMk id="2" creationId="{3D1C7776-7772-B8E6-1279-48AEC9D118DD}"/>
          </ac:spMkLst>
        </pc:spChg>
        <pc:picChg chg="mod">
          <ac:chgData name="Karthika Selvaraj" userId="S::kselvaraj@seattleu.edu::5a60a477-6244-40c0-bd05-c52c0cf9ba77" providerId="AD" clId="Web-{A66EFF7D-024B-06D3-CD67-00E26743E032}" dt="2023-12-06T18:41:09.843" v="246" actId="1076"/>
          <ac:picMkLst>
            <pc:docMk/>
            <pc:sldMk cId="3081642888" sldId="264"/>
            <ac:picMk id="4" creationId="{93415F61-71D5-BA16-973B-B92CC8D92FF3}"/>
          </ac:picMkLst>
        </pc:picChg>
        <pc:picChg chg="del mod">
          <ac:chgData name="Karthika Selvaraj" userId="S::kselvaraj@seattleu.edu::5a60a477-6244-40c0-bd05-c52c0cf9ba77" providerId="AD" clId="Web-{A66EFF7D-024B-06D3-CD67-00E26743E032}" dt="2023-12-06T18:41:03.812" v="245"/>
          <ac:picMkLst>
            <pc:docMk/>
            <pc:sldMk cId="3081642888" sldId="264"/>
            <ac:picMk id="5" creationId="{938D3E31-6AC3-F76F-6F96-4DCDC710A880}"/>
          </ac:picMkLst>
        </pc:picChg>
        <pc:picChg chg="add mod">
          <ac:chgData name="Karthika Selvaraj" userId="S::kselvaraj@seattleu.edu::5a60a477-6244-40c0-bd05-c52c0cf9ba77" providerId="AD" clId="Web-{A66EFF7D-024B-06D3-CD67-00E26743E032}" dt="2023-12-06T18:42:14.172" v="253" actId="1076"/>
          <ac:picMkLst>
            <pc:docMk/>
            <pc:sldMk cId="3081642888" sldId="264"/>
            <ac:picMk id="6" creationId="{C4465424-0EFA-DE22-6786-D3AA967937F8}"/>
          </ac:picMkLst>
        </pc:picChg>
      </pc:sldChg>
      <pc:sldChg chg="addSp delSp modSp">
        <pc:chgData name="Karthika Selvaraj" userId="S::kselvaraj@seattleu.edu::5a60a477-6244-40c0-bd05-c52c0cf9ba77" providerId="AD" clId="Web-{A66EFF7D-024B-06D3-CD67-00E26743E032}" dt="2023-12-06T18:59:11.351" v="313" actId="20577"/>
        <pc:sldMkLst>
          <pc:docMk/>
          <pc:sldMk cId="3871785016" sldId="265"/>
        </pc:sldMkLst>
        <pc:spChg chg="mod">
          <ac:chgData name="Karthika Selvaraj" userId="S::kselvaraj@seattleu.edu::5a60a477-6244-40c0-bd05-c52c0cf9ba77" providerId="AD" clId="Web-{A66EFF7D-024B-06D3-CD67-00E26743E032}" dt="2023-12-06T18:59:11.351" v="313" actId="20577"/>
          <ac:spMkLst>
            <pc:docMk/>
            <pc:sldMk cId="3871785016" sldId="265"/>
            <ac:spMk id="2" creationId="{B9D4C801-CF20-4AC9-F6CD-5B8B5B5A8DF5}"/>
          </ac:spMkLst>
        </pc:spChg>
        <pc:spChg chg="add del mod">
          <ac:chgData name="Karthika Selvaraj" userId="S::kselvaraj@seattleu.edu::5a60a477-6244-40c0-bd05-c52c0cf9ba77" providerId="AD" clId="Web-{A66EFF7D-024B-06D3-CD67-00E26743E032}" dt="2023-12-06T18:57:01.161" v="256"/>
          <ac:spMkLst>
            <pc:docMk/>
            <pc:sldMk cId="3871785016" sldId="265"/>
            <ac:spMk id="6" creationId="{52D5D7A0-EC02-F060-396A-20900FE17CD3}"/>
          </ac:spMkLst>
        </pc:spChg>
        <pc:picChg chg="del">
          <ac:chgData name="Karthika Selvaraj" userId="S::kselvaraj@seattleu.edu::5a60a477-6244-40c0-bd05-c52c0cf9ba77" providerId="AD" clId="Web-{A66EFF7D-024B-06D3-CD67-00E26743E032}" dt="2023-12-06T18:56:59.661" v="255"/>
          <ac:picMkLst>
            <pc:docMk/>
            <pc:sldMk cId="3871785016" sldId="265"/>
            <ac:picMk id="4" creationId="{3CCC7F2E-4971-ECDC-0B20-A6B24EEE845F}"/>
          </ac:picMkLst>
        </pc:picChg>
        <pc:picChg chg="add mod ord">
          <ac:chgData name="Karthika Selvaraj" userId="S::kselvaraj@seattleu.edu::5a60a477-6244-40c0-bd05-c52c0cf9ba77" providerId="AD" clId="Web-{A66EFF7D-024B-06D3-CD67-00E26743E032}" dt="2023-12-06T18:57:08.426" v="257" actId="1076"/>
          <ac:picMkLst>
            <pc:docMk/>
            <pc:sldMk cId="3871785016" sldId="265"/>
            <ac:picMk id="7" creationId="{C6FF0A2E-7C48-2E4A-B219-53F879328979}"/>
          </ac:picMkLst>
        </pc:picChg>
      </pc:sldChg>
      <pc:sldChg chg="add replId">
        <pc:chgData name="Karthika Selvaraj" userId="S::kselvaraj@seattleu.edu::5a60a477-6244-40c0-bd05-c52c0cf9ba77" providerId="AD" clId="Web-{A66EFF7D-024B-06D3-CD67-00E26743E032}" dt="2023-12-06T18:56:55.192" v="254"/>
        <pc:sldMkLst>
          <pc:docMk/>
          <pc:sldMk cId="270231246" sldId="269"/>
        </pc:sldMkLst>
      </pc:sldChg>
    </pc:docChg>
  </pc:docChgLst>
  <pc:docChgLst>
    <pc:chgData name="Karthika Selvaraj" userId="S::kselvaraj@seattleu.edu::5a60a477-6244-40c0-bd05-c52c0cf9ba77" providerId="AD" clId="Web-{DB3D7DED-EBA8-D779-7E61-799A2931F6D7}"/>
    <pc:docChg chg="modSld">
      <pc:chgData name="Karthika Selvaraj" userId="S::kselvaraj@seattleu.edu::5a60a477-6244-40c0-bd05-c52c0cf9ba77" providerId="AD" clId="Web-{DB3D7DED-EBA8-D779-7E61-799A2931F6D7}" dt="2023-12-06T23:39:35.398" v="56" actId="14100"/>
      <pc:docMkLst>
        <pc:docMk/>
      </pc:docMkLst>
      <pc:sldChg chg="modSp">
        <pc:chgData name="Karthika Selvaraj" userId="S::kselvaraj@seattleu.edu::5a60a477-6244-40c0-bd05-c52c0cf9ba77" providerId="AD" clId="Web-{DB3D7DED-EBA8-D779-7E61-799A2931F6D7}" dt="2023-12-06T23:39:35.398" v="56" actId="14100"/>
        <pc:sldMkLst>
          <pc:docMk/>
          <pc:sldMk cId="2387696809" sldId="261"/>
        </pc:sldMkLst>
        <pc:picChg chg="mod">
          <ac:chgData name="Karthika Selvaraj" userId="S::kselvaraj@seattleu.edu::5a60a477-6244-40c0-bd05-c52c0cf9ba77" providerId="AD" clId="Web-{DB3D7DED-EBA8-D779-7E61-799A2931F6D7}" dt="2023-12-06T23:39:35.398" v="56" actId="14100"/>
          <ac:picMkLst>
            <pc:docMk/>
            <pc:sldMk cId="2387696809" sldId="261"/>
            <ac:picMk id="4" creationId="{B9B9004B-D033-69B8-61F9-C148ED725415}"/>
          </ac:picMkLst>
        </pc:picChg>
      </pc:sldChg>
      <pc:sldChg chg="modSp">
        <pc:chgData name="Karthika Selvaraj" userId="S::kselvaraj@seattleu.edu::5a60a477-6244-40c0-bd05-c52c0cf9ba77" providerId="AD" clId="Web-{DB3D7DED-EBA8-D779-7E61-799A2931F6D7}" dt="2023-12-06T23:37:15.034" v="54" actId="20577"/>
        <pc:sldMkLst>
          <pc:docMk/>
          <pc:sldMk cId="718770698" sldId="271"/>
        </pc:sldMkLst>
        <pc:graphicFrameChg chg="modGraphic">
          <ac:chgData name="Karthika Selvaraj" userId="S::kselvaraj@seattleu.edu::5a60a477-6244-40c0-bd05-c52c0cf9ba77" providerId="AD" clId="Web-{DB3D7DED-EBA8-D779-7E61-799A2931F6D7}" dt="2023-12-06T23:37:15.034" v="54" actId="20577"/>
          <ac:graphicFrameMkLst>
            <pc:docMk/>
            <pc:sldMk cId="718770698" sldId="271"/>
            <ac:graphicFrameMk id="44" creationId="{E8E23496-7382-ECDC-773B-1F67694E2356}"/>
          </ac:graphicFrameMkLst>
        </pc:graphicFrameChg>
      </pc:sldChg>
    </pc:docChg>
  </pc:docChgLst>
  <pc:docChgLst>
    <pc:chgData name="David Abney" userId="S::abneydavid@seattleu.edu::cfbd9bd9-3f6e-4c8a-af5d-ee9a3eee69ad" providerId="AD" clId="Web-{936E08C3-A78B-3ADB-F67D-9D32D26D42EA}"/>
    <pc:docChg chg="modSld">
      <pc:chgData name="David Abney" userId="S::abneydavid@seattleu.edu::cfbd9bd9-3f6e-4c8a-af5d-ee9a3eee69ad" providerId="AD" clId="Web-{936E08C3-A78B-3ADB-F67D-9D32D26D42EA}" dt="2023-12-08T01:30:56.459" v="14" actId="20577"/>
      <pc:docMkLst>
        <pc:docMk/>
      </pc:docMkLst>
      <pc:sldChg chg="modSp">
        <pc:chgData name="David Abney" userId="S::abneydavid@seattleu.edu::cfbd9bd9-3f6e-4c8a-af5d-ee9a3eee69ad" providerId="AD" clId="Web-{936E08C3-A78B-3ADB-F67D-9D32D26D42EA}" dt="2023-12-08T01:30:56.459" v="14" actId="20577"/>
        <pc:sldMkLst>
          <pc:docMk/>
          <pc:sldMk cId="2584492186" sldId="276"/>
        </pc:sldMkLst>
        <pc:spChg chg="mod">
          <ac:chgData name="David Abney" userId="S::abneydavid@seattleu.edu::cfbd9bd9-3f6e-4c8a-af5d-ee9a3eee69ad" providerId="AD" clId="Web-{936E08C3-A78B-3ADB-F67D-9D32D26D42EA}" dt="2023-12-08T01:30:56.459" v="14" actId="20577"/>
          <ac:spMkLst>
            <pc:docMk/>
            <pc:sldMk cId="2584492186" sldId="276"/>
            <ac:spMk id="2" creationId="{08897FFD-30DD-F787-8B2C-B4DA64B32E70}"/>
          </ac:spMkLst>
        </pc:spChg>
      </pc:sldChg>
    </pc:docChg>
  </pc:docChgLst>
  <pc:docChgLst>
    <pc:chgData name="David Abney" userId="S::abneydavid@seattleu.edu::cfbd9bd9-3f6e-4c8a-af5d-ee9a3eee69ad" providerId="AD" clId="Web-{38844B7F-5ABB-9A02-2C50-E6D20E71F5FB}"/>
    <pc:docChg chg="modSld">
      <pc:chgData name="David Abney" userId="S::abneydavid@seattleu.edu::cfbd9bd9-3f6e-4c8a-af5d-ee9a3eee69ad" providerId="AD" clId="Web-{38844B7F-5ABB-9A02-2C50-E6D20E71F5FB}" dt="2023-12-07T04:40:22.063" v="15" actId="20577"/>
      <pc:docMkLst>
        <pc:docMk/>
      </pc:docMkLst>
      <pc:sldChg chg="modSp">
        <pc:chgData name="David Abney" userId="S::abneydavid@seattleu.edu::cfbd9bd9-3f6e-4c8a-af5d-ee9a3eee69ad" providerId="AD" clId="Web-{38844B7F-5ABB-9A02-2C50-E6D20E71F5FB}" dt="2023-12-07T04:40:22.063" v="15" actId="20577"/>
        <pc:sldMkLst>
          <pc:docMk/>
          <pc:sldMk cId="3140449392" sldId="273"/>
        </pc:sldMkLst>
        <pc:spChg chg="mod">
          <ac:chgData name="David Abney" userId="S::abneydavid@seattleu.edu::cfbd9bd9-3f6e-4c8a-af5d-ee9a3eee69ad" providerId="AD" clId="Web-{38844B7F-5ABB-9A02-2C50-E6D20E71F5FB}" dt="2023-12-07T04:40:22.063" v="15" actId="20577"/>
          <ac:spMkLst>
            <pc:docMk/>
            <pc:sldMk cId="3140449392" sldId="273"/>
            <ac:spMk id="12" creationId="{85182836-2B07-01C1-C285-97ADD6EEA6CA}"/>
          </ac:spMkLst>
        </pc:spChg>
      </pc:sldChg>
    </pc:docChg>
  </pc:docChgLst>
  <pc:docChgLst>
    <pc:chgData name="David Abney" userId="S::abneydavid@seattleu.edu::cfbd9bd9-3f6e-4c8a-af5d-ee9a3eee69ad" providerId="AD" clId="Web-{D2D04F00-D466-F2E6-6521-E8033A9F4190}"/>
    <pc:docChg chg="modSld">
      <pc:chgData name="David Abney" userId="S::abneydavid@seattleu.edu::cfbd9bd9-3f6e-4c8a-af5d-ee9a3eee69ad" providerId="AD" clId="Web-{D2D04F00-D466-F2E6-6521-E8033A9F4190}" dt="2023-12-07T22:41:30.806" v="7"/>
      <pc:docMkLst>
        <pc:docMk/>
      </pc:docMkLst>
      <pc:sldChg chg="addSp delSp modSp">
        <pc:chgData name="David Abney" userId="S::abneydavid@seattleu.edu::cfbd9bd9-3f6e-4c8a-af5d-ee9a3eee69ad" providerId="AD" clId="Web-{D2D04F00-D466-F2E6-6521-E8033A9F4190}" dt="2023-12-07T22:41:30.806" v="7"/>
        <pc:sldMkLst>
          <pc:docMk/>
          <pc:sldMk cId="3229059720" sldId="267"/>
        </pc:sldMkLst>
        <pc:spChg chg="add del mod">
          <ac:chgData name="David Abney" userId="S::abneydavid@seattleu.edu::cfbd9bd9-3f6e-4c8a-af5d-ee9a3eee69ad" providerId="AD" clId="Web-{D2D04F00-D466-F2E6-6521-E8033A9F4190}" dt="2023-12-07T22:41:15.665" v="1"/>
          <ac:spMkLst>
            <pc:docMk/>
            <pc:sldMk cId="3229059720" sldId="267"/>
            <ac:spMk id="4" creationId="{09BD1D4B-7ABD-B8CF-A396-3F09812B8BB5}"/>
          </ac:spMkLst>
        </pc:spChg>
        <pc:spChg chg="add del mod">
          <ac:chgData name="David Abney" userId="S::abneydavid@seattleu.edu::cfbd9bd9-3f6e-4c8a-af5d-ee9a3eee69ad" providerId="AD" clId="Web-{D2D04F00-D466-F2E6-6521-E8033A9F4190}" dt="2023-12-07T22:41:26.509" v="5"/>
          <ac:spMkLst>
            <pc:docMk/>
            <pc:sldMk cId="3229059720" sldId="267"/>
            <ac:spMk id="7" creationId="{85FAEB7D-441F-48EA-6B02-26F1F3873A9B}"/>
          </ac:spMkLst>
        </pc:spChg>
        <pc:spChg chg="add mod">
          <ac:chgData name="David Abney" userId="S::abneydavid@seattleu.edu::cfbd9bd9-3f6e-4c8a-af5d-ee9a3eee69ad" providerId="AD" clId="Web-{D2D04F00-D466-F2E6-6521-E8033A9F4190}" dt="2023-12-07T22:41:30.806" v="7"/>
          <ac:spMkLst>
            <pc:docMk/>
            <pc:sldMk cId="3229059720" sldId="267"/>
            <ac:spMk id="9" creationId="{61D9E86C-B9FF-E1CD-15C0-5397EB77F413}"/>
          </ac:spMkLst>
        </pc:spChg>
        <pc:picChg chg="add del mod ord">
          <ac:chgData name="David Abney" userId="S::abneydavid@seattleu.edu::cfbd9bd9-3f6e-4c8a-af5d-ee9a3eee69ad" providerId="AD" clId="Web-{D2D04F00-D466-F2E6-6521-E8033A9F4190}" dt="2023-12-07T22:41:30.806" v="7"/>
          <ac:picMkLst>
            <pc:docMk/>
            <pc:sldMk cId="3229059720" sldId="267"/>
            <ac:picMk id="5" creationId="{FA0626AA-4ABF-A1FC-2802-AAA6D2962CF5}"/>
          </ac:picMkLst>
        </pc:picChg>
        <pc:picChg chg="del">
          <ac:chgData name="David Abney" userId="S::abneydavid@seattleu.edu::cfbd9bd9-3f6e-4c8a-af5d-ee9a3eee69ad" providerId="AD" clId="Web-{D2D04F00-D466-F2E6-6521-E8033A9F4190}" dt="2023-12-07T22:41:12.852" v="0"/>
          <ac:picMkLst>
            <pc:docMk/>
            <pc:sldMk cId="3229059720" sldId="267"/>
            <ac:picMk id="12" creationId="{70E54F2C-FB81-C4AE-917E-CEFF49BA3E7D}"/>
          </ac:picMkLst>
        </pc:picChg>
      </pc:sldChg>
    </pc:docChg>
  </pc:docChgLst>
  <pc:docChgLst>
    <pc:chgData name="David Abney" userId="S::abneydavid@seattleu.edu::cfbd9bd9-3f6e-4c8a-af5d-ee9a3eee69ad" providerId="AD" clId="Web-{2EBC9299-17A5-A092-13BD-877127C7DF2D}"/>
    <pc:docChg chg="modSld">
      <pc:chgData name="David Abney" userId="S::abneydavid@seattleu.edu::cfbd9bd9-3f6e-4c8a-af5d-ee9a3eee69ad" providerId="AD" clId="Web-{2EBC9299-17A5-A092-13BD-877127C7DF2D}" dt="2023-12-07T18:36:37.554" v="74" actId="1076"/>
      <pc:docMkLst>
        <pc:docMk/>
      </pc:docMkLst>
      <pc:sldChg chg="addSp delSp modSp">
        <pc:chgData name="David Abney" userId="S::abneydavid@seattleu.edu::cfbd9bd9-3f6e-4c8a-af5d-ee9a3eee69ad" providerId="AD" clId="Web-{2EBC9299-17A5-A092-13BD-877127C7DF2D}" dt="2023-12-07T18:36:37.554" v="74" actId="1076"/>
        <pc:sldMkLst>
          <pc:docMk/>
          <pc:sldMk cId="1361130992" sldId="266"/>
        </pc:sldMkLst>
        <pc:spChg chg="mod">
          <ac:chgData name="David Abney" userId="S::abneydavid@seattleu.edu::cfbd9bd9-3f6e-4c8a-af5d-ee9a3eee69ad" providerId="AD" clId="Web-{2EBC9299-17A5-A092-13BD-877127C7DF2D}" dt="2023-12-07T18:30:29.640" v="48"/>
          <ac:spMkLst>
            <pc:docMk/>
            <pc:sldMk cId="1361130992" sldId="266"/>
            <ac:spMk id="2" creationId="{C68F9348-745C-1EBF-274B-384D636C22EF}"/>
          </ac:spMkLst>
        </pc:spChg>
        <pc:spChg chg="add del mod">
          <ac:chgData name="David Abney" userId="S::abneydavid@seattleu.edu::cfbd9bd9-3f6e-4c8a-af5d-ee9a3eee69ad" providerId="AD" clId="Web-{2EBC9299-17A5-A092-13BD-877127C7DF2D}" dt="2023-12-07T18:25:54.088" v="20"/>
          <ac:spMkLst>
            <pc:docMk/>
            <pc:sldMk cId="1361130992" sldId="266"/>
            <ac:spMk id="4" creationId="{4A0F7111-A4A4-4B70-F678-5F9D65D0306E}"/>
          </ac:spMkLst>
        </pc:spChg>
        <pc:spChg chg="add del mod">
          <ac:chgData name="David Abney" userId="S::abneydavid@seattleu.edu::cfbd9bd9-3f6e-4c8a-af5d-ee9a3eee69ad" providerId="AD" clId="Web-{2EBC9299-17A5-A092-13BD-877127C7DF2D}" dt="2023-12-07T18:29:34.998" v="41"/>
          <ac:spMkLst>
            <pc:docMk/>
            <pc:sldMk cId="1361130992" sldId="266"/>
            <ac:spMk id="8" creationId="{1DB1E7D4-B2ED-1667-08DC-5A8E548996F6}"/>
          </ac:spMkLst>
        </pc:spChg>
        <pc:spChg chg="add del mod">
          <ac:chgData name="David Abney" userId="S::abneydavid@seattleu.edu::cfbd9bd9-3f6e-4c8a-af5d-ee9a3eee69ad" providerId="AD" clId="Web-{2EBC9299-17A5-A092-13BD-877127C7DF2D}" dt="2023-12-07T18:34:11.879" v="52"/>
          <ac:spMkLst>
            <pc:docMk/>
            <pc:sldMk cId="1361130992" sldId="266"/>
            <ac:spMk id="11" creationId="{9815DDE9-8E7D-AF41-3897-115B3FD85C5C}"/>
          </ac:spMkLst>
        </pc:spChg>
        <pc:spChg chg="add del">
          <ac:chgData name="David Abney" userId="S::abneydavid@seattleu.edu::cfbd9bd9-3f6e-4c8a-af5d-ee9a3eee69ad" providerId="AD" clId="Web-{2EBC9299-17A5-A092-13BD-877127C7DF2D}" dt="2023-12-07T18:30:29.640" v="48"/>
          <ac:spMkLst>
            <pc:docMk/>
            <pc:sldMk cId="1361130992" sldId="266"/>
            <ac:spMk id="14" creationId="{D4771268-CB57-404A-9271-370EB28F6090}"/>
          </ac:spMkLst>
        </pc:spChg>
        <pc:spChg chg="add del mod">
          <ac:chgData name="David Abney" userId="S::abneydavid@seattleu.edu::cfbd9bd9-3f6e-4c8a-af5d-ee9a3eee69ad" providerId="AD" clId="Web-{2EBC9299-17A5-A092-13BD-877127C7DF2D}" dt="2023-12-07T18:35:51.662" v="60"/>
          <ac:spMkLst>
            <pc:docMk/>
            <pc:sldMk cId="1361130992" sldId="266"/>
            <ac:spMk id="15" creationId="{16BD6C38-7916-B547-D3A3-300970317FC4}"/>
          </ac:spMkLst>
        </pc:spChg>
        <pc:spChg chg="add del">
          <ac:chgData name="David Abney" userId="S::abneydavid@seattleu.edu::cfbd9bd9-3f6e-4c8a-af5d-ee9a3eee69ad" providerId="AD" clId="Web-{2EBC9299-17A5-A092-13BD-877127C7DF2D}" dt="2023-12-07T18:30:29.640" v="48"/>
          <ac:spMkLst>
            <pc:docMk/>
            <pc:sldMk cId="1361130992" sldId="266"/>
            <ac:spMk id="16" creationId="{A4AC5506-6312-4701-8D3C-40187889A947}"/>
          </ac:spMkLst>
        </pc:spChg>
        <pc:spChg chg="add del">
          <ac:chgData name="David Abney" userId="S::abneydavid@seattleu.edu::cfbd9bd9-3f6e-4c8a-af5d-ee9a3eee69ad" providerId="AD" clId="Web-{2EBC9299-17A5-A092-13BD-877127C7DF2D}" dt="2023-12-07T18:29:09.670" v="29"/>
          <ac:spMkLst>
            <pc:docMk/>
            <pc:sldMk cId="1361130992" sldId="266"/>
            <ac:spMk id="19" creationId="{A4AC5506-6312-4701-8D3C-40187889A947}"/>
          </ac:spMkLst>
        </pc:spChg>
        <pc:picChg chg="add del mod ord">
          <ac:chgData name="David Abney" userId="S::abneydavid@seattleu.edu::cfbd9bd9-3f6e-4c8a-af5d-ee9a3eee69ad" providerId="AD" clId="Web-{2EBC9299-17A5-A092-13BD-877127C7DF2D}" dt="2023-12-07T18:34:03.082" v="51"/>
          <ac:picMkLst>
            <pc:docMk/>
            <pc:sldMk cId="1361130992" sldId="266"/>
            <ac:picMk id="5" creationId="{336469F3-A16D-B87E-98F6-08EF5778CF8B}"/>
          </ac:picMkLst>
        </pc:picChg>
        <pc:picChg chg="del">
          <ac:chgData name="David Abney" userId="S::abneydavid@seattleu.edu::cfbd9bd9-3f6e-4c8a-af5d-ee9a3eee69ad" providerId="AD" clId="Web-{2EBC9299-17A5-A092-13BD-877127C7DF2D}" dt="2023-12-07T18:25:36.040" v="19"/>
          <ac:picMkLst>
            <pc:docMk/>
            <pc:sldMk cId="1361130992" sldId="266"/>
            <ac:picMk id="6" creationId="{15CA3991-C749-64B3-F2FE-0F46596A0842}"/>
          </ac:picMkLst>
        </pc:picChg>
        <pc:picChg chg="add del mod ord">
          <ac:chgData name="David Abney" userId="S::abneydavid@seattleu.edu::cfbd9bd9-3f6e-4c8a-af5d-ee9a3eee69ad" providerId="AD" clId="Web-{2EBC9299-17A5-A092-13BD-877127C7DF2D}" dt="2023-12-07T18:29:34.030" v="40"/>
          <ac:picMkLst>
            <pc:docMk/>
            <pc:sldMk cId="1361130992" sldId="266"/>
            <ac:picMk id="9" creationId="{6E3003D0-789F-2FC3-B7F6-4E711567B60C}"/>
          </ac:picMkLst>
        </pc:picChg>
        <pc:picChg chg="add del mod ord">
          <ac:chgData name="David Abney" userId="S::abneydavid@seattleu.edu::cfbd9bd9-3f6e-4c8a-af5d-ee9a3eee69ad" providerId="AD" clId="Web-{2EBC9299-17A5-A092-13BD-877127C7DF2D}" dt="2023-12-07T18:35:46.678" v="59"/>
          <ac:picMkLst>
            <pc:docMk/>
            <pc:sldMk cId="1361130992" sldId="266"/>
            <ac:picMk id="12" creationId="{2030F451-8D12-EBAB-BA80-5DFF1B5AD058}"/>
          </ac:picMkLst>
        </pc:picChg>
        <pc:picChg chg="add mod ord">
          <ac:chgData name="David Abney" userId="S::abneydavid@seattleu.edu::cfbd9bd9-3f6e-4c8a-af5d-ee9a3eee69ad" providerId="AD" clId="Web-{2EBC9299-17A5-A092-13BD-877127C7DF2D}" dt="2023-12-07T18:36:37.554" v="74" actId="1076"/>
          <ac:picMkLst>
            <pc:docMk/>
            <pc:sldMk cId="1361130992" sldId="266"/>
            <ac:picMk id="17" creationId="{7F5EB50E-FB06-44ED-22C8-C4F9E961015E}"/>
          </ac:picMkLst>
        </pc:picChg>
      </pc:sldChg>
      <pc:sldChg chg="addSp delSp modSp">
        <pc:chgData name="David Abney" userId="S::abneydavid@seattleu.edu::cfbd9bd9-3f6e-4c8a-af5d-ee9a3eee69ad" providerId="AD" clId="Web-{2EBC9299-17A5-A092-13BD-877127C7DF2D}" dt="2023-12-07T18:30:25.984" v="47"/>
        <pc:sldMkLst>
          <pc:docMk/>
          <pc:sldMk cId="3229059720" sldId="267"/>
        </pc:sldMkLst>
        <pc:spChg chg="mod">
          <ac:chgData name="David Abney" userId="S::abneydavid@seattleu.edu::cfbd9bd9-3f6e-4c8a-af5d-ee9a3eee69ad" providerId="AD" clId="Web-{2EBC9299-17A5-A092-13BD-877127C7DF2D}" dt="2023-12-07T18:30:25.984" v="47"/>
          <ac:spMkLst>
            <pc:docMk/>
            <pc:sldMk cId="3229059720" sldId="267"/>
            <ac:spMk id="2" creationId="{00E15185-E77E-B951-8563-30F33852A118}"/>
          </ac:spMkLst>
        </pc:spChg>
        <pc:spChg chg="add del mod">
          <ac:chgData name="David Abney" userId="S::abneydavid@seattleu.edu::cfbd9bd9-3f6e-4c8a-af5d-ee9a3eee69ad" providerId="AD" clId="Web-{2EBC9299-17A5-A092-13BD-877127C7DF2D}" dt="2023-12-07T18:23:54.945" v="3"/>
          <ac:spMkLst>
            <pc:docMk/>
            <pc:sldMk cId="3229059720" sldId="267"/>
            <ac:spMk id="4" creationId="{8A9899FF-2D86-3C35-4A7A-99B1BA388859}"/>
          </ac:spMkLst>
        </pc:spChg>
        <pc:spChg chg="add del">
          <ac:chgData name="David Abney" userId="S::abneydavid@seattleu.edu::cfbd9bd9-3f6e-4c8a-af5d-ee9a3eee69ad" providerId="AD" clId="Web-{2EBC9299-17A5-A092-13BD-877127C7DF2D}" dt="2023-12-07T18:30:25.984" v="47"/>
          <ac:spMkLst>
            <pc:docMk/>
            <pc:sldMk cId="3229059720" sldId="267"/>
            <ac:spMk id="24" creationId="{D4771268-CB57-404A-9271-370EB28F6090}"/>
          </ac:spMkLst>
        </pc:spChg>
        <pc:spChg chg="add del">
          <ac:chgData name="David Abney" userId="S::abneydavid@seattleu.edu::cfbd9bd9-3f6e-4c8a-af5d-ee9a3eee69ad" providerId="AD" clId="Web-{2EBC9299-17A5-A092-13BD-877127C7DF2D}" dt="2023-12-07T18:30:25.984" v="47"/>
          <ac:spMkLst>
            <pc:docMk/>
            <pc:sldMk cId="3229059720" sldId="267"/>
            <ac:spMk id="29" creationId="{A4AC5506-6312-4701-8D3C-40187889A947}"/>
          </ac:spMkLst>
        </pc:spChg>
        <pc:picChg chg="add mod ord">
          <ac:chgData name="David Abney" userId="S::abneydavid@seattleu.edu::cfbd9bd9-3f6e-4c8a-af5d-ee9a3eee69ad" providerId="AD" clId="Web-{2EBC9299-17A5-A092-13BD-877127C7DF2D}" dt="2023-12-07T18:30:25.984" v="47"/>
          <ac:picMkLst>
            <pc:docMk/>
            <pc:sldMk cId="3229059720" sldId="267"/>
            <ac:picMk id="5" creationId="{CD43B0AF-B42D-8335-BFC5-DCB020F600AC}"/>
          </ac:picMkLst>
        </pc:picChg>
        <pc:picChg chg="del mod">
          <ac:chgData name="David Abney" userId="S::abneydavid@seattleu.edu::cfbd9bd9-3f6e-4c8a-af5d-ee9a3eee69ad" providerId="AD" clId="Web-{2EBC9299-17A5-A092-13BD-877127C7DF2D}" dt="2023-12-07T18:23:43.554" v="2"/>
          <ac:picMkLst>
            <pc:docMk/>
            <pc:sldMk cId="3229059720" sldId="267"/>
            <ac:picMk id="6" creationId="{163E2D12-2B3D-F839-70EB-44F3B4A4D207}"/>
          </ac:picMkLst>
        </pc:picChg>
      </pc:sldChg>
      <pc:sldChg chg="modSp">
        <pc:chgData name="David Abney" userId="S::abneydavid@seattleu.edu::cfbd9bd9-3f6e-4c8a-af5d-ee9a3eee69ad" providerId="AD" clId="Web-{2EBC9299-17A5-A092-13BD-877127C7DF2D}" dt="2023-12-07T18:30:55.141" v="50" actId="20577"/>
        <pc:sldMkLst>
          <pc:docMk/>
          <pc:sldMk cId="1858926675" sldId="268"/>
        </pc:sldMkLst>
        <pc:spChg chg="mod">
          <ac:chgData name="David Abney" userId="S::abneydavid@seattleu.edu::cfbd9bd9-3f6e-4c8a-af5d-ee9a3eee69ad" providerId="AD" clId="Web-{2EBC9299-17A5-A092-13BD-877127C7DF2D}" dt="2023-12-07T18:30:55.141" v="50" actId="20577"/>
          <ac:spMkLst>
            <pc:docMk/>
            <pc:sldMk cId="1858926675" sldId="268"/>
            <ac:spMk id="3" creationId="{B23CDA7A-D431-3065-6C66-470AA99C75EB}"/>
          </ac:spMkLst>
        </pc:spChg>
      </pc:sldChg>
      <pc:sldChg chg="addSp delSp modSp">
        <pc:chgData name="David Abney" userId="S::abneydavid@seattleu.edu::cfbd9bd9-3f6e-4c8a-af5d-ee9a3eee69ad" providerId="AD" clId="Web-{2EBC9299-17A5-A092-13BD-877127C7DF2D}" dt="2023-12-07T18:30:23.531" v="46"/>
        <pc:sldMkLst>
          <pc:docMk/>
          <pc:sldMk cId="270231246" sldId="269"/>
        </pc:sldMkLst>
        <pc:spChg chg="mod">
          <ac:chgData name="David Abney" userId="S::abneydavid@seattleu.edu::cfbd9bd9-3f6e-4c8a-af5d-ee9a3eee69ad" providerId="AD" clId="Web-{2EBC9299-17A5-A092-13BD-877127C7DF2D}" dt="2023-12-07T18:30:23.531" v="46"/>
          <ac:spMkLst>
            <pc:docMk/>
            <pc:sldMk cId="270231246" sldId="269"/>
            <ac:spMk id="2" creationId="{B9D4C801-CF20-4AC9-F6CD-5B8B5B5A8DF5}"/>
          </ac:spMkLst>
        </pc:spChg>
        <pc:spChg chg="add del mod">
          <ac:chgData name="David Abney" userId="S::abneydavid@seattleu.edu::cfbd9bd9-3f6e-4c8a-af5d-ee9a3eee69ad" providerId="AD" clId="Web-{2EBC9299-17A5-A092-13BD-877127C7DF2D}" dt="2023-12-07T18:24:25.664" v="8"/>
          <ac:spMkLst>
            <pc:docMk/>
            <pc:sldMk cId="270231246" sldId="269"/>
            <ac:spMk id="5" creationId="{2702AFBA-B0D4-2354-722A-5851CBBBAF0F}"/>
          </ac:spMkLst>
        </pc:spChg>
        <pc:spChg chg="add del">
          <ac:chgData name="David Abney" userId="S::abneydavid@seattleu.edu::cfbd9bd9-3f6e-4c8a-af5d-ee9a3eee69ad" providerId="AD" clId="Web-{2EBC9299-17A5-A092-13BD-877127C7DF2D}" dt="2023-12-07T18:30:23.531" v="46"/>
          <ac:spMkLst>
            <pc:docMk/>
            <pc:sldMk cId="270231246" sldId="269"/>
            <ac:spMk id="9" creationId="{D4771268-CB57-404A-9271-370EB28F6090}"/>
          </ac:spMkLst>
        </pc:spChg>
        <pc:spChg chg="add del">
          <ac:chgData name="David Abney" userId="S::abneydavid@seattleu.edu::cfbd9bd9-3f6e-4c8a-af5d-ee9a3eee69ad" providerId="AD" clId="Web-{2EBC9299-17A5-A092-13BD-877127C7DF2D}" dt="2023-12-07T18:30:23.531" v="46"/>
          <ac:spMkLst>
            <pc:docMk/>
            <pc:sldMk cId="270231246" sldId="269"/>
            <ac:spMk id="11" creationId="{A4AC5506-6312-4701-8D3C-40187889A947}"/>
          </ac:spMkLst>
        </pc:spChg>
        <pc:spChg chg="add del">
          <ac:chgData name="David Abney" userId="S::abneydavid@seattleu.edu::cfbd9bd9-3f6e-4c8a-af5d-ee9a3eee69ad" providerId="AD" clId="Web-{2EBC9299-17A5-A092-13BD-877127C7DF2D}" dt="2023-12-07T18:24:55.227" v="12"/>
          <ac:spMkLst>
            <pc:docMk/>
            <pc:sldMk cId="270231246" sldId="269"/>
            <ac:spMk id="13" creationId="{92C14D7E-5290-BDF3-A25F-6F0758A2DFCD}"/>
          </ac:spMkLst>
        </pc:spChg>
        <pc:spChg chg="add del">
          <ac:chgData name="David Abney" userId="S::abneydavid@seattleu.edu::cfbd9bd9-3f6e-4c8a-af5d-ee9a3eee69ad" providerId="AD" clId="Web-{2EBC9299-17A5-A092-13BD-877127C7DF2D}" dt="2023-12-07T18:25:17.821" v="18"/>
          <ac:spMkLst>
            <pc:docMk/>
            <pc:sldMk cId="270231246" sldId="269"/>
            <ac:spMk id="14" creationId="{D4771268-CB57-404A-9271-370EB28F6090}"/>
          </ac:spMkLst>
        </pc:spChg>
        <pc:spChg chg="add del">
          <ac:chgData name="David Abney" userId="S::abneydavid@seattleu.edu::cfbd9bd9-3f6e-4c8a-af5d-ee9a3eee69ad" providerId="AD" clId="Web-{2EBC9299-17A5-A092-13BD-877127C7DF2D}" dt="2023-12-07T18:24:55.227" v="12"/>
          <ac:spMkLst>
            <pc:docMk/>
            <pc:sldMk cId="270231246" sldId="269"/>
            <ac:spMk id="16" creationId="{84ECDE7A-6944-466D-8FFE-149A29BA6BAE}"/>
          </ac:spMkLst>
        </pc:spChg>
        <pc:spChg chg="add del">
          <ac:chgData name="David Abney" userId="S::abneydavid@seattleu.edu::cfbd9bd9-3f6e-4c8a-af5d-ee9a3eee69ad" providerId="AD" clId="Web-{2EBC9299-17A5-A092-13BD-877127C7DF2D}" dt="2023-12-07T18:24:55.227" v="12"/>
          <ac:spMkLst>
            <pc:docMk/>
            <pc:sldMk cId="270231246" sldId="269"/>
            <ac:spMk id="18" creationId="{B3420082-9415-44EC-802E-C77D71D59C57}"/>
          </ac:spMkLst>
        </pc:spChg>
        <pc:spChg chg="add del">
          <ac:chgData name="David Abney" userId="S::abneydavid@seattleu.edu::cfbd9bd9-3f6e-4c8a-af5d-ee9a3eee69ad" providerId="AD" clId="Web-{2EBC9299-17A5-A092-13BD-877127C7DF2D}" dt="2023-12-07T18:24:55.227" v="12"/>
          <ac:spMkLst>
            <pc:docMk/>
            <pc:sldMk cId="270231246" sldId="269"/>
            <ac:spMk id="20" creationId="{55A52C45-1FCB-4636-A80F-2849B8226C01}"/>
          </ac:spMkLst>
        </pc:spChg>
        <pc:spChg chg="add del">
          <ac:chgData name="David Abney" userId="S::abneydavid@seattleu.edu::cfbd9bd9-3f6e-4c8a-af5d-ee9a3eee69ad" providerId="AD" clId="Web-{2EBC9299-17A5-A092-13BD-877127C7DF2D}" dt="2023-12-07T18:24:55.227" v="12"/>
          <ac:spMkLst>
            <pc:docMk/>
            <pc:sldMk cId="270231246" sldId="269"/>
            <ac:spMk id="22" creationId="{768EB4DD-3704-43AD-92B3-C4E0C6EA92CB}"/>
          </ac:spMkLst>
        </pc:spChg>
        <pc:spChg chg="add del">
          <ac:chgData name="David Abney" userId="S::abneydavid@seattleu.edu::cfbd9bd9-3f6e-4c8a-af5d-ee9a3eee69ad" providerId="AD" clId="Web-{2EBC9299-17A5-A092-13BD-877127C7DF2D}" dt="2023-12-07T18:25:03.993" v="14"/>
          <ac:spMkLst>
            <pc:docMk/>
            <pc:sldMk cId="270231246" sldId="269"/>
            <ac:spMk id="24" creationId="{2B97F24A-32CE-4C1C-A50D-3016B394DCFB}"/>
          </ac:spMkLst>
        </pc:spChg>
        <pc:spChg chg="add del">
          <ac:chgData name="David Abney" userId="S::abneydavid@seattleu.edu::cfbd9bd9-3f6e-4c8a-af5d-ee9a3eee69ad" providerId="AD" clId="Web-{2EBC9299-17A5-A092-13BD-877127C7DF2D}" dt="2023-12-07T18:25:03.993" v="14"/>
          <ac:spMkLst>
            <pc:docMk/>
            <pc:sldMk cId="270231246" sldId="269"/>
            <ac:spMk id="25" creationId="{CD8B4F24-440B-49E9-B85D-733523DC064B}"/>
          </ac:spMkLst>
        </pc:spChg>
        <pc:spChg chg="add del">
          <ac:chgData name="David Abney" userId="S::abneydavid@seattleu.edu::cfbd9bd9-3f6e-4c8a-af5d-ee9a3eee69ad" providerId="AD" clId="Web-{2EBC9299-17A5-A092-13BD-877127C7DF2D}" dt="2023-12-07T18:25:03.993" v="14"/>
          <ac:spMkLst>
            <pc:docMk/>
            <pc:sldMk cId="270231246" sldId="269"/>
            <ac:spMk id="26" creationId="{7E845EC6-5601-F1F7-DFE7-F4B5C974EBC2}"/>
          </ac:spMkLst>
        </pc:spChg>
        <pc:spChg chg="add del">
          <ac:chgData name="David Abney" userId="S::abneydavid@seattleu.edu::cfbd9bd9-3f6e-4c8a-af5d-ee9a3eee69ad" providerId="AD" clId="Web-{2EBC9299-17A5-A092-13BD-877127C7DF2D}" dt="2023-12-07T18:25:10.540" v="16"/>
          <ac:spMkLst>
            <pc:docMk/>
            <pc:sldMk cId="270231246" sldId="269"/>
            <ac:spMk id="28" creationId="{A8908DB7-C3A6-4FCB-9820-CEE02B398C4A}"/>
          </ac:spMkLst>
        </pc:spChg>
        <pc:spChg chg="add del">
          <ac:chgData name="David Abney" userId="S::abneydavid@seattleu.edu::cfbd9bd9-3f6e-4c8a-af5d-ee9a3eee69ad" providerId="AD" clId="Web-{2EBC9299-17A5-A092-13BD-877127C7DF2D}" dt="2023-12-07T18:25:10.540" v="16"/>
          <ac:spMkLst>
            <pc:docMk/>
            <pc:sldMk cId="270231246" sldId="269"/>
            <ac:spMk id="29" creationId="{535742DD-1B16-4E9D-B715-0D74B4574A68}"/>
          </ac:spMkLst>
        </pc:spChg>
        <pc:spChg chg="add del">
          <ac:chgData name="David Abney" userId="S::abneydavid@seattleu.edu::cfbd9bd9-3f6e-4c8a-af5d-ee9a3eee69ad" providerId="AD" clId="Web-{2EBC9299-17A5-A092-13BD-877127C7DF2D}" dt="2023-12-07T18:25:10.540" v="16"/>
          <ac:spMkLst>
            <pc:docMk/>
            <pc:sldMk cId="270231246" sldId="269"/>
            <ac:spMk id="30" creationId="{E3307ABF-191C-2B37-819B-36EE55DCFF7E}"/>
          </ac:spMkLst>
        </pc:spChg>
        <pc:picChg chg="del">
          <ac:chgData name="David Abney" userId="S::abneydavid@seattleu.edu::cfbd9bd9-3f6e-4c8a-af5d-ee9a3eee69ad" providerId="AD" clId="Web-{2EBC9299-17A5-A092-13BD-877127C7DF2D}" dt="2023-12-07T18:24:20.476" v="7"/>
          <ac:picMkLst>
            <pc:docMk/>
            <pc:sldMk cId="270231246" sldId="269"/>
            <ac:picMk id="4" creationId="{3CCC7F2E-4971-ECDC-0B20-A6B24EEE845F}"/>
          </ac:picMkLst>
        </pc:picChg>
        <pc:picChg chg="add mod ord">
          <ac:chgData name="David Abney" userId="S::abneydavid@seattleu.edu::cfbd9bd9-3f6e-4c8a-af5d-ee9a3eee69ad" providerId="AD" clId="Web-{2EBC9299-17A5-A092-13BD-877127C7DF2D}" dt="2023-12-07T18:30:23.531" v="46"/>
          <ac:picMkLst>
            <pc:docMk/>
            <pc:sldMk cId="270231246" sldId="269"/>
            <ac:picMk id="6" creationId="{8B8D5886-68B1-5C6F-4F7D-493517698801}"/>
          </ac:picMkLst>
        </pc:picChg>
      </pc:sldChg>
    </pc:docChg>
  </pc:docChgLst>
  <pc:docChgLst>
    <pc:chgData name="David Abney" userId="S::abneydavid@seattleu.edu::cfbd9bd9-3f6e-4c8a-af5d-ee9a3eee69ad" providerId="AD" clId="Web-{4965322B-ED6D-5405-32C7-274748ABC7FE}"/>
    <pc:docChg chg="addSld modSld">
      <pc:chgData name="David Abney" userId="S::abneydavid@seattleu.edu::cfbd9bd9-3f6e-4c8a-af5d-ee9a3eee69ad" providerId="AD" clId="Web-{4965322B-ED6D-5405-32C7-274748ABC7FE}" dt="2023-12-07T00:55:40.584" v="177"/>
      <pc:docMkLst>
        <pc:docMk/>
      </pc:docMkLst>
      <pc:sldChg chg="modSp">
        <pc:chgData name="David Abney" userId="S::abneydavid@seattleu.edu::cfbd9bd9-3f6e-4c8a-af5d-ee9a3eee69ad" providerId="AD" clId="Web-{4965322B-ED6D-5405-32C7-274748ABC7FE}" dt="2023-12-06T18:18:26.218" v="5" actId="20577"/>
        <pc:sldMkLst>
          <pc:docMk/>
          <pc:sldMk cId="2797553332" sldId="257"/>
        </pc:sldMkLst>
        <pc:spChg chg="mod">
          <ac:chgData name="David Abney" userId="S::abneydavid@seattleu.edu::cfbd9bd9-3f6e-4c8a-af5d-ee9a3eee69ad" providerId="AD" clId="Web-{4965322B-ED6D-5405-32C7-274748ABC7FE}" dt="2023-12-06T18:18:26.218" v="5" actId="20577"/>
          <ac:spMkLst>
            <pc:docMk/>
            <pc:sldMk cId="2797553332" sldId="257"/>
            <ac:spMk id="12" creationId="{85182836-2B07-01C1-C285-97ADD6EEA6CA}"/>
          </ac:spMkLst>
        </pc:spChg>
      </pc:sldChg>
      <pc:sldChg chg="modSp">
        <pc:chgData name="David Abney" userId="S::abneydavid@seattleu.edu::cfbd9bd9-3f6e-4c8a-af5d-ee9a3eee69ad" providerId="AD" clId="Web-{4965322B-ED6D-5405-32C7-274748ABC7FE}" dt="2023-12-06T18:25:38.603" v="91" actId="20577"/>
        <pc:sldMkLst>
          <pc:docMk/>
          <pc:sldMk cId="2669308547" sldId="258"/>
        </pc:sldMkLst>
        <pc:graphicFrameChg chg="modGraphic">
          <ac:chgData name="David Abney" userId="S::abneydavid@seattleu.edu::cfbd9bd9-3f6e-4c8a-af5d-ee9a3eee69ad" providerId="AD" clId="Web-{4965322B-ED6D-5405-32C7-274748ABC7FE}" dt="2023-12-06T18:25:38.603" v="91" actId="20577"/>
          <ac:graphicFrameMkLst>
            <pc:docMk/>
            <pc:sldMk cId="2669308547" sldId="258"/>
            <ac:graphicFrameMk id="44" creationId="{E8E23496-7382-ECDC-773B-1F67694E2356}"/>
          </ac:graphicFrameMkLst>
        </pc:graphicFrameChg>
      </pc:sldChg>
      <pc:sldChg chg="addSp delSp modSp new mod setBg">
        <pc:chgData name="David Abney" userId="S::abneydavid@seattleu.edu::cfbd9bd9-3f6e-4c8a-af5d-ee9a3eee69ad" providerId="AD" clId="Web-{4965322B-ED6D-5405-32C7-274748ABC7FE}" dt="2023-12-06T18:47:39.264" v="107" actId="20577"/>
        <pc:sldMkLst>
          <pc:docMk/>
          <pc:sldMk cId="3871785016" sldId="265"/>
        </pc:sldMkLst>
        <pc:spChg chg="mod">
          <ac:chgData name="David Abney" userId="S::abneydavid@seattleu.edu::cfbd9bd9-3f6e-4c8a-af5d-ee9a3eee69ad" providerId="AD" clId="Web-{4965322B-ED6D-5405-32C7-274748ABC7FE}" dt="2023-12-06T18:47:39.264" v="107" actId="20577"/>
          <ac:spMkLst>
            <pc:docMk/>
            <pc:sldMk cId="3871785016" sldId="265"/>
            <ac:spMk id="2" creationId="{B9D4C801-CF20-4AC9-F6CD-5B8B5B5A8DF5}"/>
          </ac:spMkLst>
        </pc:spChg>
        <pc:spChg chg="del">
          <ac:chgData name="David Abney" userId="S::abneydavid@seattleu.edu::cfbd9bd9-3f6e-4c8a-af5d-ee9a3eee69ad" providerId="AD" clId="Web-{4965322B-ED6D-5405-32C7-274748ABC7FE}" dt="2023-12-06T18:47:03.747" v="99"/>
          <ac:spMkLst>
            <pc:docMk/>
            <pc:sldMk cId="3871785016" sldId="265"/>
            <ac:spMk id="3" creationId="{F42EE480-A5B2-33DD-E2DB-09D319C8F493}"/>
          </ac:spMkLst>
        </pc:spChg>
        <pc:spChg chg="add">
          <ac:chgData name="David Abney" userId="S::abneydavid@seattleu.edu::cfbd9bd9-3f6e-4c8a-af5d-ee9a3eee69ad" providerId="AD" clId="Web-{4965322B-ED6D-5405-32C7-274748ABC7FE}" dt="2023-12-06T18:47:23.920" v="100"/>
          <ac:spMkLst>
            <pc:docMk/>
            <pc:sldMk cId="3871785016" sldId="265"/>
            <ac:spMk id="9" creationId="{D4771268-CB57-404A-9271-370EB28F6090}"/>
          </ac:spMkLst>
        </pc:spChg>
        <pc:picChg chg="add mod ord">
          <ac:chgData name="David Abney" userId="S::abneydavid@seattleu.edu::cfbd9bd9-3f6e-4c8a-af5d-ee9a3eee69ad" providerId="AD" clId="Web-{4965322B-ED6D-5405-32C7-274748ABC7FE}" dt="2023-12-06T18:47:23.920" v="100"/>
          <ac:picMkLst>
            <pc:docMk/>
            <pc:sldMk cId="3871785016" sldId="265"/>
            <ac:picMk id="4" creationId="{3CCC7F2E-4971-ECDC-0B20-A6B24EEE845F}"/>
          </ac:picMkLst>
        </pc:picChg>
      </pc:sldChg>
      <pc:sldChg chg="addSp delSp modSp new mod setBg">
        <pc:chgData name="David Abney" userId="S::abneydavid@seattleu.edu::cfbd9bd9-3f6e-4c8a-af5d-ee9a3eee69ad" providerId="AD" clId="Web-{4965322B-ED6D-5405-32C7-274748ABC7FE}" dt="2023-12-06T19:34:53.693" v="170"/>
        <pc:sldMkLst>
          <pc:docMk/>
          <pc:sldMk cId="1361130992" sldId="266"/>
        </pc:sldMkLst>
        <pc:spChg chg="mod">
          <ac:chgData name="David Abney" userId="S::abneydavid@seattleu.edu::cfbd9bd9-3f6e-4c8a-af5d-ee9a3eee69ad" providerId="AD" clId="Web-{4965322B-ED6D-5405-32C7-274748ABC7FE}" dt="2023-12-06T18:49:13.192" v="147"/>
          <ac:spMkLst>
            <pc:docMk/>
            <pc:sldMk cId="1361130992" sldId="266"/>
            <ac:spMk id="2" creationId="{C68F9348-745C-1EBF-274B-384D636C22EF}"/>
          </ac:spMkLst>
        </pc:spChg>
        <pc:spChg chg="del">
          <ac:chgData name="David Abney" userId="S::abneydavid@seattleu.edu::cfbd9bd9-3f6e-4c8a-af5d-ee9a3eee69ad" providerId="AD" clId="Web-{4965322B-ED6D-5405-32C7-274748ABC7FE}" dt="2023-12-06T18:49:09.630" v="146"/>
          <ac:spMkLst>
            <pc:docMk/>
            <pc:sldMk cId="1361130992" sldId="266"/>
            <ac:spMk id="3" creationId="{469A6C7A-379E-B2C2-07E3-499C960536C0}"/>
          </ac:spMkLst>
        </pc:spChg>
        <pc:spChg chg="add del mod">
          <ac:chgData name="David Abney" userId="S::abneydavid@seattleu.edu::cfbd9bd9-3f6e-4c8a-af5d-ee9a3eee69ad" providerId="AD" clId="Web-{4965322B-ED6D-5405-32C7-274748ABC7FE}" dt="2023-12-06T19:34:49.614" v="168"/>
          <ac:spMkLst>
            <pc:docMk/>
            <pc:sldMk cId="1361130992" sldId="266"/>
            <ac:spMk id="5" creationId="{47A661A7-425E-CBB0-01AF-020F0E67F54C}"/>
          </ac:spMkLst>
        </pc:spChg>
        <pc:spChg chg="add del">
          <ac:chgData name="David Abney" userId="S::abneydavid@seattleu.edu::cfbd9bd9-3f6e-4c8a-af5d-ee9a3eee69ad" providerId="AD" clId="Web-{4965322B-ED6D-5405-32C7-274748ABC7FE}" dt="2023-12-06T19:34:53.693" v="170"/>
          <ac:spMkLst>
            <pc:docMk/>
            <pc:sldMk cId="1361130992" sldId="266"/>
            <ac:spMk id="9" creationId="{D4771268-CB57-404A-9271-370EB28F6090}"/>
          </ac:spMkLst>
        </pc:spChg>
        <pc:spChg chg="add">
          <ac:chgData name="David Abney" userId="S::abneydavid@seattleu.edu::cfbd9bd9-3f6e-4c8a-af5d-ee9a3eee69ad" providerId="AD" clId="Web-{4965322B-ED6D-5405-32C7-274748ABC7FE}" dt="2023-12-06T19:34:53.693" v="170"/>
          <ac:spMkLst>
            <pc:docMk/>
            <pc:sldMk cId="1361130992" sldId="266"/>
            <ac:spMk id="14" creationId="{D4771268-CB57-404A-9271-370EB28F6090}"/>
          </ac:spMkLst>
        </pc:spChg>
        <pc:picChg chg="add del mod ord">
          <ac:chgData name="David Abney" userId="S::abneydavid@seattleu.edu::cfbd9bd9-3f6e-4c8a-af5d-ee9a3eee69ad" providerId="AD" clId="Web-{4965322B-ED6D-5405-32C7-274748ABC7FE}" dt="2023-12-06T19:34:44.724" v="167"/>
          <ac:picMkLst>
            <pc:docMk/>
            <pc:sldMk cId="1361130992" sldId="266"/>
            <ac:picMk id="4" creationId="{AD0C4FFB-9686-B4B7-887C-8E5ABF8CED99}"/>
          </ac:picMkLst>
        </pc:picChg>
        <pc:picChg chg="add mod ord">
          <ac:chgData name="David Abney" userId="S::abneydavid@seattleu.edu::cfbd9bd9-3f6e-4c8a-af5d-ee9a3eee69ad" providerId="AD" clId="Web-{4965322B-ED6D-5405-32C7-274748ABC7FE}" dt="2023-12-06T19:34:53.693" v="170"/>
          <ac:picMkLst>
            <pc:docMk/>
            <pc:sldMk cId="1361130992" sldId="266"/>
            <ac:picMk id="6" creationId="{15CA3991-C749-64B3-F2FE-0F46596A0842}"/>
          </ac:picMkLst>
        </pc:picChg>
      </pc:sldChg>
      <pc:sldChg chg="addSp delSp modSp new mod setBg">
        <pc:chgData name="David Abney" userId="S::abneydavid@seattleu.edu::cfbd9bd9-3f6e-4c8a-af5d-ee9a3eee69ad" providerId="AD" clId="Web-{4965322B-ED6D-5405-32C7-274748ABC7FE}" dt="2023-12-07T00:55:40.584" v="177"/>
        <pc:sldMkLst>
          <pc:docMk/>
          <pc:sldMk cId="3229059720" sldId="267"/>
        </pc:sldMkLst>
        <pc:spChg chg="mod">
          <ac:chgData name="David Abney" userId="S::abneydavid@seattleu.edu::cfbd9bd9-3f6e-4c8a-af5d-ee9a3eee69ad" providerId="AD" clId="Web-{4965322B-ED6D-5405-32C7-274748ABC7FE}" dt="2023-12-07T00:55:40.584" v="177"/>
          <ac:spMkLst>
            <pc:docMk/>
            <pc:sldMk cId="3229059720" sldId="267"/>
            <ac:spMk id="2" creationId="{00E15185-E77E-B951-8563-30F33852A118}"/>
          </ac:spMkLst>
        </pc:spChg>
        <pc:spChg chg="del">
          <ac:chgData name="David Abney" userId="S::abneydavid@seattleu.edu::cfbd9bd9-3f6e-4c8a-af5d-ee9a3eee69ad" providerId="AD" clId="Web-{4965322B-ED6D-5405-32C7-274748ABC7FE}" dt="2023-12-06T18:48:25.049" v="138"/>
          <ac:spMkLst>
            <pc:docMk/>
            <pc:sldMk cId="3229059720" sldId="267"/>
            <ac:spMk id="3" creationId="{803DE52F-96E4-014A-2D57-165472AAF8ED}"/>
          </ac:spMkLst>
        </pc:spChg>
        <pc:spChg chg="add del mod">
          <ac:chgData name="David Abney" userId="S::abneydavid@seattleu.edu::cfbd9bd9-3f6e-4c8a-af5d-ee9a3eee69ad" providerId="AD" clId="Web-{4965322B-ED6D-5405-32C7-274748ABC7FE}" dt="2023-12-07T00:55:07.208" v="172"/>
          <ac:spMkLst>
            <pc:docMk/>
            <pc:sldMk cId="3229059720" sldId="267"/>
            <ac:spMk id="5" creationId="{0DEE6795-DD6E-0718-9A7F-8B7DD7B67D71}"/>
          </ac:spMkLst>
        </pc:spChg>
        <pc:spChg chg="add del">
          <ac:chgData name="David Abney" userId="S::abneydavid@seattleu.edu::cfbd9bd9-3f6e-4c8a-af5d-ee9a3eee69ad" providerId="AD" clId="Web-{4965322B-ED6D-5405-32C7-274748ABC7FE}" dt="2023-12-07T00:55:40.584" v="177"/>
          <ac:spMkLst>
            <pc:docMk/>
            <pc:sldMk cId="3229059720" sldId="267"/>
            <ac:spMk id="9" creationId="{D4771268-CB57-404A-9271-370EB28F6090}"/>
          </ac:spMkLst>
        </pc:spChg>
        <pc:spChg chg="add del">
          <ac:chgData name="David Abney" userId="S::abneydavid@seattleu.edu::cfbd9bd9-3f6e-4c8a-af5d-ee9a3eee69ad" providerId="AD" clId="Web-{4965322B-ED6D-5405-32C7-274748ABC7FE}" dt="2023-12-07T00:55:40.584" v="176"/>
          <ac:spMkLst>
            <pc:docMk/>
            <pc:sldMk cId="3229059720" sldId="267"/>
            <ac:spMk id="13" creationId="{690C67C7-031C-1455-59E5-0AB7617988AD}"/>
          </ac:spMkLst>
        </pc:spChg>
        <pc:spChg chg="add del">
          <ac:chgData name="David Abney" userId="S::abneydavid@seattleu.edu::cfbd9bd9-3f6e-4c8a-af5d-ee9a3eee69ad" providerId="AD" clId="Web-{4965322B-ED6D-5405-32C7-274748ABC7FE}" dt="2023-12-07T00:55:24.302" v="174"/>
          <ac:spMkLst>
            <pc:docMk/>
            <pc:sldMk cId="3229059720" sldId="267"/>
            <ac:spMk id="14" creationId="{D4771268-CB57-404A-9271-370EB28F6090}"/>
          </ac:spMkLst>
        </pc:spChg>
        <pc:spChg chg="add del">
          <ac:chgData name="David Abney" userId="S::abneydavid@seattleu.edu::cfbd9bd9-3f6e-4c8a-af5d-ee9a3eee69ad" providerId="AD" clId="Web-{4965322B-ED6D-5405-32C7-274748ABC7FE}" dt="2023-12-07T00:55:40.584" v="176"/>
          <ac:spMkLst>
            <pc:docMk/>
            <pc:sldMk cId="3229059720" sldId="267"/>
            <ac:spMk id="16" creationId="{058A14AF-9FB5-4CC7-BA35-E8E85D3EDF0E}"/>
          </ac:spMkLst>
        </pc:spChg>
        <pc:spChg chg="add del">
          <ac:chgData name="David Abney" userId="S::abneydavid@seattleu.edu::cfbd9bd9-3f6e-4c8a-af5d-ee9a3eee69ad" providerId="AD" clId="Web-{4965322B-ED6D-5405-32C7-274748ABC7FE}" dt="2023-12-07T00:55:40.584" v="176"/>
          <ac:spMkLst>
            <pc:docMk/>
            <pc:sldMk cId="3229059720" sldId="267"/>
            <ac:spMk id="18" creationId="{3A9A4357-BD1D-4622-A4FE-766E6AB8DE84}"/>
          </ac:spMkLst>
        </pc:spChg>
        <pc:spChg chg="add del">
          <ac:chgData name="David Abney" userId="S::abneydavid@seattleu.edu::cfbd9bd9-3f6e-4c8a-af5d-ee9a3eee69ad" providerId="AD" clId="Web-{4965322B-ED6D-5405-32C7-274748ABC7FE}" dt="2023-12-07T00:55:40.584" v="176"/>
          <ac:spMkLst>
            <pc:docMk/>
            <pc:sldMk cId="3229059720" sldId="267"/>
            <ac:spMk id="20" creationId="{E659831F-0D9A-4C63-9EBB-8435B85A440F}"/>
          </ac:spMkLst>
        </pc:spChg>
        <pc:spChg chg="add del">
          <ac:chgData name="David Abney" userId="S::abneydavid@seattleu.edu::cfbd9bd9-3f6e-4c8a-af5d-ee9a3eee69ad" providerId="AD" clId="Web-{4965322B-ED6D-5405-32C7-274748ABC7FE}" dt="2023-12-07T00:55:40.584" v="176"/>
          <ac:spMkLst>
            <pc:docMk/>
            <pc:sldMk cId="3229059720" sldId="267"/>
            <ac:spMk id="22" creationId="{E6995CE5-F890-4ABA-82A2-26507CE8D2A3}"/>
          </ac:spMkLst>
        </pc:spChg>
        <pc:spChg chg="add">
          <ac:chgData name="David Abney" userId="S::abneydavid@seattleu.edu::cfbd9bd9-3f6e-4c8a-af5d-ee9a3eee69ad" providerId="AD" clId="Web-{4965322B-ED6D-5405-32C7-274748ABC7FE}" dt="2023-12-07T00:55:40.584" v="177"/>
          <ac:spMkLst>
            <pc:docMk/>
            <pc:sldMk cId="3229059720" sldId="267"/>
            <ac:spMk id="24" creationId="{D4771268-CB57-404A-9271-370EB28F6090}"/>
          </ac:spMkLst>
        </pc:spChg>
        <pc:picChg chg="add del mod ord">
          <ac:chgData name="David Abney" userId="S::abneydavid@seattleu.edu::cfbd9bd9-3f6e-4c8a-af5d-ee9a3eee69ad" providerId="AD" clId="Web-{4965322B-ED6D-5405-32C7-274748ABC7FE}" dt="2023-12-07T00:55:03.411" v="171"/>
          <ac:picMkLst>
            <pc:docMk/>
            <pc:sldMk cId="3229059720" sldId="267"/>
            <ac:picMk id="4" creationId="{895F7C68-4AC4-CD1E-A420-5C9AD150F20E}"/>
          </ac:picMkLst>
        </pc:picChg>
        <pc:picChg chg="add mod ord">
          <ac:chgData name="David Abney" userId="S::abneydavid@seattleu.edu::cfbd9bd9-3f6e-4c8a-af5d-ee9a3eee69ad" providerId="AD" clId="Web-{4965322B-ED6D-5405-32C7-274748ABC7FE}" dt="2023-12-07T00:55:40.584" v="177"/>
          <ac:picMkLst>
            <pc:docMk/>
            <pc:sldMk cId="3229059720" sldId="267"/>
            <ac:picMk id="6" creationId="{163E2D12-2B3D-F839-70EB-44F3B4A4D207}"/>
          </ac:picMkLst>
        </pc:picChg>
      </pc:sldChg>
    </pc:docChg>
  </pc:docChgLst>
  <pc:docChgLst>
    <pc:chgData name="Aishwarya Saibewar" userId="S::asaibewar@seattleu.edu::058156b4-9dc8-4e2a-a2cf-dae83cf699c6" providerId="AD" clId="Web-{0DF20C4C-5D01-8547-0ACA-B307DB8A9300}"/>
    <pc:docChg chg="modSld">
      <pc:chgData name="Aishwarya Saibewar" userId="S::asaibewar@seattleu.edu::058156b4-9dc8-4e2a-a2cf-dae83cf699c6" providerId="AD" clId="Web-{0DF20C4C-5D01-8547-0ACA-B307DB8A9300}" dt="2023-12-05T19:45:28.192" v="1" actId="20577"/>
      <pc:docMkLst>
        <pc:docMk/>
      </pc:docMkLst>
      <pc:sldChg chg="modSp">
        <pc:chgData name="Aishwarya Saibewar" userId="S::asaibewar@seattleu.edu::058156b4-9dc8-4e2a-a2cf-dae83cf699c6" providerId="AD" clId="Web-{0DF20C4C-5D01-8547-0ACA-B307DB8A9300}" dt="2023-12-05T19:45:28.192" v="1" actId="20577"/>
        <pc:sldMkLst>
          <pc:docMk/>
          <pc:sldMk cId="109857222" sldId="256"/>
        </pc:sldMkLst>
        <pc:spChg chg="mod">
          <ac:chgData name="Aishwarya Saibewar" userId="S::asaibewar@seattleu.edu::058156b4-9dc8-4e2a-a2cf-dae83cf699c6" providerId="AD" clId="Web-{0DF20C4C-5D01-8547-0ACA-B307DB8A9300}" dt="2023-12-05T19:45:28.192" v="1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Karthika Selvaraj" userId="S::kselvaraj@seattleu.edu::5a60a477-6244-40c0-bd05-c52c0cf9ba77" providerId="AD" clId="Web-{C21F2CD5-F856-1D8D-E5CD-AE0DF3BC6515}"/>
    <pc:docChg chg="addSld delSld modSld">
      <pc:chgData name="Karthika Selvaraj" userId="S::kselvaraj@seattleu.edu::5a60a477-6244-40c0-bd05-c52c0cf9ba77" providerId="AD" clId="Web-{C21F2CD5-F856-1D8D-E5CD-AE0DF3BC6515}" dt="2023-12-07T22:46:28.339" v="72" actId="20577"/>
      <pc:docMkLst>
        <pc:docMk/>
      </pc:docMkLst>
      <pc:sldChg chg="addSp delSp modSp">
        <pc:chgData name="Karthika Selvaraj" userId="S::kselvaraj@seattleu.edu::5a60a477-6244-40c0-bd05-c52c0cf9ba77" providerId="AD" clId="Web-{C21F2CD5-F856-1D8D-E5CD-AE0DF3BC6515}" dt="2023-12-07T22:41:03.438" v="25"/>
        <pc:sldMkLst>
          <pc:docMk/>
          <pc:sldMk cId="1361130992" sldId="266"/>
        </pc:sldMkLst>
        <pc:spChg chg="mod">
          <ac:chgData name="Karthika Selvaraj" userId="S::kselvaraj@seattleu.edu::5a60a477-6244-40c0-bd05-c52c0cf9ba77" providerId="AD" clId="Web-{C21F2CD5-F856-1D8D-E5CD-AE0DF3BC6515}" dt="2023-12-07T22:41:03.438" v="25"/>
          <ac:spMkLst>
            <pc:docMk/>
            <pc:sldMk cId="1361130992" sldId="266"/>
            <ac:spMk id="2" creationId="{C68F9348-745C-1EBF-274B-384D636C22EF}"/>
          </ac:spMkLst>
        </pc:spChg>
        <pc:spChg chg="add del mod">
          <ac:chgData name="Karthika Selvaraj" userId="S::kselvaraj@seattleu.edu::5a60a477-6244-40c0-bd05-c52c0cf9ba77" providerId="AD" clId="Web-{C21F2CD5-F856-1D8D-E5CD-AE0DF3BC6515}" dt="2023-12-07T22:37:47.603" v="2"/>
          <ac:spMkLst>
            <pc:docMk/>
            <pc:sldMk cId="1361130992" sldId="266"/>
            <ac:spMk id="4" creationId="{EE1A7A6E-3C80-00D2-0281-2037CDC24579}"/>
          </ac:spMkLst>
        </pc:spChg>
        <pc:spChg chg="add del mod">
          <ac:chgData name="Karthika Selvaraj" userId="S::kselvaraj@seattleu.edu::5a60a477-6244-40c0-bd05-c52c0cf9ba77" providerId="AD" clId="Web-{C21F2CD5-F856-1D8D-E5CD-AE0DF3BC6515}" dt="2023-12-07T22:38:25.557" v="7"/>
          <ac:spMkLst>
            <pc:docMk/>
            <pc:sldMk cId="1361130992" sldId="266"/>
            <ac:spMk id="7" creationId="{48A43CD5-04B7-1578-0FE0-5A80E9742098}"/>
          </ac:spMkLst>
        </pc:spChg>
        <pc:spChg chg="add del">
          <ac:chgData name="Karthika Selvaraj" userId="S::kselvaraj@seattleu.edu::5a60a477-6244-40c0-bd05-c52c0cf9ba77" providerId="AD" clId="Web-{C21F2CD5-F856-1D8D-E5CD-AE0DF3BC6515}" dt="2023-12-07T22:41:03.438" v="25"/>
          <ac:spMkLst>
            <pc:docMk/>
            <pc:sldMk cId="1361130992" sldId="266"/>
            <ac:spMk id="14" creationId="{D4771268-CB57-404A-9271-370EB28F6090}"/>
          </ac:spMkLst>
        </pc:spChg>
        <pc:spChg chg="add del mod">
          <ac:chgData name="Karthika Selvaraj" userId="S::kselvaraj@seattleu.edu::5a60a477-6244-40c0-bd05-c52c0cf9ba77" providerId="AD" clId="Web-{C21F2CD5-F856-1D8D-E5CD-AE0DF3BC6515}" dt="2023-12-07T22:41:03.438" v="25"/>
          <ac:spMkLst>
            <pc:docMk/>
            <pc:sldMk cId="1361130992" sldId="266"/>
            <ac:spMk id="18" creationId="{A4AC5506-6312-4701-8D3C-40187889A947}"/>
          </ac:spMkLst>
        </pc:spChg>
        <pc:picChg chg="add del mod ord">
          <ac:chgData name="Karthika Selvaraj" userId="S::kselvaraj@seattleu.edu::5a60a477-6244-40c0-bd05-c52c0cf9ba77" providerId="AD" clId="Web-{C21F2CD5-F856-1D8D-E5CD-AE0DF3BC6515}" dt="2023-12-07T22:37:48.869" v="3"/>
          <ac:picMkLst>
            <pc:docMk/>
            <pc:sldMk cId="1361130992" sldId="266"/>
            <ac:picMk id="5" creationId="{927DFD8E-790B-81F5-EE33-505CE68F1C32}"/>
          </ac:picMkLst>
        </pc:picChg>
        <pc:picChg chg="add mod ord">
          <ac:chgData name="Karthika Selvaraj" userId="S::kselvaraj@seattleu.edu::5a60a477-6244-40c0-bd05-c52c0cf9ba77" providerId="AD" clId="Web-{C21F2CD5-F856-1D8D-E5CD-AE0DF3BC6515}" dt="2023-12-07T22:41:03.438" v="25"/>
          <ac:picMkLst>
            <pc:docMk/>
            <pc:sldMk cId="1361130992" sldId="266"/>
            <ac:picMk id="8" creationId="{A9EA5C79-B102-284F-AD4B-377FF7AA5A4C}"/>
          </ac:picMkLst>
        </pc:picChg>
        <pc:picChg chg="del">
          <ac:chgData name="Karthika Selvaraj" userId="S::kselvaraj@seattleu.edu::5a60a477-6244-40c0-bd05-c52c0cf9ba77" providerId="AD" clId="Web-{C21F2CD5-F856-1D8D-E5CD-AE0DF3BC6515}" dt="2023-12-07T22:37:46.072" v="1"/>
          <ac:picMkLst>
            <pc:docMk/>
            <pc:sldMk cId="1361130992" sldId="266"/>
            <ac:picMk id="17" creationId="{7F5EB50E-FB06-44ED-22C8-C4F9E961015E}"/>
          </ac:picMkLst>
        </pc:picChg>
      </pc:sldChg>
      <pc:sldChg chg="addSp delSp modSp">
        <pc:chgData name="Karthika Selvaraj" userId="S::kselvaraj@seattleu.edu::5a60a477-6244-40c0-bd05-c52c0cf9ba77" providerId="AD" clId="Web-{C21F2CD5-F856-1D8D-E5CD-AE0DF3BC6515}" dt="2023-12-07T22:42:34.988" v="34" actId="14100"/>
        <pc:sldMkLst>
          <pc:docMk/>
          <pc:sldMk cId="3229059720" sldId="267"/>
        </pc:sldMkLst>
        <pc:spChg chg="del">
          <ac:chgData name="Karthika Selvaraj" userId="S::kselvaraj@seattleu.edu::5a60a477-6244-40c0-bd05-c52c0cf9ba77" providerId="AD" clId="Web-{C21F2CD5-F856-1D8D-E5CD-AE0DF3BC6515}" dt="2023-12-07T22:42:17.581" v="28"/>
          <ac:spMkLst>
            <pc:docMk/>
            <pc:sldMk cId="3229059720" sldId="267"/>
            <ac:spMk id="9" creationId="{61D9E86C-B9FF-E1CD-15C0-5397EB77F413}"/>
          </ac:spMkLst>
        </pc:spChg>
        <pc:picChg chg="add mod ord">
          <ac:chgData name="Karthika Selvaraj" userId="S::kselvaraj@seattleu.edu::5a60a477-6244-40c0-bd05-c52c0cf9ba77" providerId="AD" clId="Web-{C21F2CD5-F856-1D8D-E5CD-AE0DF3BC6515}" dt="2023-12-07T22:42:34.988" v="34" actId="14100"/>
          <ac:picMkLst>
            <pc:docMk/>
            <pc:sldMk cId="3229059720" sldId="267"/>
            <ac:picMk id="3" creationId="{16327F31-9177-BAE0-0D19-FCD31C2F5575}"/>
          </ac:picMkLst>
        </pc:picChg>
      </pc:sldChg>
      <pc:sldChg chg="modSp">
        <pc:chgData name="Karthika Selvaraj" userId="S::kselvaraj@seattleu.edu::5a60a477-6244-40c0-bd05-c52c0cf9ba77" providerId="AD" clId="Web-{C21F2CD5-F856-1D8D-E5CD-AE0DF3BC6515}" dt="2023-12-07T22:46:28.339" v="72" actId="20577"/>
        <pc:sldMkLst>
          <pc:docMk/>
          <pc:sldMk cId="1858926675" sldId="268"/>
        </pc:sldMkLst>
        <pc:spChg chg="mod">
          <ac:chgData name="Karthika Selvaraj" userId="S::kselvaraj@seattleu.edu::5a60a477-6244-40c0-bd05-c52c0cf9ba77" providerId="AD" clId="Web-{C21F2CD5-F856-1D8D-E5CD-AE0DF3BC6515}" dt="2023-12-07T22:46:28.339" v="72" actId="20577"/>
          <ac:spMkLst>
            <pc:docMk/>
            <pc:sldMk cId="1858926675" sldId="268"/>
            <ac:spMk id="2" creationId="{35E436FD-2D4B-9C47-E96D-5BE4B6AD50CE}"/>
          </ac:spMkLst>
        </pc:spChg>
        <pc:spChg chg="mod">
          <ac:chgData name="Karthika Selvaraj" userId="S::kselvaraj@seattleu.edu::5a60a477-6244-40c0-bd05-c52c0cf9ba77" providerId="AD" clId="Web-{C21F2CD5-F856-1D8D-E5CD-AE0DF3BC6515}" dt="2023-12-07T22:46:01.807" v="65" actId="20577"/>
          <ac:spMkLst>
            <pc:docMk/>
            <pc:sldMk cId="1858926675" sldId="268"/>
            <ac:spMk id="3" creationId="{B23CDA7A-D431-3065-6C66-470AA99C75EB}"/>
          </ac:spMkLst>
        </pc:spChg>
        <pc:picChg chg="mod">
          <ac:chgData name="Karthika Selvaraj" userId="S::kselvaraj@seattleu.edu::5a60a477-6244-40c0-bd05-c52c0cf9ba77" providerId="AD" clId="Web-{C21F2CD5-F856-1D8D-E5CD-AE0DF3BC6515}" dt="2023-12-07T22:45:54.010" v="63" actId="14100"/>
          <ac:picMkLst>
            <pc:docMk/>
            <pc:sldMk cId="1858926675" sldId="268"/>
            <ac:picMk id="5" creationId="{824E4369-F3CC-5110-E103-9F05E58F4E2D}"/>
          </ac:picMkLst>
        </pc:picChg>
      </pc:sldChg>
      <pc:sldChg chg="add del replId">
        <pc:chgData name="Karthika Selvaraj" userId="S::kselvaraj@seattleu.edu::5a60a477-6244-40c0-bd05-c52c0cf9ba77" providerId="AD" clId="Web-{C21F2CD5-F856-1D8D-E5CD-AE0DF3BC6515}" dt="2023-12-07T22:41:14.157" v="27"/>
        <pc:sldMkLst>
          <pc:docMk/>
          <pc:sldMk cId="1989168988" sldId="280"/>
        </pc:sldMkLst>
      </pc:sldChg>
    </pc:docChg>
  </pc:docChgLst>
  <pc:docChgLst>
    <pc:chgData name="Aishwarya Saibewar" userId="S::asaibewar@seattleu.edu::058156b4-9dc8-4e2a-a2cf-dae83cf699c6" providerId="AD" clId="Web-{7046BD13-A93A-BA1C-FCAB-3E84DDD03A96}"/>
    <pc:docChg chg="addSld delSld modSld">
      <pc:chgData name="Aishwarya Saibewar" userId="S::asaibewar@seattleu.edu::058156b4-9dc8-4e2a-a2cf-dae83cf699c6" providerId="AD" clId="Web-{7046BD13-A93A-BA1C-FCAB-3E84DDD03A96}" dt="2023-12-07T23:43:24.491" v="278" actId="20577"/>
      <pc:docMkLst>
        <pc:docMk/>
      </pc:docMkLst>
      <pc:sldChg chg="modSp">
        <pc:chgData name="Aishwarya Saibewar" userId="S::asaibewar@seattleu.edu::058156b4-9dc8-4e2a-a2cf-dae83cf699c6" providerId="AD" clId="Web-{7046BD13-A93A-BA1C-FCAB-3E84DDD03A96}" dt="2023-12-07T23:43:24.491" v="278" actId="20577"/>
        <pc:sldMkLst>
          <pc:docMk/>
          <pc:sldMk cId="109857222" sldId="256"/>
        </pc:sldMkLst>
        <pc:spChg chg="mod">
          <ac:chgData name="Aishwarya Saibewar" userId="S::asaibewar@seattleu.edu::058156b4-9dc8-4e2a-a2cf-dae83cf699c6" providerId="AD" clId="Web-{7046BD13-A93A-BA1C-FCAB-3E84DDD03A96}" dt="2023-12-07T23:43:24.491" v="278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">
        <pc:chgData name="Aishwarya Saibewar" userId="S::asaibewar@seattleu.edu::058156b4-9dc8-4e2a-a2cf-dae83cf699c6" providerId="AD" clId="Web-{7046BD13-A93A-BA1C-FCAB-3E84DDD03A96}" dt="2023-12-07T07:29:03.693" v="249"/>
        <pc:sldMkLst>
          <pc:docMk/>
          <pc:sldMk cId="201495276" sldId="259"/>
        </pc:sldMkLst>
        <pc:spChg chg="add del mod">
          <ac:chgData name="Aishwarya Saibewar" userId="S::asaibewar@seattleu.edu::058156b4-9dc8-4e2a-a2cf-dae83cf699c6" providerId="AD" clId="Web-{7046BD13-A93A-BA1C-FCAB-3E84DDD03A96}" dt="2023-12-07T07:28:59.928" v="247"/>
          <ac:spMkLst>
            <pc:docMk/>
            <pc:sldMk cId="201495276" sldId="259"/>
            <ac:spMk id="4" creationId="{DB94FAD1-C8B0-1C45-5216-E9B5C968489C}"/>
          </ac:spMkLst>
        </pc:spChg>
        <pc:spChg chg="del">
          <ac:chgData name="Aishwarya Saibewar" userId="S::asaibewar@seattleu.edu::058156b4-9dc8-4e2a-a2cf-dae83cf699c6" providerId="AD" clId="Web-{7046BD13-A93A-BA1C-FCAB-3E84DDD03A96}" dt="2023-12-07T07:29:03.693" v="249"/>
          <ac:spMkLst>
            <pc:docMk/>
            <pc:sldMk cId="201495276" sldId="259"/>
            <ac:spMk id="25" creationId="{D4771268-CB57-404A-9271-370EB28F6090}"/>
          </ac:spMkLst>
        </pc:spChg>
        <pc:spChg chg="add">
          <ac:chgData name="Aishwarya Saibewar" userId="S::asaibewar@seattleu.edu::058156b4-9dc8-4e2a-a2cf-dae83cf699c6" providerId="AD" clId="Web-{7046BD13-A93A-BA1C-FCAB-3E84DDD03A96}" dt="2023-12-07T07:29:03.693" v="249"/>
          <ac:spMkLst>
            <pc:docMk/>
            <pc:sldMk cId="201495276" sldId="259"/>
            <ac:spMk id="30" creationId="{D4771268-CB57-404A-9271-370EB28F6090}"/>
          </ac:spMkLst>
        </pc:spChg>
        <pc:picChg chg="del">
          <ac:chgData name="Aishwarya Saibewar" userId="S::asaibewar@seattleu.edu::058156b4-9dc8-4e2a-a2cf-dae83cf699c6" providerId="AD" clId="Web-{7046BD13-A93A-BA1C-FCAB-3E84DDD03A96}" dt="2023-12-07T07:28:59.756" v="246"/>
          <ac:picMkLst>
            <pc:docMk/>
            <pc:sldMk cId="201495276" sldId="259"/>
            <ac:picMk id="5" creationId="{6112AD36-55BF-2DF4-B111-67310E3636F8}"/>
          </ac:picMkLst>
        </pc:picChg>
        <pc:picChg chg="add mod ord">
          <ac:chgData name="Aishwarya Saibewar" userId="S::asaibewar@seattleu.edu::058156b4-9dc8-4e2a-a2cf-dae83cf699c6" providerId="AD" clId="Web-{7046BD13-A93A-BA1C-FCAB-3E84DDD03A96}" dt="2023-12-07T07:29:03.693" v="249"/>
          <ac:picMkLst>
            <pc:docMk/>
            <pc:sldMk cId="201495276" sldId="259"/>
            <ac:picMk id="6" creationId="{FA5ED7B0-7913-C5D4-76A0-6FC79A0E02BB}"/>
          </ac:picMkLst>
        </pc:picChg>
      </pc:sldChg>
      <pc:sldChg chg="addSp delSp modSp">
        <pc:chgData name="Aishwarya Saibewar" userId="S::asaibewar@seattleu.edu::058156b4-9dc8-4e2a-a2cf-dae83cf699c6" providerId="AD" clId="Web-{7046BD13-A93A-BA1C-FCAB-3E84DDD03A96}" dt="2023-12-07T07:28:46.193" v="245"/>
        <pc:sldMkLst>
          <pc:docMk/>
          <pc:sldMk cId="1492284745" sldId="260"/>
        </pc:sldMkLst>
        <pc:spChg chg="add del mod">
          <ac:chgData name="Aishwarya Saibewar" userId="S::asaibewar@seattleu.edu::058156b4-9dc8-4e2a-a2cf-dae83cf699c6" providerId="AD" clId="Web-{7046BD13-A93A-BA1C-FCAB-3E84DDD03A96}" dt="2023-12-07T07:28:43.208" v="243"/>
          <ac:spMkLst>
            <pc:docMk/>
            <pc:sldMk cId="1492284745" sldId="260"/>
            <ac:spMk id="4" creationId="{77262982-FB21-68DB-1F76-203C76A58996}"/>
          </ac:spMkLst>
        </pc:spChg>
        <pc:spChg chg="del">
          <ac:chgData name="Aishwarya Saibewar" userId="S::asaibewar@seattleu.edu::058156b4-9dc8-4e2a-a2cf-dae83cf699c6" providerId="AD" clId="Web-{7046BD13-A93A-BA1C-FCAB-3E84DDD03A96}" dt="2023-12-07T07:28:46.193" v="245"/>
          <ac:spMkLst>
            <pc:docMk/>
            <pc:sldMk cId="1492284745" sldId="260"/>
            <ac:spMk id="15" creationId="{D4771268-CB57-404A-9271-370EB28F6090}"/>
          </ac:spMkLst>
        </pc:spChg>
        <pc:spChg chg="add">
          <ac:chgData name="Aishwarya Saibewar" userId="S::asaibewar@seattleu.edu::058156b4-9dc8-4e2a-a2cf-dae83cf699c6" providerId="AD" clId="Web-{7046BD13-A93A-BA1C-FCAB-3E84DDD03A96}" dt="2023-12-07T07:28:46.193" v="245"/>
          <ac:spMkLst>
            <pc:docMk/>
            <pc:sldMk cId="1492284745" sldId="260"/>
            <ac:spMk id="20" creationId="{D4771268-CB57-404A-9271-370EB28F6090}"/>
          </ac:spMkLst>
        </pc:spChg>
        <pc:picChg chg="add mod ord">
          <ac:chgData name="Aishwarya Saibewar" userId="S::asaibewar@seattleu.edu::058156b4-9dc8-4e2a-a2cf-dae83cf699c6" providerId="AD" clId="Web-{7046BD13-A93A-BA1C-FCAB-3E84DDD03A96}" dt="2023-12-07T07:28:46.193" v="245"/>
          <ac:picMkLst>
            <pc:docMk/>
            <pc:sldMk cId="1492284745" sldId="260"/>
            <ac:picMk id="5" creationId="{834677B5-6961-915E-D1E0-77206DF76E9E}"/>
          </ac:picMkLst>
        </pc:picChg>
        <pc:picChg chg="del">
          <ac:chgData name="Aishwarya Saibewar" userId="S::asaibewar@seattleu.edu::058156b4-9dc8-4e2a-a2cf-dae83cf699c6" providerId="AD" clId="Web-{7046BD13-A93A-BA1C-FCAB-3E84DDD03A96}" dt="2023-12-07T07:28:41.786" v="242"/>
          <ac:picMkLst>
            <pc:docMk/>
            <pc:sldMk cId="1492284745" sldId="260"/>
            <ac:picMk id="10" creationId="{9FBEA841-B265-F127-600F-466BF1DE7699}"/>
          </ac:picMkLst>
        </pc:picChg>
      </pc:sldChg>
      <pc:sldChg chg="addSp delSp">
        <pc:chgData name="Aishwarya Saibewar" userId="S::asaibewar@seattleu.edu::058156b4-9dc8-4e2a-a2cf-dae83cf699c6" providerId="AD" clId="Web-{7046BD13-A93A-BA1C-FCAB-3E84DDD03A96}" dt="2023-12-07T07:29:17.475" v="250"/>
        <pc:sldMkLst>
          <pc:docMk/>
          <pc:sldMk cId="2387696809" sldId="261"/>
        </pc:sldMkLst>
        <pc:spChg chg="del">
          <ac:chgData name="Aishwarya Saibewar" userId="S::asaibewar@seattleu.edu::058156b4-9dc8-4e2a-a2cf-dae83cf699c6" providerId="AD" clId="Web-{7046BD13-A93A-BA1C-FCAB-3E84DDD03A96}" dt="2023-12-07T07:29:17.475" v="250"/>
          <ac:spMkLst>
            <pc:docMk/>
            <pc:sldMk cId="2387696809" sldId="261"/>
            <ac:spMk id="11" creationId="{D4771268-CB57-404A-9271-370EB28F6090}"/>
          </ac:spMkLst>
        </pc:spChg>
        <pc:spChg chg="add">
          <ac:chgData name="Aishwarya Saibewar" userId="S::asaibewar@seattleu.edu::058156b4-9dc8-4e2a-a2cf-dae83cf699c6" providerId="AD" clId="Web-{7046BD13-A93A-BA1C-FCAB-3E84DDD03A96}" dt="2023-12-07T07:29:17.475" v="250"/>
          <ac:spMkLst>
            <pc:docMk/>
            <pc:sldMk cId="2387696809" sldId="261"/>
            <ac:spMk id="16" creationId="{D4771268-CB57-404A-9271-370EB28F6090}"/>
          </ac:spMkLst>
        </pc:spChg>
      </pc:sldChg>
      <pc:sldChg chg="addSp delSp modSp">
        <pc:chgData name="Aishwarya Saibewar" userId="S::asaibewar@seattleu.edu::058156b4-9dc8-4e2a-a2cf-dae83cf699c6" providerId="AD" clId="Web-{7046BD13-A93A-BA1C-FCAB-3E84DDD03A96}" dt="2023-12-07T07:28:24.083" v="241"/>
        <pc:sldMkLst>
          <pc:docMk/>
          <pc:sldMk cId="2228932690" sldId="262"/>
        </pc:sldMkLst>
        <pc:spChg chg="add del mod">
          <ac:chgData name="Aishwarya Saibewar" userId="S::asaibewar@seattleu.edu::058156b4-9dc8-4e2a-a2cf-dae83cf699c6" providerId="AD" clId="Web-{7046BD13-A93A-BA1C-FCAB-3E84DDD03A96}" dt="2023-12-07T07:28:19.895" v="239"/>
          <ac:spMkLst>
            <pc:docMk/>
            <pc:sldMk cId="2228932690" sldId="262"/>
            <ac:spMk id="4" creationId="{A34CA1BF-4C03-3F2F-96A7-2F9D8B58118F}"/>
          </ac:spMkLst>
        </pc:spChg>
        <pc:spChg chg="del">
          <ac:chgData name="Aishwarya Saibewar" userId="S::asaibewar@seattleu.edu::058156b4-9dc8-4e2a-a2cf-dae83cf699c6" providerId="AD" clId="Web-{7046BD13-A93A-BA1C-FCAB-3E84DDD03A96}" dt="2023-12-07T07:28:24.083" v="241"/>
          <ac:spMkLst>
            <pc:docMk/>
            <pc:sldMk cId="2228932690" sldId="262"/>
            <ac:spMk id="14" creationId="{D4771268-CB57-404A-9271-370EB28F6090}"/>
          </ac:spMkLst>
        </pc:spChg>
        <pc:spChg chg="add">
          <ac:chgData name="Aishwarya Saibewar" userId="S::asaibewar@seattleu.edu::058156b4-9dc8-4e2a-a2cf-dae83cf699c6" providerId="AD" clId="Web-{7046BD13-A93A-BA1C-FCAB-3E84DDD03A96}" dt="2023-12-07T07:28:24.083" v="241"/>
          <ac:spMkLst>
            <pc:docMk/>
            <pc:sldMk cId="2228932690" sldId="262"/>
            <ac:spMk id="19" creationId="{D4771268-CB57-404A-9271-370EB28F6090}"/>
          </ac:spMkLst>
        </pc:spChg>
        <pc:picChg chg="add mod ord">
          <ac:chgData name="Aishwarya Saibewar" userId="S::asaibewar@seattleu.edu::058156b4-9dc8-4e2a-a2cf-dae83cf699c6" providerId="AD" clId="Web-{7046BD13-A93A-BA1C-FCAB-3E84DDD03A96}" dt="2023-12-07T07:28:24.083" v="241"/>
          <ac:picMkLst>
            <pc:docMk/>
            <pc:sldMk cId="2228932690" sldId="262"/>
            <ac:picMk id="5" creationId="{05FAB527-2A89-9545-F307-3C4DD53CE6B2}"/>
          </ac:picMkLst>
        </pc:picChg>
        <pc:picChg chg="del">
          <ac:chgData name="Aishwarya Saibewar" userId="S::asaibewar@seattleu.edu::058156b4-9dc8-4e2a-a2cf-dae83cf699c6" providerId="AD" clId="Web-{7046BD13-A93A-BA1C-FCAB-3E84DDD03A96}" dt="2023-12-07T07:28:18.332" v="238"/>
          <ac:picMkLst>
            <pc:docMk/>
            <pc:sldMk cId="2228932690" sldId="262"/>
            <ac:picMk id="6" creationId="{0B0C2762-25EF-4E63-34E5-397C8E90E5FB}"/>
          </ac:picMkLst>
        </pc:picChg>
      </pc:sldChg>
      <pc:sldChg chg="addSp delSp modSp">
        <pc:chgData name="Aishwarya Saibewar" userId="S::asaibewar@seattleu.edu::058156b4-9dc8-4e2a-a2cf-dae83cf699c6" providerId="AD" clId="Web-{7046BD13-A93A-BA1C-FCAB-3E84DDD03A96}" dt="2023-12-07T07:27:50.269" v="237"/>
        <pc:sldMkLst>
          <pc:docMk/>
          <pc:sldMk cId="3472414327" sldId="263"/>
        </pc:sldMkLst>
        <pc:spChg chg="add del mod">
          <ac:chgData name="Aishwarya Saibewar" userId="S::asaibewar@seattleu.edu::058156b4-9dc8-4e2a-a2cf-dae83cf699c6" providerId="AD" clId="Web-{7046BD13-A93A-BA1C-FCAB-3E84DDD03A96}" dt="2023-12-07T07:27:46.613" v="235"/>
          <ac:spMkLst>
            <pc:docMk/>
            <pc:sldMk cId="3472414327" sldId="263"/>
            <ac:spMk id="4" creationId="{926CD1C3-FA68-436B-A9C0-A081629415EA}"/>
          </ac:spMkLst>
        </pc:spChg>
        <pc:spChg chg="del">
          <ac:chgData name="Aishwarya Saibewar" userId="S::asaibewar@seattleu.edu::058156b4-9dc8-4e2a-a2cf-dae83cf699c6" providerId="AD" clId="Web-{7046BD13-A93A-BA1C-FCAB-3E84DDD03A96}" dt="2023-12-07T07:27:50.269" v="237"/>
          <ac:spMkLst>
            <pc:docMk/>
            <pc:sldMk cId="3472414327" sldId="263"/>
            <ac:spMk id="14" creationId="{D4771268-CB57-404A-9271-370EB28F6090}"/>
          </ac:spMkLst>
        </pc:spChg>
        <pc:spChg chg="add">
          <ac:chgData name="Aishwarya Saibewar" userId="S::asaibewar@seattleu.edu::058156b4-9dc8-4e2a-a2cf-dae83cf699c6" providerId="AD" clId="Web-{7046BD13-A93A-BA1C-FCAB-3E84DDD03A96}" dt="2023-12-07T07:27:50.269" v="237"/>
          <ac:spMkLst>
            <pc:docMk/>
            <pc:sldMk cId="3472414327" sldId="263"/>
            <ac:spMk id="19" creationId="{D4771268-CB57-404A-9271-370EB28F6090}"/>
          </ac:spMkLst>
        </pc:spChg>
        <pc:picChg chg="add mod ord">
          <ac:chgData name="Aishwarya Saibewar" userId="S::asaibewar@seattleu.edu::058156b4-9dc8-4e2a-a2cf-dae83cf699c6" providerId="AD" clId="Web-{7046BD13-A93A-BA1C-FCAB-3E84DDD03A96}" dt="2023-12-07T07:27:50.269" v="237"/>
          <ac:picMkLst>
            <pc:docMk/>
            <pc:sldMk cId="3472414327" sldId="263"/>
            <ac:picMk id="5" creationId="{1769E800-112B-F3BB-86EA-F05E0435E10A}"/>
          </ac:picMkLst>
        </pc:picChg>
        <pc:picChg chg="del">
          <ac:chgData name="Aishwarya Saibewar" userId="S::asaibewar@seattleu.edu::058156b4-9dc8-4e2a-a2cf-dae83cf699c6" providerId="AD" clId="Web-{7046BD13-A93A-BA1C-FCAB-3E84DDD03A96}" dt="2023-12-07T07:27:44.816" v="234"/>
          <ac:picMkLst>
            <pc:docMk/>
            <pc:sldMk cId="3472414327" sldId="263"/>
            <ac:picMk id="7" creationId="{203B430A-7271-DA6C-8493-4BF4C97363BC}"/>
          </ac:picMkLst>
        </pc:picChg>
      </pc:sldChg>
      <pc:sldChg chg="modSp">
        <pc:chgData name="Aishwarya Saibewar" userId="S::asaibewar@seattleu.edu::058156b4-9dc8-4e2a-a2cf-dae83cf699c6" providerId="AD" clId="Web-{7046BD13-A93A-BA1C-FCAB-3E84DDD03A96}" dt="2023-12-07T04:15:38.819" v="171" actId="20577"/>
        <pc:sldMkLst>
          <pc:docMk/>
          <pc:sldMk cId="718770698" sldId="271"/>
        </pc:sldMkLst>
        <pc:graphicFrameChg chg="modGraphic">
          <ac:chgData name="Aishwarya Saibewar" userId="S::asaibewar@seattleu.edu::058156b4-9dc8-4e2a-a2cf-dae83cf699c6" providerId="AD" clId="Web-{7046BD13-A93A-BA1C-FCAB-3E84DDD03A96}" dt="2023-12-07T04:15:38.819" v="171" actId="20577"/>
          <ac:graphicFrameMkLst>
            <pc:docMk/>
            <pc:sldMk cId="718770698" sldId="271"/>
            <ac:graphicFrameMk id="44" creationId="{E8E23496-7382-ECDC-773B-1F67694E2356}"/>
          </ac:graphicFrameMkLst>
        </pc:graphicFrameChg>
      </pc:sldChg>
      <pc:sldChg chg="modSp del">
        <pc:chgData name="Aishwarya Saibewar" userId="S::asaibewar@seattleu.edu::058156b4-9dc8-4e2a-a2cf-dae83cf699c6" providerId="AD" clId="Web-{7046BD13-A93A-BA1C-FCAB-3E84DDD03A96}" dt="2023-12-07T04:40:25.890" v="172"/>
        <pc:sldMkLst>
          <pc:docMk/>
          <pc:sldMk cId="2540051064" sldId="272"/>
        </pc:sldMkLst>
        <pc:spChg chg="mod">
          <ac:chgData name="Aishwarya Saibewar" userId="S::asaibewar@seattleu.edu::058156b4-9dc8-4e2a-a2cf-dae83cf699c6" providerId="AD" clId="Web-{7046BD13-A93A-BA1C-FCAB-3E84DDD03A96}" dt="2023-12-07T03:58:39.797" v="3" actId="20577"/>
          <ac:spMkLst>
            <pc:docMk/>
            <pc:sldMk cId="2540051064" sldId="272"/>
            <ac:spMk id="12" creationId="{85182836-2B07-01C1-C285-97ADD6EEA6CA}"/>
          </ac:spMkLst>
        </pc:spChg>
      </pc:sldChg>
      <pc:sldChg chg="addSp delSp modSp add replId">
        <pc:chgData name="Aishwarya Saibewar" userId="S::asaibewar@seattleu.edu::058156b4-9dc8-4e2a-a2cf-dae83cf699c6" providerId="AD" clId="Web-{7046BD13-A93A-BA1C-FCAB-3E84DDD03A96}" dt="2023-12-07T04:47:25.236" v="173" actId="20577"/>
        <pc:sldMkLst>
          <pc:docMk/>
          <pc:sldMk cId="3140449392" sldId="273"/>
        </pc:sldMkLst>
        <pc:spChg chg="mod">
          <ac:chgData name="Aishwarya Saibewar" userId="S::asaibewar@seattleu.edu::058156b4-9dc8-4e2a-a2cf-dae83cf699c6" providerId="AD" clId="Web-{7046BD13-A93A-BA1C-FCAB-3E84DDD03A96}" dt="2023-12-07T04:11:24.560" v="134"/>
          <ac:spMkLst>
            <pc:docMk/>
            <pc:sldMk cId="3140449392" sldId="273"/>
            <ac:spMk id="2" creationId="{3248889E-8EF6-EFAC-8D7D-D679B7089F37}"/>
          </ac:spMkLst>
        </pc:spChg>
        <pc:spChg chg="mod">
          <ac:chgData name="Aishwarya Saibewar" userId="S::asaibewar@seattleu.edu::058156b4-9dc8-4e2a-a2cf-dae83cf699c6" providerId="AD" clId="Web-{7046BD13-A93A-BA1C-FCAB-3E84DDD03A96}" dt="2023-12-07T04:47:25.236" v="173" actId="20577"/>
          <ac:spMkLst>
            <pc:docMk/>
            <pc:sldMk cId="3140449392" sldId="273"/>
            <ac:spMk id="12" creationId="{85182836-2B07-01C1-C285-97ADD6EEA6CA}"/>
          </ac:spMkLst>
        </pc:spChg>
        <pc:spChg chg="add del">
          <ac:chgData name="Aishwarya Saibewar" userId="S::asaibewar@seattleu.edu::058156b4-9dc8-4e2a-a2cf-dae83cf699c6" providerId="AD" clId="Web-{7046BD13-A93A-BA1C-FCAB-3E84DDD03A96}" dt="2023-12-07T04:11:24.560" v="134"/>
          <ac:spMkLst>
            <pc:docMk/>
            <pc:sldMk cId="3140449392" sldId="273"/>
            <ac:spMk id="36" creationId="{79BB35BC-D5C2-4C8B-A22A-A71E6191913B}"/>
          </ac:spMkLst>
        </pc:spChg>
        <pc:spChg chg="add del">
          <ac:chgData name="Aishwarya Saibewar" userId="S::asaibewar@seattleu.edu::058156b4-9dc8-4e2a-a2cf-dae83cf699c6" providerId="AD" clId="Web-{7046BD13-A93A-BA1C-FCAB-3E84DDD03A96}" dt="2023-12-07T04:11:24.560" v="134"/>
          <ac:spMkLst>
            <pc:docMk/>
            <pc:sldMk cId="3140449392" sldId="273"/>
            <ac:spMk id="41" creationId="{9F7D5CDA-D291-4307-BF55-1381FED29634}"/>
          </ac:spMkLst>
        </pc:spChg>
        <pc:picChg chg="mod ord">
          <ac:chgData name="Aishwarya Saibewar" userId="S::asaibewar@seattleu.edu::058156b4-9dc8-4e2a-a2cf-dae83cf699c6" providerId="AD" clId="Web-{7046BD13-A93A-BA1C-FCAB-3E84DDD03A96}" dt="2023-12-07T04:11:24.560" v="134"/>
          <ac:picMkLst>
            <pc:docMk/>
            <pc:sldMk cId="3140449392" sldId="273"/>
            <ac:picMk id="14" creationId="{73C17F3E-69D6-B78E-3D37-E7DC8458D9C5}"/>
          </ac:picMkLst>
        </pc:picChg>
      </pc:sldChg>
      <pc:sldChg chg="delSp modSp new del">
        <pc:chgData name="Aishwarya Saibewar" userId="S::asaibewar@seattleu.edu::058156b4-9dc8-4e2a-a2cf-dae83cf699c6" providerId="AD" clId="Web-{7046BD13-A93A-BA1C-FCAB-3E84DDD03A96}" dt="2023-12-07T07:07:05.959" v="221"/>
        <pc:sldMkLst>
          <pc:docMk/>
          <pc:sldMk cId="3275000887" sldId="274"/>
        </pc:sldMkLst>
        <pc:spChg chg="del mod">
          <ac:chgData name="Aishwarya Saibewar" userId="S::asaibewar@seattleu.edu::058156b4-9dc8-4e2a-a2cf-dae83cf699c6" providerId="AD" clId="Web-{7046BD13-A93A-BA1C-FCAB-3E84DDD03A96}" dt="2023-12-07T06:54:56.464" v="197"/>
          <ac:spMkLst>
            <pc:docMk/>
            <pc:sldMk cId="3275000887" sldId="274"/>
            <ac:spMk id="2" creationId="{38C8ACE8-6356-26F0-CD09-225AC91C62C9}"/>
          </ac:spMkLst>
        </pc:spChg>
        <pc:spChg chg="mod">
          <ac:chgData name="Aishwarya Saibewar" userId="S::asaibewar@seattleu.edu::058156b4-9dc8-4e2a-a2cf-dae83cf699c6" providerId="AD" clId="Web-{7046BD13-A93A-BA1C-FCAB-3E84DDD03A96}" dt="2023-12-07T06:55:18.575" v="201" actId="20577"/>
          <ac:spMkLst>
            <pc:docMk/>
            <pc:sldMk cId="3275000887" sldId="274"/>
            <ac:spMk id="3" creationId="{CFFD5DB2-349E-C2EC-2E63-3B6D2CCA7DF6}"/>
          </ac:spMkLst>
        </pc:spChg>
      </pc:sldChg>
      <pc:sldChg chg="add del replId">
        <pc:chgData name="Aishwarya Saibewar" userId="S::asaibewar@seattleu.edu::058156b4-9dc8-4e2a-a2cf-dae83cf699c6" providerId="AD" clId="Web-{7046BD13-A93A-BA1C-FCAB-3E84DDD03A96}" dt="2023-12-07T07:06:52.130" v="219"/>
        <pc:sldMkLst>
          <pc:docMk/>
          <pc:sldMk cId="1371268064" sldId="275"/>
        </pc:sldMkLst>
      </pc:sldChg>
      <pc:sldChg chg="addSp delSp modSp add del replId">
        <pc:chgData name="Aishwarya Saibewar" userId="S::asaibewar@seattleu.edu::058156b4-9dc8-4e2a-a2cf-dae83cf699c6" providerId="AD" clId="Web-{7046BD13-A93A-BA1C-FCAB-3E84DDD03A96}" dt="2023-12-07T06:58:06.674" v="217"/>
        <pc:sldMkLst>
          <pc:docMk/>
          <pc:sldMk cId="3749566838" sldId="275"/>
        </pc:sldMkLst>
        <pc:spChg chg="add del mod">
          <ac:chgData name="Aishwarya Saibewar" userId="S::asaibewar@seattleu.edu::058156b4-9dc8-4e2a-a2cf-dae83cf699c6" providerId="AD" clId="Web-{7046BD13-A93A-BA1C-FCAB-3E84DDD03A96}" dt="2023-12-07T06:58:05.315" v="216"/>
          <ac:spMkLst>
            <pc:docMk/>
            <pc:sldMk cId="3749566838" sldId="275"/>
            <ac:spMk id="4" creationId="{58F0E0F8-9AB6-99C0-B6F3-27BBCCCF3D0E}"/>
          </ac:spMkLst>
        </pc:spChg>
        <pc:picChg chg="add del mod">
          <ac:chgData name="Aishwarya Saibewar" userId="S::asaibewar@seattleu.edu::058156b4-9dc8-4e2a-a2cf-dae83cf699c6" providerId="AD" clId="Web-{7046BD13-A93A-BA1C-FCAB-3E84DDD03A96}" dt="2023-12-07T06:58:04.659" v="215"/>
          <ac:picMkLst>
            <pc:docMk/>
            <pc:sldMk cId="3749566838" sldId="275"/>
            <ac:picMk id="6" creationId="{025D4DA9-B164-0812-7535-16521A0F615A}"/>
          </ac:picMkLst>
        </pc:picChg>
        <pc:picChg chg="add del">
          <ac:chgData name="Aishwarya Saibewar" userId="S::asaibewar@seattleu.edu::058156b4-9dc8-4e2a-a2cf-dae83cf699c6" providerId="AD" clId="Web-{7046BD13-A93A-BA1C-FCAB-3E84DDD03A96}" dt="2023-12-07T06:58:05.315" v="216"/>
          <ac:picMkLst>
            <pc:docMk/>
            <pc:sldMk cId="3749566838" sldId="275"/>
            <ac:picMk id="7" creationId="{203B430A-7271-DA6C-8493-4BF4C97363BC}"/>
          </ac:picMkLst>
        </pc:picChg>
        <pc:picChg chg="add del mod">
          <ac:chgData name="Aishwarya Saibewar" userId="S::asaibewar@seattleu.edu::058156b4-9dc8-4e2a-a2cf-dae83cf699c6" providerId="AD" clId="Web-{7046BD13-A93A-BA1C-FCAB-3E84DDD03A96}" dt="2023-12-07T06:58:04.659" v="214"/>
          <ac:picMkLst>
            <pc:docMk/>
            <pc:sldMk cId="3749566838" sldId="275"/>
            <ac:picMk id="9" creationId="{5E36D934-AA30-56F2-3E74-5F730BEBC6B9}"/>
          </ac:picMkLst>
        </pc:picChg>
      </pc:sldChg>
      <pc:sldChg chg="addSp delSp modSp add replId">
        <pc:chgData name="Aishwarya Saibewar" userId="S::asaibewar@seattleu.edu::058156b4-9dc8-4e2a-a2cf-dae83cf699c6" providerId="AD" clId="Web-{7046BD13-A93A-BA1C-FCAB-3E84DDD03A96}" dt="2023-12-07T07:07:40.648" v="233"/>
        <pc:sldMkLst>
          <pc:docMk/>
          <pc:sldMk cId="4121517524" sldId="275"/>
        </pc:sldMkLst>
        <pc:spChg chg="mod">
          <ac:chgData name="Aishwarya Saibewar" userId="S::asaibewar@seattleu.edu::058156b4-9dc8-4e2a-a2cf-dae83cf699c6" providerId="AD" clId="Web-{7046BD13-A93A-BA1C-FCAB-3E84DDD03A96}" dt="2023-12-07T07:07:40.648" v="233"/>
          <ac:spMkLst>
            <pc:docMk/>
            <pc:sldMk cId="4121517524" sldId="275"/>
            <ac:spMk id="2" creationId="{35E436FD-2D4B-9C47-E96D-5BE4B6AD50CE}"/>
          </ac:spMkLst>
        </pc:spChg>
        <pc:spChg chg="mod">
          <ac:chgData name="Aishwarya Saibewar" userId="S::asaibewar@seattleu.edu::058156b4-9dc8-4e2a-a2cf-dae83cf699c6" providerId="AD" clId="Web-{7046BD13-A93A-BA1C-FCAB-3E84DDD03A96}" dt="2023-12-07T07:07:40.648" v="233"/>
          <ac:spMkLst>
            <pc:docMk/>
            <pc:sldMk cId="4121517524" sldId="275"/>
            <ac:spMk id="3" creationId="{B23CDA7A-D431-3065-6C66-470AA99C75EB}"/>
          </ac:spMkLst>
        </pc:spChg>
        <pc:spChg chg="add del">
          <ac:chgData name="Aishwarya Saibewar" userId="S::asaibewar@seattleu.edu::058156b4-9dc8-4e2a-a2cf-dae83cf699c6" providerId="AD" clId="Web-{7046BD13-A93A-BA1C-FCAB-3E84DDD03A96}" dt="2023-12-07T07:07:40.648" v="233"/>
          <ac:spMkLst>
            <pc:docMk/>
            <pc:sldMk cId="4121517524" sldId="275"/>
            <ac:spMk id="19" creationId="{D1D34770-47A8-402C-AF23-2B653F2D88C1}"/>
          </ac:spMkLst>
        </pc:spChg>
        <pc:spChg chg="add del">
          <ac:chgData name="Aishwarya Saibewar" userId="S::asaibewar@seattleu.edu::058156b4-9dc8-4e2a-a2cf-dae83cf699c6" providerId="AD" clId="Web-{7046BD13-A93A-BA1C-FCAB-3E84DDD03A96}" dt="2023-12-07T07:07:40.632" v="232"/>
          <ac:spMkLst>
            <pc:docMk/>
            <pc:sldMk cId="4121517524" sldId="275"/>
            <ac:spMk id="24" creationId="{04812C46-200A-4DEB-A05E-3ED6C68C2387}"/>
          </ac:spMkLst>
        </pc:spChg>
        <pc:spChg chg="add del">
          <ac:chgData name="Aishwarya Saibewar" userId="S::asaibewar@seattleu.edu::058156b4-9dc8-4e2a-a2cf-dae83cf699c6" providerId="AD" clId="Web-{7046BD13-A93A-BA1C-FCAB-3E84DDD03A96}" dt="2023-12-07T07:07:40.632" v="232"/>
          <ac:spMkLst>
            <pc:docMk/>
            <pc:sldMk cId="4121517524" sldId="275"/>
            <ac:spMk id="26" creationId="{D1EA859B-E555-4109-94F3-6700E046E008}"/>
          </ac:spMkLst>
        </pc:spChg>
        <pc:spChg chg="add">
          <ac:chgData name="Aishwarya Saibewar" userId="S::asaibewar@seattleu.edu::058156b4-9dc8-4e2a-a2cf-dae83cf699c6" providerId="AD" clId="Web-{7046BD13-A93A-BA1C-FCAB-3E84DDD03A96}" dt="2023-12-07T07:07:40.648" v="233"/>
          <ac:spMkLst>
            <pc:docMk/>
            <pc:sldMk cId="4121517524" sldId="275"/>
            <ac:spMk id="28" creationId="{55D4142C-5077-457F-A6AD-3FECFDB39685}"/>
          </ac:spMkLst>
        </pc:spChg>
        <pc:spChg chg="add">
          <ac:chgData name="Aishwarya Saibewar" userId="S::asaibewar@seattleu.edu::058156b4-9dc8-4e2a-a2cf-dae83cf699c6" providerId="AD" clId="Web-{7046BD13-A93A-BA1C-FCAB-3E84DDD03A96}" dt="2023-12-07T07:07:40.648" v="233"/>
          <ac:spMkLst>
            <pc:docMk/>
            <pc:sldMk cId="4121517524" sldId="275"/>
            <ac:spMk id="29" creationId="{9AA72BD9-2C5A-4EDC-931F-5AA08EACA0F3}"/>
          </ac:spMkLst>
        </pc:spChg>
        <pc:spChg chg="add">
          <ac:chgData name="Aishwarya Saibewar" userId="S::asaibewar@seattleu.edu::058156b4-9dc8-4e2a-a2cf-dae83cf699c6" providerId="AD" clId="Web-{7046BD13-A93A-BA1C-FCAB-3E84DDD03A96}" dt="2023-12-07T07:07:40.648" v="233"/>
          <ac:spMkLst>
            <pc:docMk/>
            <pc:sldMk cId="4121517524" sldId="275"/>
            <ac:spMk id="30" creationId="{7A5F0580-5EE9-419F-96EE-B6529EF6E7D0}"/>
          </ac:spMkLst>
        </pc:spChg>
        <pc:spChg chg="add">
          <ac:chgData name="Aishwarya Saibewar" userId="S::asaibewar@seattleu.edu::058156b4-9dc8-4e2a-a2cf-dae83cf699c6" providerId="AD" clId="Web-{7046BD13-A93A-BA1C-FCAB-3E84DDD03A96}" dt="2023-12-07T07:07:40.648" v="233"/>
          <ac:spMkLst>
            <pc:docMk/>
            <pc:sldMk cId="4121517524" sldId="275"/>
            <ac:spMk id="31" creationId="{DD3981AC-7B61-4947-BCF3-F7AA7FA385B9}"/>
          </ac:spMkLst>
        </pc:spChg>
        <pc:picChg chg="mod ord">
          <ac:chgData name="Aishwarya Saibewar" userId="S::asaibewar@seattleu.edu::058156b4-9dc8-4e2a-a2cf-dae83cf699c6" providerId="AD" clId="Web-{7046BD13-A93A-BA1C-FCAB-3E84DDD03A96}" dt="2023-12-07T07:07:40.648" v="233"/>
          <ac:picMkLst>
            <pc:docMk/>
            <pc:sldMk cId="4121517524" sldId="275"/>
            <ac:picMk id="5" creationId="{824E4369-F3CC-5110-E103-9F05E58F4E2D}"/>
          </ac:picMkLst>
        </pc:picChg>
      </pc:sldChg>
    </pc:docChg>
  </pc:docChgLst>
  <pc:docChgLst>
    <pc:chgData name="Aishwarya Saibewar" userId="S::asaibewar@seattleu.edu::058156b4-9dc8-4e2a-a2cf-dae83cf699c6" providerId="AD" clId="Web-{5F78D71A-EB81-9460-70AB-46EB164F88FF}"/>
    <pc:docChg chg="addSld delSld modSld sldOrd">
      <pc:chgData name="Aishwarya Saibewar" userId="S::asaibewar@seattleu.edu::058156b4-9dc8-4e2a-a2cf-dae83cf699c6" providerId="AD" clId="Web-{5F78D71A-EB81-9460-70AB-46EB164F88FF}" dt="2023-12-06T23:45:01.325" v="1364"/>
      <pc:docMkLst>
        <pc:docMk/>
      </pc:docMkLst>
      <pc:sldChg chg="addSp delSp modSp del mod setBg">
        <pc:chgData name="Aishwarya Saibewar" userId="S::asaibewar@seattleu.edu::058156b4-9dc8-4e2a-a2cf-dae83cf699c6" providerId="AD" clId="Web-{5F78D71A-EB81-9460-70AB-46EB164F88FF}" dt="2023-12-06T23:12:23.495" v="1074"/>
        <pc:sldMkLst>
          <pc:docMk/>
          <pc:sldMk cId="2797553332" sldId="257"/>
        </pc:sldMkLst>
        <pc:spChg chg="mod">
          <ac:chgData name="Aishwarya Saibewar" userId="S::asaibewar@seattleu.edu::058156b4-9dc8-4e2a-a2cf-dae83cf699c6" providerId="AD" clId="Web-{5F78D71A-EB81-9460-70AB-46EB164F88FF}" dt="2023-12-06T18:28:14.607" v="429"/>
          <ac:spMkLst>
            <pc:docMk/>
            <pc:sldMk cId="2797553332" sldId="257"/>
            <ac:spMk id="2" creationId="{3248889E-8EF6-EFAC-8D7D-D679B7089F37}"/>
          </ac:spMkLst>
        </pc:spChg>
        <pc:spChg chg="mod">
          <ac:chgData name="Aishwarya Saibewar" userId="S::asaibewar@seattleu.edu::058156b4-9dc8-4e2a-a2cf-dae83cf699c6" providerId="AD" clId="Web-{5F78D71A-EB81-9460-70AB-46EB164F88FF}" dt="2023-12-06T18:28:14.607" v="429"/>
          <ac:spMkLst>
            <pc:docMk/>
            <pc:sldMk cId="2797553332" sldId="257"/>
            <ac:spMk id="12" creationId="{85182836-2B07-01C1-C285-97ADD6EEA6CA}"/>
          </ac:spMkLst>
        </pc:spChg>
        <pc:spChg chg="add del">
          <ac:chgData name="Aishwarya Saibewar" userId="S::asaibewar@seattleu.edu::058156b4-9dc8-4e2a-a2cf-dae83cf699c6" providerId="AD" clId="Web-{5F78D71A-EB81-9460-70AB-46EB164F88FF}" dt="2023-12-06T18:28:14.607" v="429"/>
          <ac:spMkLst>
            <pc:docMk/>
            <pc:sldMk cId="2797553332" sldId="257"/>
            <ac:spMk id="18" creationId="{E51BA4DF-2BD4-4EC2-B1DB-B27C8AC71864}"/>
          </ac:spMkLst>
        </pc:spChg>
        <pc:spChg chg="add del">
          <ac:chgData name="Aishwarya Saibewar" userId="S::asaibewar@seattleu.edu::058156b4-9dc8-4e2a-a2cf-dae83cf699c6" providerId="AD" clId="Web-{5F78D71A-EB81-9460-70AB-46EB164F88FF}" dt="2023-12-06T18:28:14.607" v="429"/>
          <ac:spMkLst>
            <pc:docMk/>
            <pc:sldMk cId="2797553332" sldId="257"/>
            <ac:spMk id="23" creationId="{201CC55D-ED54-4C5C-95E6-10947BD1103B}"/>
          </ac:spMkLst>
        </pc:spChg>
        <pc:spChg chg="add del">
          <ac:chgData name="Aishwarya Saibewar" userId="S::asaibewar@seattleu.edu::058156b4-9dc8-4e2a-a2cf-dae83cf699c6" providerId="AD" clId="Web-{5F78D71A-EB81-9460-70AB-46EB164F88FF}" dt="2023-12-06T18:28:14.607" v="429"/>
          <ac:spMkLst>
            <pc:docMk/>
            <pc:sldMk cId="2797553332" sldId="257"/>
            <ac:spMk id="29" creationId="{3873B707-463F-40B0-8227-E8CC6C67EB25}"/>
          </ac:spMkLst>
        </pc:spChg>
        <pc:spChg chg="add del">
          <ac:chgData name="Aishwarya Saibewar" userId="S::asaibewar@seattleu.edu::058156b4-9dc8-4e2a-a2cf-dae83cf699c6" providerId="AD" clId="Web-{5F78D71A-EB81-9460-70AB-46EB164F88FF}" dt="2023-12-06T18:28:14.607" v="429"/>
          <ac:spMkLst>
            <pc:docMk/>
            <pc:sldMk cId="2797553332" sldId="257"/>
            <ac:spMk id="31" creationId="{C13237C8-E62C-4F0D-A318-BD6FB6C2D138}"/>
          </ac:spMkLst>
        </pc:spChg>
        <pc:spChg chg="add del">
          <ac:chgData name="Aishwarya Saibewar" userId="S::asaibewar@seattleu.edu::058156b4-9dc8-4e2a-a2cf-dae83cf699c6" providerId="AD" clId="Web-{5F78D71A-EB81-9460-70AB-46EB164F88FF}" dt="2023-12-06T18:28:14.607" v="429"/>
          <ac:spMkLst>
            <pc:docMk/>
            <pc:sldMk cId="2797553332" sldId="257"/>
            <ac:spMk id="33" creationId="{19C9EAEA-39D0-4B0E-A0EB-51E7B26740B1}"/>
          </ac:spMkLst>
        </pc:spChg>
        <pc:grpChg chg="add del">
          <ac:chgData name="Aishwarya Saibewar" userId="S::asaibewar@seattleu.edu::058156b4-9dc8-4e2a-a2cf-dae83cf699c6" providerId="AD" clId="Web-{5F78D71A-EB81-9460-70AB-46EB164F88FF}" dt="2023-12-06T18:28:14.607" v="429"/>
          <ac:grpSpMkLst>
            <pc:docMk/>
            <pc:sldMk cId="2797553332" sldId="257"/>
            <ac:grpSpMk id="25" creationId="{1DE889C7-FAD6-4397-98E2-05D503484459}"/>
          </ac:grpSpMkLst>
        </pc:grpChg>
        <pc:picChg chg="add mod ord">
          <ac:chgData name="Aishwarya Saibewar" userId="S::asaibewar@seattleu.edu::058156b4-9dc8-4e2a-a2cf-dae83cf699c6" providerId="AD" clId="Web-{5F78D71A-EB81-9460-70AB-46EB164F88FF}" dt="2023-12-06T18:28:14.607" v="429"/>
          <ac:picMkLst>
            <pc:docMk/>
            <pc:sldMk cId="2797553332" sldId="257"/>
            <ac:picMk id="14" creationId="{73C17F3E-69D6-B78E-3D37-E7DC8458D9C5}"/>
          </ac:picMkLst>
        </pc:picChg>
      </pc:sldChg>
      <pc:sldChg chg="addSp delSp modSp del">
        <pc:chgData name="Aishwarya Saibewar" userId="S::asaibewar@seattleu.edu::058156b4-9dc8-4e2a-a2cf-dae83cf699c6" providerId="AD" clId="Web-{5F78D71A-EB81-9460-70AB-46EB164F88FF}" dt="2023-12-06T23:10:36.539" v="1073"/>
        <pc:sldMkLst>
          <pc:docMk/>
          <pc:sldMk cId="2669308547" sldId="258"/>
        </pc:sldMkLst>
        <pc:spChg chg="mod">
          <ac:chgData name="Aishwarya Saibewar" userId="S::asaibewar@seattleu.edu::058156b4-9dc8-4e2a-a2cf-dae83cf699c6" providerId="AD" clId="Web-{5F78D71A-EB81-9460-70AB-46EB164F88FF}" dt="2023-12-06T18:19:02.885" v="361" actId="20577"/>
          <ac:spMkLst>
            <pc:docMk/>
            <pc:sldMk cId="2669308547" sldId="258"/>
            <ac:spMk id="3" creationId="{D267EF19-F918-BEF6-2DB2-069495CC32D1}"/>
          </ac:spMkLst>
        </pc:spChg>
        <pc:spChg chg="add del mod">
          <ac:chgData name="Aishwarya Saibewar" userId="S::asaibewar@seattleu.edu::058156b4-9dc8-4e2a-a2cf-dae83cf699c6" providerId="AD" clId="Web-{5F78D71A-EB81-9460-70AB-46EB164F88FF}" dt="2023-12-06T18:17:44.726" v="312"/>
          <ac:spMkLst>
            <pc:docMk/>
            <pc:sldMk cId="2669308547" sldId="258"/>
            <ac:spMk id="4" creationId="{FA602293-B772-E033-A20D-060149EF0BC7}"/>
          </ac:spMkLst>
        </pc:spChg>
        <pc:graphicFrameChg chg="modGraphic">
          <ac:chgData name="Aishwarya Saibewar" userId="S::asaibewar@seattleu.edu::058156b4-9dc8-4e2a-a2cf-dae83cf699c6" providerId="AD" clId="Web-{5F78D71A-EB81-9460-70AB-46EB164F88FF}" dt="2023-12-06T18:27:29.871" v="427" actId="20577"/>
          <ac:graphicFrameMkLst>
            <pc:docMk/>
            <pc:sldMk cId="2669308547" sldId="258"/>
            <ac:graphicFrameMk id="44" creationId="{E8E23496-7382-ECDC-773B-1F67694E2356}"/>
          </ac:graphicFrameMkLst>
        </pc:graphicFrameChg>
      </pc:sldChg>
      <pc:sldChg chg="addSp delSp modSp mod setBg">
        <pc:chgData name="Aishwarya Saibewar" userId="S::asaibewar@seattleu.edu::058156b4-9dc8-4e2a-a2cf-dae83cf699c6" providerId="AD" clId="Web-{5F78D71A-EB81-9460-70AB-46EB164F88FF}" dt="2023-12-06T22:49:47.888" v="977"/>
        <pc:sldMkLst>
          <pc:docMk/>
          <pc:sldMk cId="201495276" sldId="259"/>
        </pc:sldMkLst>
        <pc:spChg chg="mod">
          <ac:chgData name="Aishwarya Saibewar" userId="S::asaibewar@seattleu.edu::058156b4-9dc8-4e2a-a2cf-dae83cf699c6" providerId="AD" clId="Web-{5F78D71A-EB81-9460-70AB-46EB164F88FF}" dt="2023-12-06T18:34:52.121" v="459"/>
          <ac:spMkLst>
            <pc:docMk/>
            <pc:sldMk cId="201495276" sldId="259"/>
            <ac:spMk id="2" creationId="{6CAC1CD3-7A20-9B6C-4BB4-B86D866EC2C8}"/>
          </ac:spMkLst>
        </pc:spChg>
        <pc:spChg chg="add del mod">
          <ac:chgData name="Aishwarya Saibewar" userId="S::asaibewar@seattleu.edu::058156b4-9dc8-4e2a-a2cf-dae83cf699c6" providerId="AD" clId="Web-{5F78D71A-EB81-9460-70AB-46EB164F88FF}" dt="2023-12-06T22:48:54.308" v="965"/>
          <ac:spMkLst>
            <pc:docMk/>
            <pc:sldMk cId="201495276" sldId="259"/>
            <ac:spMk id="4" creationId="{6A961F70-D3E9-A1F8-29E6-E4BB01FA870D}"/>
          </ac:spMkLst>
        </pc:spChg>
        <pc:spChg chg="del">
          <ac:chgData name="Aishwarya Saibewar" userId="S::asaibewar@seattleu.edu::058156b4-9dc8-4e2a-a2cf-dae83cf699c6" providerId="AD" clId="Web-{5F78D71A-EB81-9460-70AB-46EB164F88FF}" dt="2023-12-06T18:28:46.686" v="430"/>
          <ac:spMkLst>
            <pc:docMk/>
            <pc:sldMk cId="201495276" sldId="259"/>
            <ac:spMk id="12" creationId="{6E11FFED-F889-D036-C02A-70C07CDA3253}"/>
          </ac:spMkLst>
        </pc:spChg>
        <pc:spChg chg="add del mod">
          <ac:chgData name="Aishwarya Saibewar" userId="S::asaibewar@seattleu.edu::058156b4-9dc8-4e2a-a2cf-dae83cf699c6" providerId="AD" clId="Web-{5F78D71A-EB81-9460-70AB-46EB164F88FF}" dt="2023-12-06T18:33:47.275" v="435"/>
          <ac:spMkLst>
            <pc:docMk/>
            <pc:sldMk cId="201495276" sldId="259"/>
            <ac:spMk id="14" creationId="{828C9379-104E-B627-AFA0-0250C3724386}"/>
          </ac:spMkLst>
        </pc:spChg>
        <pc:spChg chg="add del">
          <ac:chgData name="Aishwarya Saibewar" userId="S::asaibewar@seattleu.edu::058156b4-9dc8-4e2a-a2cf-dae83cf699c6" providerId="AD" clId="Web-{5F78D71A-EB81-9460-70AB-46EB164F88FF}" dt="2023-12-06T22:49:47.888" v="977"/>
          <ac:spMkLst>
            <pc:docMk/>
            <pc:sldMk cId="201495276" sldId="259"/>
            <ac:spMk id="20" creationId="{D4771268-CB57-404A-9271-370EB28F6090}"/>
          </ac:spMkLst>
        </pc:spChg>
        <pc:spChg chg="add">
          <ac:chgData name="Aishwarya Saibewar" userId="S::asaibewar@seattleu.edu::058156b4-9dc8-4e2a-a2cf-dae83cf699c6" providerId="AD" clId="Web-{5F78D71A-EB81-9460-70AB-46EB164F88FF}" dt="2023-12-06T22:49:47.888" v="977"/>
          <ac:spMkLst>
            <pc:docMk/>
            <pc:sldMk cId="201495276" sldId="259"/>
            <ac:spMk id="25" creationId="{D4771268-CB57-404A-9271-370EB28F6090}"/>
          </ac:spMkLst>
        </pc:spChg>
        <pc:picChg chg="add mod ord">
          <ac:chgData name="Aishwarya Saibewar" userId="S::asaibewar@seattleu.edu::058156b4-9dc8-4e2a-a2cf-dae83cf699c6" providerId="AD" clId="Web-{5F78D71A-EB81-9460-70AB-46EB164F88FF}" dt="2023-12-06T22:49:47.888" v="977"/>
          <ac:picMkLst>
            <pc:docMk/>
            <pc:sldMk cId="201495276" sldId="259"/>
            <ac:picMk id="5" creationId="{6112AD36-55BF-2DF4-B111-67310E3636F8}"/>
          </ac:picMkLst>
        </pc:picChg>
        <pc:picChg chg="add del mod ord">
          <ac:chgData name="Aishwarya Saibewar" userId="S::asaibewar@seattleu.edu::058156b4-9dc8-4e2a-a2cf-dae83cf699c6" providerId="AD" clId="Web-{5F78D71A-EB81-9460-70AB-46EB164F88FF}" dt="2023-12-06T18:29:00.421" v="431"/>
          <ac:picMkLst>
            <pc:docMk/>
            <pc:sldMk cId="201495276" sldId="259"/>
            <ac:picMk id="11" creationId="{F4D2F0CE-6823-5E02-8635-2D17B971D533}"/>
          </ac:picMkLst>
        </pc:picChg>
        <pc:picChg chg="add del mod ord">
          <ac:chgData name="Aishwarya Saibewar" userId="S::asaibewar@seattleu.edu::058156b4-9dc8-4e2a-a2cf-dae83cf699c6" providerId="AD" clId="Web-{5F78D71A-EB81-9460-70AB-46EB164F88FF}" dt="2023-12-06T22:48:52.542" v="964"/>
          <ac:picMkLst>
            <pc:docMk/>
            <pc:sldMk cId="201495276" sldId="259"/>
            <ac:picMk id="15" creationId="{FBF904A7-9D0D-C10D-F762-8CC45BD816BE}"/>
          </ac:picMkLst>
        </pc:picChg>
      </pc:sldChg>
      <pc:sldChg chg="addSp delSp modSp mod setBg">
        <pc:chgData name="Aishwarya Saibewar" userId="S::asaibewar@seattleu.edu::058156b4-9dc8-4e2a-a2cf-dae83cf699c6" providerId="AD" clId="Web-{5F78D71A-EB81-9460-70AB-46EB164F88FF}" dt="2023-12-06T22:49:41.638" v="976"/>
        <pc:sldMkLst>
          <pc:docMk/>
          <pc:sldMk cId="1492284745" sldId="260"/>
        </pc:sldMkLst>
        <pc:spChg chg="mod">
          <ac:chgData name="Aishwarya Saibewar" userId="S::asaibewar@seattleu.edu::058156b4-9dc8-4e2a-a2cf-dae83cf699c6" providerId="AD" clId="Web-{5F78D71A-EB81-9460-70AB-46EB164F88FF}" dt="2023-12-06T18:35:41.247" v="478"/>
          <ac:spMkLst>
            <pc:docMk/>
            <pc:sldMk cId="1492284745" sldId="260"/>
            <ac:spMk id="2" creationId="{40DD77C8-E26A-694B-629F-DB3DC1F5BC6A}"/>
          </ac:spMkLst>
        </pc:spChg>
        <pc:spChg chg="del">
          <ac:chgData name="Aishwarya Saibewar" userId="S::asaibewar@seattleu.edu::058156b4-9dc8-4e2a-a2cf-dae83cf699c6" providerId="AD" clId="Web-{5F78D71A-EB81-9460-70AB-46EB164F88FF}" dt="2023-12-06T18:35:17.231" v="460"/>
          <ac:spMkLst>
            <pc:docMk/>
            <pc:sldMk cId="1492284745" sldId="260"/>
            <ac:spMk id="3" creationId="{659892AC-72C0-8243-B99E-907A1F43FBF7}"/>
          </ac:spMkLst>
        </pc:spChg>
        <pc:spChg chg="add del mod">
          <ac:chgData name="Aishwarya Saibewar" userId="S::asaibewar@seattleu.edu::058156b4-9dc8-4e2a-a2cf-dae83cf699c6" providerId="AD" clId="Web-{5F78D71A-EB81-9460-70AB-46EB164F88FF}" dt="2023-12-06T22:48:49.417" v="963"/>
          <ac:spMkLst>
            <pc:docMk/>
            <pc:sldMk cId="1492284745" sldId="260"/>
            <ac:spMk id="5" creationId="{ABC314E1-CD99-F810-0220-B7304DAD3796}"/>
          </ac:spMkLst>
        </pc:spChg>
        <pc:spChg chg="add del mod">
          <ac:chgData name="Aishwarya Saibewar" userId="S::asaibewar@seattleu.edu::058156b4-9dc8-4e2a-a2cf-dae83cf699c6" providerId="AD" clId="Web-{5F78D71A-EB81-9460-70AB-46EB164F88FF}" dt="2023-12-06T22:49:38.200" v="974"/>
          <ac:spMkLst>
            <pc:docMk/>
            <pc:sldMk cId="1492284745" sldId="260"/>
            <ac:spMk id="8" creationId="{38B92A57-9780-88C4-8C7A-2BE98EA748C5}"/>
          </ac:spMkLst>
        </pc:spChg>
        <pc:spChg chg="add del">
          <ac:chgData name="Aishwarya Saibewar" userId="S::asaibewar@seattleu.edu::058156b4-9dc8-4e2a-a2cf-dae83cf699c6" providerId="AD" clId="Web-{5F78D71A-EB81-9460-70AB-46EB164F88FF}" dt="2023-12-06T22:49:41.638" v="976"/>
          <ac:spMkLst>
            <pc:docMk/>
            <pc:sldMk cId="1492284745" sldId="260"/>
            <ac:spMk id="9" creationId="{D4771268-CB57-404A-9271-370EB28F6090}"/>
          </ac:spMkLst>
        </pc:spChg>
        <pc:spChg chg="add">
          <ac:chgData name="Aishwarya Saibewar" userId="S::asaibewar@seattleu.edu::058156b4-9dc8-4e2a-a2cf-dae83cf699c6" providerId="AD" clId="Web-{5F78D71A-EB81-9460-70AB-46EB164F88FF}" dt="2023-12-06T22:49:41.638" v="976"/>
          <ac:spMkLst>
            <pc:docMk/>
            <pc:sldMk cId="1492284745" sldId="260"/>
            <ac:spMk id="15" creationId="{D4771268-CB57-404A-9271-370EB28F6090}"/>
          </ac:spMkLst>
        </pc:spChg>
        <pc:picChg chg="add del mod ord">
          <ac:chgData name="Aishwarya Saibewar" userId="S::asaibewar@seattleu.edu::058156b4-9dc8-4e2a-a2cf-dae83cf699c6" providerId="AD" clId="Web-{5F78D71A-EB81-9460-70AB-46EB164F88FF}" dt="2023-12-06T22:49:36.716" v="973"/>
          <ac:picMkLst>
            <pc:docMk/>
            <pc:sldMk cId="1492284745" sldId="260"/>
            <ac:picMk id="4" creationId="{00F452D4-8AD7-FCF7-22EA-9BADFACFE1E3}"/>
          </ac:picMkLst>
        </pc:picChg>
        <pc:picChg chg="add del mod ord">
          <ac:chgData name="Aishwarya Saibewar" userId="S::asaibewar@seattleu.edu::058156b4-9dc8-4e2a-a2cf-dae83cf699c6" providerId="AD" clId="Web-{5F78D71A-EB81-9460-70AB-46EB164F88FF}" dt="2023-12-06T22:48:48.183" v="962"/>
          <ac:picMkLst>
            <pc:docMk/>
            <pc:sldMk cId="1492284745" sldId="260"/>
            <ac:picMk id="6" creationId="{EC4EC306-F1C1-41CC-90BA-56062B11CB5D}"/>
          </ac:picMkLst>
        </pc:picChg>
        <pc:picChg chg="add mod ord">
          <ac:chgData name="Aishwarya Saibewar" userId="S::asaibewar@seattleu.edu::058156b4-9dc8-4e2a-a2cf-dae83cf699c6" providerId="AD" clId="Web-{5F78D71A-EB81-9460-70AB-46EB164F88FF}" dt="2023-12-06T22:49:41.638" v="976"/>
          <ac:picMkLst>
            <pc:docMk/>
            <pc:sldMk cId="1492284745" sldId="260"/>
            <ac:picMk id="10" creationId="{9FBEA841-B265-F127-600F-466BF1DE7699}"/>
          </ac:picMkLst>
        </pc:picChg>
      </pc:sldChg>
      <pc:sldChg chg="addSp delSp modSp ord">
        <pc:chgData name="Aishwarya Saibewar" userId="S::asaibewar@seattleu.edu::058156b4-9dc8-4e2a-a2cf-dae83cf699c6" providerId="AD" clId="Web-{5F78D71A-EB81-9460-70AB-46EB164F88FF}" dt="2023-12-06T23:20:40.512" v="1126"/>
        <pc:sldMkLst>
          <pc:docMk/>
          <pc:sldMk cId="2387696809" sldId="261"/>
        </pc:sldMkLst>
        <pc:spChg chg="mod">
          <ac:chgData name="Aishwarya Saibewar" userId="S::asaibewar@seattleu.edu::058156b4-9dc8-4e2a-a2cf-dae83cf699c6" providerId="AD" clId="Web-{5F78D71A-EB81-9460-70AB-46EB164F88FF}" dt="2023-12-06T23:20:40.512" v="1126"/>
          <ac:spMkLst>
            <pc:docMk/>
            <pc:sldMk cId="2387696809" sldId="261"/>
            <ac:spMk id="2" creationId="{ADB25E29-4544-B092-73CB-D2C2B4BA1F3F}"/>
          </ac:spMkLst>
        </pc:spChg>
        <pc:spChg chg="del">
          <ac:chgData name="Aishwarya Saibewar" userId="S::asaibewar@seattleu.edu::058156b4-9dc8-4e2a-a2cf-dae83cf699c6" providerId="AD" clId="Web-{5F78D71A-EB81-9460-70AB-46EB164F88FF}" dt="2023-12-06T18:29:44.532" v="434"/>
          <ac:spMkLst>
            <pc:docMk/>
            <pc:sldMk cId="2387696809" sldId="261"/>
            <ac:spMk id="3" creationId="{AC4A8F69-F813-E123-C738-6E78B76D46EE}"/>
          </ac:spMkLst>
        </pc:spChg>
        <pc:spChg chg="add del">
          <ac:chgData name="Aishwarya Saibewar" userId="S::asaibewar@seattleu.edu::058156b4-9dc8-4e2a-a2cf-dae83cf699c6" providerId="AD" clId="Web-{5F78D71A-EB81-9460-70AB-46EB164F88FF}" dt="2023-12-06T23:20:40.512" v="1126"/>
          <ac:spMkLst>
            <pc:docMk/>
            <pc:sldMk cId="2387696809" sldId="261"/>
            <ac:spMk id="9" creationId="{A4AC5506-6312-4701-8D3C-40187889A947}"/>
          </ac:spMkLst>
        </pc:spChg>
        <pc:spChg chg="add del">
          <ac:chgData name="Aishwarya Saibewar" userId="S::asaibewar@seattleu.edu::058156b4-9dc8-4e2a-a2cf-dae83cf699c6" providerId="AD" clId="Web-{5F78D71A-EB81-9460-70AB-46EB164F88FF}" dt="2023-12-06T23:20:40.512" v="1126"/>
          <ac:spMkLst>
            <pc:docMk/>
            <pc:sldMk cId="2387696809" sldId="261"/>
            <ac:spMk id="14" creationId="{D4771268-CB57-404A-9271-370EB28F6090}"/>
          </ac:spMkLst>
        </pc:spChg>
        <pc:picChg chg="add mod ord">
          <ac:chgData name="Aishwarya Saibewar" userId="S::asaibewar@seattleu.edu::058156b4-9dc8-4e2a-a2cf-dae83cf699c6" providerId="AD" clId="Web-{5F78D71A-EB81-9460-70AB-46EB164F88FF}" dt="2023-12-06T23:20:40.512" v="1126"/>
          <ac:picMkLst>
            <pc:docMk/>
            <pc:sldMk cId="2387696809" sldId="261"/>
            <ac:picMk id="4" creationId="{B9B9004B-D033-69B8-61F9-C148ED725415}"/>
          </ac:picMkLst>
        </pc:picChg>
      </pc:sldChg>
      <pc:sldChg chg="addSp delSp modSp mod setBg">
        <pc:chgData name="Aishwarya Saibewar" userId="S::asaibewar@seattleu.edu::058156b4-9dc8-4e2a-a2cf-dae83cf699c6" providerId="AD" clId="Web-{5F78D71A-EB81-9460-70AB-46EB164F88FF}" dt="2023-12-06T22:50:01.467" v="980"/>
        <pc:sldMkLst>
          <pc:docMk/>
          <pc:sldMk cId="2228932690" sldId="262"/>
        </pc:sldMkLst>
        <pc:spChg chg="mod">
          <ac:chgData name="Aishwarya Saibewar" userId="S::asaibewar@seattleu.edu::058156b4-9dc8-4e2a-a2cf-dae83cf699c6" providerId="AD" clId="Web-{5F78D71A-EB81-9460-70AB-46EB164F88FF}" dt="2023-12-06T18:36:28.764" v="510"/>
          <ac:spMkLst>
            <pc:docMk/>
            <pc:sldMk cId="2228932690" sldId="262"/>
            <ac:spMk id="2" creationId="{49AF2220-2DBF-860F-3902-E3988DF8A174}"/>
          </ac:spMkLst>
        </pc:spChg>
        <pc:spChg chg="del">
          <ac:chgData name="Aishwarya Saibewar" userId="S::asaibewar@seattleu.edu::058156b4-9dc8-4e2a-a2cf-dae83cf699c6" providerId="AD" clId="Web-{5F78D71A-EB81-9460-70AB-46EB164F88FF}" dt="2023-12-06T18:35:59.498" v="479"/>
          <ac:spMkLst>
            <pc:docMk/>
            <pc:sldMk cId="2228932690" sldId="262"/>
            <ac:spMk id="3" creationId="{835DD4E9-5E4F-0BBD-5074-A0E1574E4E04}"/>
          </ac:spMkLst>
        </pc:spChg>
        <pc:spChg chg="add del mod">
          <ac:chgData name="Aishwarya Saibewar" userId="S::asaibewar@seattleu.edu::058156b4-9dc8-4e2a-a2cf-dae83cf699c6" providerId="AD" clId="Web-{5F78D71A-EB81-9460-70AB-46EB164F88FF}" dt="2023-12-06T22:49:59.185" v="979"/>
          <ac:spMkLst>
            <pc:docMk/>
            <pc:sldMk cId="2228932690" sldId="262"/>
            <ac:spMk id="5" creationId="{B80A134B-91C0-EED0-D6E3-F47673CBA91C}"/>
          </ac:spMkLst>
        </pc:spChg>
        <pc:spChg chg="add del">
          <ac:chgData name="Aishwarya Saibewar" userId="S::asaibewar@seattleu.edu::058156b4-9dc8-4e2a-a2cf-dae83cf699c6" providerId="AD" clId="Web-{5F78D71A-EB81-9460-70AB-46EB164F88FF}" dt="2023-12-06T22:50:01.467" v="980"/>
          <ac:spMkLst>
            <pc:docMk/>
            <pc:sldMk cId="2228932690" sldId="262"/>
            <ac:spMk id="9" creationId="{D4771268-CB57-404A-9271-370EB28F6090}"/>
          </ac:spMkLst>
        </pc:spChg>
        <pc:spChg chg="add">
          <ac:chgData name="Aishwarya Saibewar" userId="S::asaibewar@seattleu.edu::058156b4-9dc8-4e2a-a2cf-dae83cf699c6" providerId="AD" clId="Web-{5F78D71A-EB81-9460-70AB-46EB164F88FF}" dt="2023-12-06T22:50:01.467" v="980"/>
          <ac:spMkLst>
            <pc:docMk/>
            <pc:sldMk cId="2228932690" sldId="262"/>
            <ac:spMk id="14" creationId="{D4771268-CB57-404A-9271-370EB28F6090}"/>
          </ac:spMkLst>
        </pc:spChg>
        <pc:picChg chg="add del mod ord">
          <ac:chgData name="Aishwarya Saibewar" userId="S::asaibewar@seattleu.edu::058156b4-9dc8-4e2a-a2cf-dae83cf699c6" providerId="AD" clId="Web-{5F78D71A-EB81-9460-70AB-46EB164F88FF}" dt="2023-12-06T22:49:57.935" v="978"/>
          <ac:picMkLst>
            <pc:docMk/>
            <pc:sldMk cId="2228932690" sldId="262"/>
            <ac:picMk id="4" creationId="{2FAD29EA-D825-E1E9-351C-0C3D0B36328D}"/>
          </ac:picMkLst>
        </pc:picChg>
        <pc:picChg chg="add mod ord">
          <ac:chgData name="Aishwarya Saibewar" userId="S::asaibewar@seattleu.edu::058156b4-9dc8-4e2a-a2cf-dae83cf699c6" providerId="AD" clId="Web-{5F78D71A-EB81-9460-70AB-46EB164F88FF}" dt="2023-12-06T22:50:01.467" v="980"/>
          <ac:picMkLst>
            <pc:docMk/>
            <pc:sldMk cId="2228932690" sldId="262"/>
            <ac:picMk id="6" creationId="{0B0C2762-25EF-4E63-34E5-397C8E90E5FB}"/>
          </ac:picMkLst>
        </pc:picChg>
      </pc:sldChg>
      <pc:sldChg chg="addSp delSp modSp mod setBg">
        <pc:chgData name="Aishwarya Saibewar" userId="S::asaibewar@seattleu.edu::058156b4-9dc8-4e2a-a2cf-dae83cf699c6" providerId="AD" clId="Web-{5F78D71A-EB81-9460-70AB-46EB164F88FF}" dt="2023-12-06T18:46:29.410" v="584"/>
        <pc:sldMkLst>
          <pc:docMk/>
          <pc:sldMk cId="3472414327" sldId="263"/>
        </pc:sldMkLst>
        <pc:spChg chg="mod">
          <ac:chgData name="Aishwarya Saibewar" userId="S::asaibewar@seattleu.edu::058156b4-9dc8-4e2a-a2cf-dae83cf699c6" providerId="AD" clId="Web-{5F78D71A-EB81-9460-70AB-46EB164F88FF}" dt="2023-12-06T18:46:29.410" v="584"/>
          <ac:spMkLst>
            <pc:docMk/>
            <pc:sldMk cId="3472414327" sldId="263"/>
            <ac:spMk id="2" creationId="{08897FFD-30DD-F787-8B2C-B4DA64B32E70}"/>
          </ac:spMkLst>
        </pc:spChg>
        <pc:spChg chg="del">
          <ac:chgData name="Aishwarya Saibewar" userId="S::asaibewar@seattleu.edu::058156b4-9dc8-4e2a-a2cf-dae83cf699c6" providerId="AD" clId="Web-{5F78D71A-EB81-9460-70AB-46EB164F88FF}" dt="2023-12-06T18:36:56.594" v="511"/>
          <ac:spMkLst>
            <pc:docMk/>
            <pc:sldMk cId="3472414327" sldId="263"/>
            <ac:spMk id="3" creationId="{08147250-4CAC-C3E2-0B80-97F919AC0C3B}"/>
          </ac:spMkLst>
        </pc:spChg>
        <pc:spChg chg="add del mod">
          <ac:chgData name="Aishwarya Saibewar" userId="S::asaibewar@seattleu.edu::058156b4-9dc8-4e2a-a2cf-dae83cf699c6" providerId="AD" clId="Web-{5F78D71A-EB81-9460-70AB-46EB164F88FF}" dt="2023-12-06T18:46:22.254" v="582"/>
          <ac:spMkLst>
            <pc:docMk/>
            <pc:sldMk cId="3472414327" sldId="263"/>
            <ac:spMk id="6" creationId="{8ABD60CF-6D4D-53BD-3A6C-04914DDA40EB}"/>
          </ac:spMkLst>
        </pc:spChg>
        <pc:spChg chg="add del">
          <ac:chgData name="Aishwarya Saibewar" userId="S::asaibewar@seattleu.edu::058156b4-9dc8-4e2a-a2cf-dae83cf699c6" providerId="AD" clId="Web-{5F78D71A-EB81-9460-70AB-46EB164F88FF}" dt="2023-12-06T18:46:29.410" v="584"/>
          <ac:spMkLst>
            <pc:docMk/>
            <pc:sldMk cId="3472414327" sldId="263"/>
            <ac:spMk id="9" creationId="{D4771268-CB57-404A-9271-370EB28F6090}"/>
          </ac:spMkLst>
        </pc:spChg>
        <pc:spChg chg="add">
          <ac:chgData name="Aishwarya Saibewar" userId="S::asaibewar@seattleu.edu::058156b4-9dc8-4e2a-a2cf-dae83cf699c6" providerId="AD" clId="Web-{5F78D71A-EB81-9460-70AB-46EB164F88FF}" dt="2023-12-06T18:46:29.410" v="584"/>
          <ac:spMkLst>
            <pc:docMk/>
            <pc:sldMk cId="3472414327" sldId="263"/>
            <ac:spMk id="14" creationId="{D4771268-CB57-404A-9271-370EB28F6090}"/>
          </ac:spMkLst>
        </pc:spChg>
        <pc:picChg chg="add del mod ord">
          <ac:chgData name="Aishwarya Saibewar" userId="S::asaibewar@seattleu.edu::058156b4-9dc8-4e2a-a2cf-dae83cf699c6" providerId="AD" clId="Web-{5F78D71A-EB81-9460-70AB-46EB164F88FF}" dt="2023-12-06T18:46:20.691" v="581"/>
          <ac:picMkLst>
            <pc:docMk/>
            <pc:sldMk cId="3472414327" sldId="263"/>
            <ac:picMk id="4" creationId="{682EBCEC-5169-A3D0-0776-7C49D379000E}"/>
          </ac:picMkLst>
        </pc:picChg>
        <pc:picChg chg="add mod ord">
          <ac:chgData name="Aishwarya Saibewar" userId="S::asaibewar@seattleu.edu::058156b4-9dc8-4e2a-a2cf-dae83cf699c6" providerId="AD" clId="Web-{5F78D71A-EB81-9460-70AB-46EB164F88FF}" dt="2023-12-06T18:46:29.410" v="584"/>
          <ac:picMkLst>
            <pc:docMk/>
            <pc:sldMk cId="3472414327" sldId="263"/>
            <ac:picMk id="7" creationId="{203B430A-7271-DA6C-8493-4BF4C97363BC}"/>
          </ac:picMkLst>
        </pc:picChg>
      </pc:sldChg>
      <pc:sldChg chg="addSp delSp modSp mod setBg">
        <pc:chgData name="Aishwarya Saibewar" userId="S::asaibewar@seattleu.edu::058156b4-9dc8-4e2a-a2cf-dae83cf699c6" providerId="AD" clId="Web-{5F78D71A-EB81-9460-70AB-46EB164F88FF}" dt="2023-12-06T18:43:13.591" v="580"/>
        <pc:sldMkLst>
          <pc:docMk/>
          <pc:sldMk cId="3081642888" sldId="264"/>
        </pc:sldMkLst>
        <pc:spChg chg="mod ord">
          <ac:chgData name="Aishwarya Saibewar" userId="S::asaibewar@seattleu.edu::058156b4-9dc8-4e2a-a2cf-dae83cf699c6" providerId="AD" clId="Web-{5F78D71A-EB81-9460-70AB-46EB164F88FF}" dt="2023-12-06T18:43:13.591" v="580"/>
          <ac:spMkLst>
            <pc:docMk/>
            <pc:sldMk cId="3081642888" sldId="264"/>
            <ac:spMk id="2" creationId="{3D1C7776-7772-B8E6-1279-48AEC9D118DD}"/>
          </ac:spMkLst>
        </pc:spChg>
        <pc:spChg chg="del">
          <ac:chgData name="Aishwarya Saibewar" userId="S::asaibewar@seattleu.edu::058156b4-9dc8-4e2a-a2cf-dae83cf699c6" providerId="AD" clId="Web-{5F78D71A-EB81-9460-70AB-46EB164F88FF}" dt="2023-12-06T18:40:31.257" v="535"/>
          <ac:spMkLst>
            <pc:docMk/>
            <pc:sldMk cId="3081642888" sldId="264"/>
            <ac:spMk id="3" creationId="{52E0A18F-C962-DB63-87CF-EE7B12F3DC8E}"/>
          </ac:spMkLst>
        </pc:spChg>
        <pc:spChg chg="add del">
          <ac:chgData name="Aishwarya Saibewar" userId="S::asaibewar@seattleu.edu::058156b4-9dc8-4e2a-a2cf-dae83cf699c6" providerId="AD" clId="Web-{5F78D71A-EB81-9460-70AB-46EB164F88FF}" dt="2023-12-06T18:42:49.278" v="571"/>
          <ac:spMkLst>
            <pc:docMk/>
            <pc:sldMk cId="3081642888" sldId="264"/>
            <ac:spMk id="10" creationId="{45BE61E9-8482-3F0F-F189-6EFF00C03FFC}"/>
          </ac:spMkLst>
        </pc:spChg>
        <pc:spChg chg="add del">
          <ac:chgData name="Aishwarya Saibewar" userId="S::asaibewar@seattleu.edu::058156b4-9dc8-4e2a-a2cf-dae83cf699c6" providerId="AD" clId="Web-{5F78D71A-EB81-9460-70AB-46EB164F88FF}" dt="2023-12-06T18:42:45.418" v="567"/>
          <ac:spMkLst>
            <pc:docMk/>
            <pc:sldMk cId="3081642888" sldId="264"/>
            <ac:spMk id="11" creationId="{99ED5833-B85B-4103-8A3B-CAB0308E6C15}"/>
          </ac:spMkLst>
        </pc:spChg>
        <pc:spChg chg="add del">
          <ac:chgData name="Aishwarya Saibewar" userId="S::asaibewar@seattleu.edu::058156b4-9dc8-4e2a-a2cf-dae83cf699c6" providerId="AD" clId="Web-{5F78D71A-EB81-9460-70AB-46EB164F88FF}" dt="2023-12-06T18:42:49.278" v="571"/>
          <ac:spMkLst>
            <pc:docMk/>
            <pc:sldMk cId="3081642888" sldId="264"/>
            <ac:spMk id="15" creationId="{6D8B37B0-0682-433E-BC8D-498C04ABD9A7}"/>
          </ac:spMkLst>
        </pc:spChg>
        <pc:spChg chg="add del">
          <ac:chgData name="Aishwarya Saibewar" userId="S::asaibewar@seattleu.edu::058156b4-9dc8-4e2a-a2cf-dae83cf699c6" providerId="AD" clId="Web-{5F78D71A-EB81-9460-70AB-46EB164F88FF}" dt="2023-12-06T18:42:47.278" v="569"/>
          <ac:spMkLst>
            <pc:docMk/>
            <pc:sldMk cId="3081642888" sldId="264"/>
            <ac:spMk id="16" creationId="{D55CA618-78A6-47F6-B865-E9315164FB49}"/>
          </ac:spMkLst>
        </pc:spChg>
        <pc:spChg chg="add del">
          <ac:chgData name="Aishwarya Saibewar" userId="S::asaibewar@seattleu.edu::058156b4-9dc8-4e2a-a2cf-dae83cf699c6" providerId="AD" clId="Web-{5F78D71A-EB81-9460-70AB-46EB164F88FF}" dt="2023-12-06T18:42:47.278" v="569"/>
          <ac:spMkLst>
            <pc:docMk/>
            <pc:sldMk cId="3081642888" sldId="264"/>
            <ac:spMk id="17" creationId="{8ED94938-268E-4C0A-A08A-B3980C78BAEB}"/>
          </ac:spMkLst>
        </pc:spChg>
        <pc:spChg chg="add del">
          <ac:chgData name="Aishwarya Saibewar" userId="S::asaibewar@seattleu.edu::058156b4-9dc8-4e2a-a2cf-dae83cf699c6" providerId="AD" clId="Web-{5F78D71A-EB81-9460-70AB-46EB164F88FF}" dt="2023-12-06T18:42:49.278" v="571"/>
          <ac:spMkLst>
            <pc:docMk/>
            <pc:sldMk cId="3081642888" sldId="264"/>
            <ac:spMk id="19" creationId="{69D47016-023F-44BD-981C-50E7A10A6609}"/>
          </ac:spMkLst>
        </pc:spChg>
        <pc:spChg chg="add del">
          <ac:chgData name="Aishwarya Saibewar" userId="S::asaibewar@seattleu.edu::058156b4-9dc8-4e2a-a2cf-dae83cf699c6" providerId="AD" clId="Web-{5F78D71A-EB81-9460-70AB-46EB164F88FF}" dt="2023-12-06T18:42:54.653" v="573"/>
          <ac:spMkLst>
            <pc:docMk/>
            <pc:sldMk cId="3081642888" sldId="264"/>
            <ac:spMk id="21" creationId="{8761DDFE-071F-4200-B0AA-394476C2D2D6}"/>
          </ac:spMkLst>
        </pc:spChg>
        <pc:spChg chg="add del">
          <ac:chgData name="Aishwarya Saibewar" userId="S::asaibewar@seattleu.edu::058156b4-9dc8-4e2a-a2cf-dae83cf699c6" providerId="AD" clId="Web-{5F78D71A-EB81-9460-70AB-46EB164F88FF}" dt="2023-12-06T18:42:54.653" v="573"/>
          <ac:spMkLst>
            <pc:docMk/>
            <pc:sldMk cId="3081642888" sldId="264"/>
            <ac:spMk id="22" creationId="{6C25B210-2ACF-156D-E981-AE71FA91D8EE}"/>
          </ac:spMkLst>
        </pc:spChg>
        <pc:spChg chg="add del">
          <ac:chgData name="Aishwarya Saibewar" userId="S::asaibewar@seattleu.edu::058156b4-9dc8-4e2a-a2cf-dae83cf699c6" providerId="AD" clId="Web-{5F78D71A-EB81-9460-70AB-46EB164F88FF}" dt="2023-12-06T18:42:57.215" v="575"/>
          <ac:spMkLst>
            <pc:docMk/>
            <pc:sldMk cId="3081642888" sldId="264"/>
            <ac:spMk id="24" creationId="{99F1FFA9-D672-408C-9220-ADEEC6ABDD09}"/>
          </ac:spMkLst>
        </pc:spChg>
        <pc:spChg chg="add del">
          <ac:chgData name="Aishwarya Saibewar" userId="S::asaibewar@seattleu.edu::058156b4-9dc8-4e2a-a2cf-dae83cf699c6" providerId="AD" clId="Web-{5F78D71A-EB81-9460-70AB-46EB164F88FF}" dt="2023-12-06T18:42:57.215" v="575"/>
          <ac:spMkLst>
            <pc:docMk/>
            <pc:sldMk cId="3081642888" sldId="264"/>
            <ac:spMk id="25" creationId="{9F84D385-50FA-B7E1-CE0F-0C4FE513991E}"/>
          </ac:spMkLst>
        </pc:spChg>
        <pc:spChg chg="add del">
          <ac:chgData name="Aishwarya Saibewar" userId="S::asaibewar@seattleu.edu::058156b4-9dc8-4e2a-a2cf-dae83cf699c6" providerId="AD" clId="Web-{5F78D71A-EB81-9460-70AB-46EB164F88FF}" dt="2023-12-06T18:43:02.841" v="577"/>
          <ac:spMkLst>
            <pc:docMk/>
            <pc:sldMk cId="3081642888" sldId="264"/>
            <ac:spMk id="27" creationId="{0AAD52C3-F510-4AD2-8B1D-7D8A574BA0F3}"/>
          </ac:spMkLst>
        </pc:spChg>
        <pc:spChg chg="add del">
          <ac:chgData name="Aishwarya Saibewar" userId="S::asaibewar@seattleu.edu::058156b4-9dc8-4e2a-a2cf-dae83cf699c6" providerId="AD" clId="Web-{5F78D71A-EB81-9460-70AB-46EB164F88FF}" dt="2023-12-06T18:43:02.841" v="577"/>
          <ac:spMkLst>
            <pc:docMk/>
            <pc:sldMk cId="3081642888" sldId="264"/>
            <ac:spMk id="28" creationId="{F3ED98D6-0730-D14D-A43E-605B893CCC84}"/>
          </ac:spMkLst>
        </pc:spChg>
        <pc:spChg chg="add del">
          <ac:chgData name="Aishwarya Saibewar" userId="S::asaibewar@seattleu.edu::058156b4-9dc8-4e2a-a2cf-dae83cf699c6" providerId="AD" clId="Web-{5F78D71A-EB81-9460-70AB-46EB164F88FF}" dt="2023-12-06T18:43:13.575" v="579"/>
          <ac:spMkLst>
            <pc:docMk/>
            <pc:sldMk cId="3081642888" sldId="264"/>
            <ac:spMk id="30" creationId="{99ED5833-B85B-4103-8A3B-CAB0308E6C15}"/>
          </ac:spMkLst>
        </pc:spChg>
        <pc:spChg chg="add">
          <ac:chgData name="Aishwarya Saibewar" userId="S::asaibewar@seattleu.edu::058156b4-9dc8-4e2a-a2cf-dae83cf699c6" providerId="AD" clId="Web-{5F78D71A-EB81-9460-70AB-46EB164F88FF}" dt="2023-12-06T18:43:13.591" v="580"/>
          <ac:spMkLst>
            <pc:docMk/>
            <pc:sldMk cId="3081642888" sldId="264"/>
            <ac:spMk id="32" creationId="{C18B47EC-880C-488C-A09F-1082C7675DB4}"/>
          </ac:spMkLst>
        </pc:spChg>
        <pc:spChg chg="add">
          <ac:chgData name="Aishwarya Saibewar" userId="S::asaibewar@seattleu.edu::058156b4-9dc8-4e2a-a2cf-dae83cf699c6" providerId="AD" clId="Web-{5F78D71A-EB81-9460-70AB-46EB164F88FF}" dt="2023-12-06T18:43:13.591" v="580"/>
          <ac:spMkLst>
            <pc:docMk/>
            <pc:sldMk cId="3081642888" sldId="264"/>
            <ac:spMk id="33" creationId="{44BF5144-F7BD-4540-9CFD-700A8426DAFE}"/>
          </ac:spMkLst>
        </pc:spChg>
        <pc:grpChg chg="add del">
          <ac:chgData name="Aishwarya Saibewar" userId="S::asaibewar@seattleu.edu::058156b4-9dc8-4e2a-a2cf-dae83cf699c6" providerId="AD" clId="Web-{5F78D71A-EB81-9460-70AB-46EB164F88FF}" dt="2023-12-06T18:42:47.278" v="569"/>
          <ac:grpSpMkLst>
            <pc:docMk/>
            <pc:sldMk cId="3081642888" sldId="264"/>
            <ac:grpSpMk id="13" creationId="{B83D307E-DF68-43F8-97CE-0AAE950A7129}"/>
          </ac:grpSpMkLst>
        </pc:grpChg>
        <pc:picChg chg="add mod ord">
          <ac:chgData name="Aishwarya Saibewar" userId="S::asaibewar@seattleu.edu::058156b4-9dc8-4e2a-a2cf-dae83cf699c6" providerId="AD" clId="Web-{5F78D71A-EB81-9460-70AB-46EB164F88FF}" dt="2023-12-06T18:43:13.591" v="580"/>
          <ac:picMkLst>
            <pc:docMk/>
            <pc:sldMk cId="3081642888" sldId="264"/>
            <ac:picMk id="4" creationId="{93415F61-71D5-BA16-973B-B92CC8D92FF3}"/>
          </ac:picMkLst>
        </pc:picChg>
        <pc:picChg chg="add mod">
          <ac:chgData name="Aishwarya Saibewar" userId="S::asaibewar@seattleu.edu::058156b4-9dc8-4e2a-a2cf-dae83cf699c6" providerId="AD" clId="Web-{5F78D71A-EB81-9460-70AB-46EB164F88FF}" dt="2023-12-06T18:40:51.711" v="541" actId="14100"/>
          <ac:picMkLst>
            <pc:docMk/>
            <pc:sldMk cId="3081642888" sldId="264"/>
            <ac:picMk id="5" creationId="{938D3E31-6AC3-F76F-6F96-4DCDC710A880}"/>
          </ac:picMkLst>
        </pc:picChg>
        <pc:picChg chg="mod">
          <ac:chgData name="Aishwarya Saibewar" userId="S::asaibewar@seattleu.edu::058156b4-9dc8-4e2a-a2cf-dae83cf699c6" providerId="AD" clId="Web-{5F78D71A-EB81-9460-70AB-46EB164F88FF}" dt="2023-12-06T18:43:13.591" v="580"/>
          <ac:picMkLst>
            <pc:docMk/>
            <pc:sldMk cId="3081642888" sldId="264"/>
            <ac:picMk id="6" creationId="{C4465424-0EFA-DE22-6786-D3AA967937F8}"/>
          </ac:picMkLst>
        </pc:picChg>
      </pc:sldChg>
      <pc:sldChg chg="addSp delSp modSp new mod setBg">
        <pc:chgData name="Aishwarya Saibewar" userId="S::asaibewar@seattleu.edu::058156b4-9dc8-4e2a-a2cf-dae83cf699c6" providerId="AD" clId="Web-{5F78D71A-EB81-9460-70AB-46EB164F88FF}" dt="2023-12-06T19:33:13.179" v="947"/>
        <pc:sldMkLst>
          <pc:docMk/>
          <pc:sldMk cId="1858926675" sldId="268"/>
        </pc:sldMkLst>
        <pc:spChg chg="mod">
          <ac:chgData name="Aishwarya Saibewar" userId="S::asaibewar@seattleu.edu::058156b4-9dc8-4e2a-a2cf-dae83cf699c6" providerId="AD" clId="Web-{5F78D71A-EB81-9460-70AB-46EB164F88FF}" dt="2023-12-06T19:33:13.179" v="947"/>
          <ac:spMkLst>
            <pc:docMk/>
            <pc:sldMk cId="1858926675" sldId="268"/>
            <ac:spMk id="2" creationId="{35E436FD-2D4B-9C47-E96D-5BE4B6AD50CE}"/>
          </ac:spMkLst>
        </pc:spChg>
        <pc:spChg chg="mod">
          <ac:chgData name="Aishwarya Saibewar" userId="S::asaibewar@seattleu.edu::058156b4-9dc8-4e2a-a2cf-dae83cf699c6" providerId="AD" clId="Web-{5F78D71A-EB81-9460-70AB-46EB164F88FF}" dt="2023-12-06T19:33:13.179" v="947"/>
          <ac:spMkLst>
            <pc:docMk/>
            <pc:sldMk cId="1858926675" sldId="268"/>
            <ac:spMk id="3" creationId="{B23CDA7A-D431-3065-6C66-470AA99C75EB}"/>
          </ac:spMkLst>
        </pc:spChg>
        <pc:spChg chg="add del">
          <ac:chgData name="Aishwarya Saibewar" userId="S::asaibewar@seattleu.edu::058156b4-9dc8-4e2a-a2cf-dae83cf699c6" providerId="AD" clId="Web-{5F78D71A-EB81-9460-70AB-46EB164F88FF}" dt="2023-12-06T19:33:13.179" v="947"/>
          <ac:spMkLst>
            <pc:docMk/>
            <pc:sldMk cId="1858926675" sldId="268"/>
            <ac:spMk id="9" creationId="{D009D6D5-DAC2-4A8B-A17A-E206B9012D09}"/>
          </ac:spMkLst>
        </pc:spChg>
        <pc:spChg chg="add del">
          <ac:chgData name="Aishwarya Saibewar" userId="S::asaibewar@seattleu.edu::058156b4-9dc8-4e2a-a2cf-dae83cf699c6" providerId="AD" clId="Web-{5F78D71A-EB81-9460-70AB-46EB164F88FF}" dt="2023-12-06T19:33:11.116" v="944"/>
          <ac:spMkLst>
            <pc:docMk/>
            <pc:sldMk cId="1858926675" sldId="268"/>
            <ac:spMk id="14" creationId="{D1D34770-47A8-402C-AF23-2B653F2D88C1}"/>
          </ac:spMkLst>
        </pc:spChg>
        <pc:spChg chg="add del">
          <ac:chgData name="Aishwarya Saibewar" userId="S::asaibewar@seattleu.edu::058156b4-9dc8-4e2a-a2cf-dae83cf699c6" providerId="AD" clId="Web-{5F78D71A-EB81-9460-70AB-46EB164F88FF}" dt="2023-12-06T19:33:13.163" v="946"/>
          <ac:spMkLst>
            <pc:docMk/>
            <pc:sldMk cId="1858926675" sldId="268"/>
            <ac:spMk id="16" creationId="{E81BF4F6-F2CF-4984-9D14-D6966D92F99F}"/>
          </ac:spMkLst>
        </pc:spChg>
        <pc:spChg chg="add del">
          <ac:chgData name="Aishwarya Saibewar" userId="S::asaibewar@seattleu.edu::058156b4-9dc8-4e2a-a2cf-dae83cf699c6" providerId="AD" clId="Web-{5F78D71A-EB81-9460-70AB-46EB164F88FF}" dt="2023-12-06T19:33:13.163" v="946"/>
          <ac:spMkLst>
            <pc:docMk/>
            <pc:sldMk cId="1858926675" sldId="268"/>
            <ac:spMk id="17" creationId="{C0763A76-9F1C-4FC5-82B7-DD475DA461B2}"/>
          </ac:spMkLst>
        </pc:spChg>
        <pc:spChg chg="add">
          <ac:chgData name="Aishwarya Saibewar" userId="S::asaibewar@seattleu.edu::058156b4-9dc8-4e2a-a2cf-dae83cf699c6" providerId="AD" clId="Web-{5F78D71A-EB81-9460-70AB-46EB164F88FF}" dt="2023-12-06T19:33:13.179" v="947"/>
          <ac:spMkLst>
            <pc:docMk/>
            <pc:sldMk cId="1858926675" sldId="268"/>
            <ac:spMk id="19" creationId="{D1D34770-47A8-402C-AF23-2B653F2D88C1}"/>
          </ac:spMkLst>
        </pc:spChg>
        <pc:picChg chg="add mod">
          <ac:chgData name="Aishwarya Saibewar" userId="S::asaibewar@seattleu.edu::058156b4-9dc8-4e2a-a2cf-dae83cf699c6" providerId="AD" clId="Web-{5F78D71A-EB81-9460-70AB-46EB164F88FF}" dt="2023-12-06T19:33:13.179" v="947"/>
          <ac:picMkLst>
            <pc:docMk/>
            <pc:sldMk cId="1858926675" sldId="268"/>
            <ac:picMk id="5" creationId="{824E4369-F3CC-5110-E103-9F05E58F4E2D}"/>
          </ac:picMkLst>
        </pc:picChg>
      </pc:sldChg>
      <pc:sldChg chg="addSp delSp modSp add replId">
        <pc:chgData name="Aishwarya Saibewar" userId="S::asaibewar@seattleu.edu::058156b4-9dc8-4e2a-a2cf-dae83cf699c6" providerId="AD" clId="Web-{5F78D71A-EB81-9460-70AB-46EB164F88FF}" dt="2023-12-06T23:19:34.494" v="1123" actId="20577"/>
        <pc:sldMkLst>
          <pc:docMk/>
          <pc:sldMk cId="2984481669" sldId="270"/>
        </pc:sldMkLst>
        <pc:spChg chg="mod">
          <ac:chgData name="Aishwarya Saibewar" userId="S::asaibewar@seattleu.edu::058156b4-9dc8-4e2a-a2cf-dae83cf699c6" providerId="AD" clId="Web-{5F78D71A-EB81-9460-70AB-46EB164F88FF}" dt="2023-12-06T23:18:46.555" v="1115" actId="20577"/>
          <ac:spMkLst>
            <pc:docMk/>
            <pc:sldMk cId="2984481669" sldId="270"/>
            <ac:spMk id="2" creationId="{3248889E-8EF6-EFAC-8D7D-D679B7089F37}"/>
          </ac:spMkLst>
        </pc:spChg>
        <pc:spChg chg="mod">
          <ac:chgData name="Aishwarya Saibewar" userId="S::asaibewar@seattleu.edu::058156b4-9dc8-4e2a-a2cf-dae83cf699c6" providerId="AD" clId="Web-{5F78D71A-EB81-9460-70AB-46EB164F88FF}" dt="2023-12-06T23:19:34.494" v="1123" actId="20577"/>
          <ac:spMkLst>
            <pc:docMk/>
            <pc:sldMk cId="2984481669" sldId="270"/>
            <ac:spMk id="12" creationId="{85182836-2B07-01C1-C285-97ADD6EEA6CA}"/>
          </ac:spMkLst>
        </pc:spChg>
        <pc:spChg chg="add del">
          <ac:chgData name="Aishwarya Saibewar" userId="S::asaibewar@seattleu.edu::058156b4-9dc8-4e2a-a2cf-dae83cf699c6" providerId="AD" clId="Web-{5F78D71A-EB81-9460-70AB-46EB164F88FF}" dt="2023-12-06T22:50:39.265" v="992"/>
          <ac:spMkLst>
            <pc:docMk/>
            <pc:sldMk cId="2984481669" sldId="270"/>
            <ac:spMk id="18" creationId="{E51BA4DF-2BD4-4EC2-B1DB-B27C8AC71864}"/>
          </ac:spMkLst>
        </pc:spChg>
        <pc:spChg chg="add del">
          <ac:chgData name="Aishwarya Saibewar" userId="S::asaibewar@seattleu.edu::058156b4-9dc8-4e2a-a2cf-dae83cf699c6" providerId="AD" clId="Web-{5F78D71A-EB81-9460-70AB-46EB164F88FF}" dt="2023-12-06T22:50:25.452" v="983"/>
          <ac:spMkLst>
            <pc:docMk/>
            <pc:sldMk cId="2984481669" sldId="270"/>
            <ac:spMk id="23" creationId="{79BB35BC-D5C2-4C8B-A22A-A71E6191913B}"/>
          </ac:spMkLst>
        </pc:spChg>
        <pc:spChg chg="add del">
          <ac:chgData name="Aishwarya Saibewar" userId="S::asaibewar@seattleu.edu::058156b4-9dc8-4e2a-a2cf-dae83cf699c6" providerId="AD" clId="Web-{5F78D71A-EB81-9460-70AB-46EB164F88FF}" dt="2023-12-06T22:50:30.546" v="985"/>
          <ac:spMkLst>
            <pc:docMk/>
            <pc:sldMk cId="2984481669" sldId="270"/>
            <ac:spMk id="25" creationId="{B2DD41CD-8F47-4F56-AD12-4E2FF7696987}"/>
          </ac:spMkLst>
        </pc:spChg>
        <pc:spChg chg="add del">
          <ac:chgData name="Aishwarya Saibewar" userId="S::asaibewar@seattleu.edu::058156b4-9dc8-4e2a-a2cf-dae83cf699c6" providerId="AD" clId="Web-{5F78D71A-EB81-9460-70AB-46EB164F88FF}" dt="2023-12-06T22:50:30.546" v="985"/>
          <ac:spMkLst>
            <pc:docMk/>
            <pc:sldMk cId="2984481669" sldId="270"/>
            <ac:spMk id="26" creationId="{45D37F4E-DDB4-456B-97E0-9937730A039F}"/>
          </ac:spMkLst>
        </pc:spChg>
        <pc:spChg chg="add del">
          <ac:chgData name="Aishwarya Saibewar" userId="S::asaibewar@seattleu.edu::058156b4-9dc8-4e2a-a2cf-dae83cf699c6" providerId="AD" clId="Web-{5F78D71A-EB81-9460-70AB-46EB164F88FF}" dt="2023-12-06T22:50:32.936" v="987"/>
          <ac:spMkLst>
            <pc:docMk/>
            <pc:sldMk cId="2984481669" sldId="270"/>
            <ac:spMk id="28" creationId="{79BB35BC-D5C2-4C8B-A22A-A71E6191913B}"/>
          </ac:spMkLst>
        </pc:spChg>
        <pc:spChg chg="add del">
          <ac:chgData name="Aishwarya Saibewar" userId="S::asaibewar@seattleu.edu::058156b4-9dc8-4e2a-a2cf-dae83cf699c6" providerId="AD" clId="Web-{5F78D71A-EB81-9460-70AB-46EB164F88FF}" dt="2023-12-06T22:50:36.952" v="989"/>
          <ac:spMkLst>
            <pc:docMk/>
            <pc:sldMk cId="2984481669" sldId="270"/>
            <ac:spMk id="30" creationId="{C0763A76-9F1C-4FC5-82B7-DD475DA461B2}"/>
          </ac:spMkLst>
        </pc:spChg>
        <pc:spChg chg="add del">
          <ac:chgData name="Aishwarya Saibewar" userId="S::asaibewar@seattleu.edu::058156b4-9dc8-4e2a-a2cf-dae83cf699c6" providerId="AD" clId="Web-{5F78D71A-EB81-9460-70AB-46EB164F88FF}" dt="2023-12-06T22:50:36.952" v="989"/>
          <ac:spMkLst>
            <pc:docMk/>
            <pc:sldMk cId="2984481669" sldId="270"/>
            <ac:spMk id="31" creationId="{E81BF4F6-F2CF-4984-9D14-D6966D92F99F}"/>
          </ac:spMkLst>
        </pc:spChg>
        <pc:spChg chg="add del">
          <ac:chgData name="Aishwarya Saibewar" userId="S::asaibewar@seattleu.edu::058156b4-9dc8-4e2a-a2cf-dae83cf699c6" providerId="AD" clId="Web-{5F78D71A-EB81-9460-70AB-46EB164F88FF}" dt="2023-12-06T22:50:39.265" v="991"/>
          <ac:spMkLst>
            <pc:docMk/>
            <pc:sldMk cId="2984481669" sldId="270"/>
            <ac:spMk id="33" creationId="{45D37F4E-DDB4-456B-97E0-9937730A039F}"/>
          </ac:spMkLst>
        </pc:spChg>
        <pc:spChg chg="add del">
          <ac:chgData name="Aishwarya Saibewar" userId="S::asaibewar@seattleu.edu::058156b4-9dc8-4e2a-a2cf-dae83cf699c6" providerId="AD" clId="Web-{5F78D71A-EB81-9460-70AB-46EB164F88FF}" dt="2023-12-06T22:50:39.265" v="991"/>
          <ac:spMkLst>
            <pc:docMk/>
            <pc:sldMk cId="2984481669" sldId="270"/>
            <ac:spMk id="34" creationId="{B2DD41CD-8F47-4F56-AD12-4E2FF7696987}"/>
          </ac:spMkLst>
        </pc:spChg>
        <pc:spChg chg="add">
          <ac:chgData name="Aishwarya Saibewar" userId="S::asaibewar@seattleu.edu::058156b4-9dc8-4e2a-a2cf-dae83cf699c6" providerId="AD" clId="Web-{5F78D71A-EB81-9460-70AB-46EB164F88FF}" dt="2023-12-06T22:50:39.265" v="992"/>
          <ac:spMkLst>
            <pc:docMk/>
            <pc:sldMk cId="2984481669" sldId="270"/>
            <ac:spMk id="36" creationId="{79BB35BC-D5C2-4C8B-A22A-A71E6191913B}"/>
          </ac:spMkLst>
        </pc:spChg>
        <pc:picChg chg="mod ord">
          <ac:chgData name="Aishwarya Saibewar" userId="S::asaibewar@seattleu.edu::058156b4-9dc8-4e2a-a2cf-dae83cf699c6" providerId="AD" clId="Web-{5F78D71A-EB81-9460-70AB-46EB164F88FF}" dt="2023-12-06T23:18:24.913" v="1109" actId="14100"/>
          <ac:picMkLst>
            <pc:docMk/>
            <pc:sldMk cId="2984481669" sldId="270"/>
            <ac:picMk id="14" creationId="{73C17F3E-69D6-B78E-3D37-E7DC8458D9C5}"/>
          </ac:picMkLst>
        </pc:picChg>
      </pc:sldChg>
      <pc:sldChg chg="addSp delSp modSp add mod replId setBg">
        <pc:chgData name="Aishwarya Saibewar" userId="S::asaibewar@seattleu.edu::058156b4-9dc8-4e2a-a2cf-dae83cf699c6" providerId="AD" clId="Web-{5F78D71A-EB81-9460-70AB-46EB164F88FF}" dt="2023-12-06T23:45:01.325" v="1364"/>
        <pc:sldMkLst>
          <pc:docMk/>
          <pc:sldMk cId="718770698" sldId="271"/>
        </pc:sldMkLst>
        <pc:spChg chg="mod">
          <ac:chgData name="Aishwarya Saibewar" userId="S::asaibewar@seattleu.edu::058156b4-9dc8-4e2a-a2cf-dae83cf699c6" providerId="AD" clId="Web-{5F78D71A-EB81-9460-70AB-46EB164F88FF}" dt="2023-12-06T23:44:52.091" v="1361"/>
          <ac:spMkLst>
            <pc:docMk/>
            <pc:sldMk cId="718770698" sldId="271"/>
            <ac:spMk id="2" creationId="{46B451AE-A6ED-CA9D-E316-9D95E8A440E7}"/>
          </ac:spMkLst>
        </pc:spChg>
        <pc:spChg chg="del">
          <ac:chgData name="Aishwarya Saibewar" userId="S::asaibewar@seattleu.edu::058156b4-9dc8-4e2a-a2cf-dae83cf699c6" providerId="AD" clId="Web-{5F78D71A-EB81-9460-70AB-46EB164F88FF}" dt="2023-12-06T23:02:19.772" v="1013"/>
          <ac:spMkLst>
            <pc:docMk/>
            <pc:sldMk cId="718770698" sldId="271"/>
            <ac:spMk id="38" creationId="{0C541B88-1AE9-40C3-AFD5-967787C1979F}"/>
          </ac:spMkLst>
        </pc:spChg>
        <pc:spChg chg="del">
          <ac:chgData name="Aishwarya Saibewar" userId="S::asaibewar@seattleu.edu::058156b4-9dc8-4e2a-a2cf-dae83cf699c6" providerId="AD" clId="Web-{5F78D71A-EB81-9460-70AB-46EB164F88FF}" dt="2023-12-06T23:02:19.772" v="1013"/>
          <ac:spMkLst>
            <pc:docMk/>
            <pc:sldMk cId="718770698" sldId="271"/>
            <ac:spMk id="39" creationId="{E5F17139-31EE-46AC-B04F-DBBD852DD6CB}"/>
          </ac:spMkLst>
        </pc:spChg>
        <pc:spChg chg="del">
          <ac:chgData name="Aishwarya Saibewar" userId="S::asaibewar@seattleu.edu::058156b4-9dc8-4e2a-a2cf-dae83cf699c6" providerId="AD" clId="Web-{5F78D71A-EB81-9460-70AB-46EB164F88FF}" dt="2023-12-06T23:02:19.772" v="1013"/>
          <ac:spMkLst>
            <pc:docMk/>
            <pc:sldMk cId="718770698" sldId="271"/>
            <ac:spMk id="41" creationId="{89D16701-DA76-4F72-BB63-E2C3FFBDFE0F}"/>
          </ac:spMkLst>
        </pc:spChg>
        <pc:spChg chg="del">
          <ac:chgData name="Aishwarya Saibewar" userId="S::asaibewar@seattleu.edu::058156b4-9dc8-4e2a-a2cf-dae83cf699c6" providerId="AD" clId="Web-{5F78D71A-EB81-9460-70AB-46EB164F88FF}" dt="2023-12-06T23:02:19.772" v="1013"/>
          <ac:spMkLst>
            <pc:docMk/>
            <pc:sldMk cId="718770698" sldId="271"/>
            <ac:spMk id="42" creationId="{1CC28BE1-9DC6-43FE-9582-39F091098D77}"/>
          </ac:spMkLst>
        </pc:spChg>
        <pc:spChg chg="add del">
          <ac:chgData name="Aishwarya Saibewar" userId="S::asaibewar@seattleu.edu::058156b4-9dc8-4e2a-a2cf-dae83cf699c6" providerId="AD" clId="Web-{5F78D71A-EB81-9460-70AB-46EB164F88FF}" dt="2023-12-06T23:03:15.821" v="1019"/>
          <ac:spMkLst>
            <pc:docMk/>
            <pc:sldMk cId="718770698" sldId="271"/>
            <ac:spMk id="49" creationId="{1D63C574-BFD2-41A1-A567-B0C3CC7FDD4F}"/>
          </ac:spMkLst>
        </pc:spChg>
        <pc:spChg chg="add del">
          <ac:chgData name="Aishwarya Saibewar" userId="S::asaibewar@seattleu.edu::058156b4-9dc8-4e2a-a2cf-dae83cf699c6" providerId="AD" clId="Web-{5F78D71A-EB81-9460-70AB-46EB164F88FF}" dt="2023-12-06T23:03:15.821" v="1019"/>
          <ac:spMkLst>
            <pc:docMk/>
            <pc:sldMk cId="718770698" sldId="271"/>
            <ac:spMk id="51" creationId="{E2A46BAB-8C31-42B2-90E8-B26DD3E81D37}"/>
          </ac:spMkLst>
        </pc:spChg>
        <pc:spChg chg="add del">
          <ac:chgData name="Aishwarya Saibewar" userId="S::asaibewar@seattleu.edu::058156b4-9dc8-4e2a-a2cf-dae83cf699c6" providerId="AD" clId="Web-{5F78D71A-EB81-9460-70AB-46EB164F88FF}" dt="2023-12-06T23:06:16.827" v="1030"/>
          <ac:spMkLst>
            <pc:docMk/>
            <pc:sldMk cId="718770698" sldId="271"/>
            <ac:spMk id="69" creationId="{35DB3719-6FDC-4E5D-891D-FF40B7300F64}"/>
          </ac:spMkLst>
        </pc:spChg>
        <pc:spChg chg="add del">
          <ac:chgData name="Aishwarya Saibewar" userId="S::asaibewar@seattleu.edu::058156b4-9dc8-4e2a-a2cf-dae83cf699c6" providerId="AD" clId="Web-{5F78D71A-EB81-9460-70AB-46EB164F88FF}" dt="2023-12-06T23:06:16.827" v="1030"/>
          <ac:spMkLst>
            <pc:docMk/>
            <pc:sldMk cId="718770698" sldId="271"/>
            <ac:spMk id="71" creationId="{E0CBAC23-2E3F-4A90-BA59-F8299F6A5439}"/>
          </ac:spMkLst>
        </pc:spChg>
        <pc:spChg chg="add del">
          <ac:chgData name="Aishwarya Saibewar" userId="S::asaibewar@seattleu.edu::058156b4-9dc8-4e2a-a2cf-dae83cf699c6" providerId="AD" clId="Web-{5F78D71A-EB81-9460-70AB-46EB164F88FF}" dt="2023-12-06T23:09:34.365" v="1067"/>
          <ac:spMkLst>
            <pc:docMk/>
            <pc:sldMk cId="718770698" sldId="271"/>
            <ac:spMk id="76" creationId="{0C541B88-1AE9-40C3-AFD5-967787C1979F}"/>
          </ac:spMkLst>
        </pc:spChg>
        <pc:spChg chg="add del">
          <ac:chgData name="Aishwarya Saibewar" userId="S::asaibewar@seattleu.edu::058156b4-9dc8-4e2a-a2cf-dae83cf699c6" providerId="AD" clId="Web-{5F78D71A-EB81-9460-70AB-46EB164F88FF}" dt="2023-12-06T23:09:34.365" v="1067"/>
          <ac:spMkLst>
            <pc:docMk/>
            <pc:sldMk cId="718770698" sldId="271"/>
            <ac:spMk id="78" creationId="{E5F17139-31EE-46AC-B04F-DBBD852DD6CB}"/>
          </ac:spMkLst>
        </pc:spChg>
        <pc:spChg chg="add del">
          <ac:chgData name="Aishwarya Saibewar" userId="S::asaibewar@seattleu.edu::058156b4-9dc8-4e2a-a2cf-dae83cf699c6" providerId="AD" clId="Web-{5F78D71A-EB81-9460-70AB-46EB164F88FF}" dt="2023-12-06T23:09:34.365" v="1067"/>
          <ac:spMkLst>
            <pc:docMk/>
            <pc:sldMk cId="718770698" sldId="271"/>
            <ac:spMk id="84" creationId="{89D16701-DA76-4F72-BB63-E2C3FFBDFE0F}"/>
          </ac:spMkLst>
        </pc:spChg>
        <pc:spChg chg="add del">
          <ac:chgData name="Aishwarya Saibewar" userId="S::asaibewar@seattleu.edu::058156b4-9dc8-4e2a-a2cf-dae83cf699c6" providerId="AD" clId="Web-{5F78D71A-EB81-9460-70AB-46EB164F88FF}" dt="2023-12-06T23:09:34.365" v="1067"/>
          <ac:spMkLst>
            <pc:docMk/>
            <pc:sldMk cId="718770698" sldId="271"/>
            <ac:spMk id="86" creationId="{1CC28BE1-9DC6-43FE-9582-39F091098D77}"/>
          </ac:spMkLst>
        </pc:spChg>
        <pc:spChg chg="add del">
          <ac:chgData name="Aishwarya Saibewar" userId="S::asaibewar@seattleu.edu::058156b4-9dc8-4e2a-a2cf-dae83cf699c6" providerId="AD" clId="Web-{5F78D71A-EB81-9460-70AB-46EB164F88FF}" dt="2023-12-06T23:09:24.833" v="1062"/>
          <ac:spMkLst>
            <pc:docMk/>
            <pc:sldMk cId="718770698" sldId="271"/>
            <ac:spMk id="106" creationId="{5C8908E2-EE49-44D2-9428-A28D2312A8D5}"/>
          </ac:spMkLst>
        </pc:spChg>
        <pc:spChg chg="add del">
          <ac:chgData name="Aishwarya Saibewar" userId="S::asaibewar@seattleu.edu::058156b4-9dc8-4e2a-a2cf-dae83cf699c6" providerId="AD" clId="Web-{5F78D71A-EB81-9460-70AB-46EB164F88FF}" dt="2023-12-06T23:09:31.505" v="1064"/>
          <ac:spMkLst>
            <pc:docMk/>
            <pc:sldMk cId="718770698" sldId="271"/>
            <ac:spMk id="110" creationId="{AAD0DBB9-1A4B-4391-81D4-CB19F9AB918A}"/>
          </ac:spMkLst>
        </pc:spChg>
        <pc:spChg chg="add del">
          <ac:chgData name="Aishwarya Saibewar" userId="S::asaibewar@seattleu.edu::058156b4-9dc8-4e2a-a2cf-dae83cf699c6" providerId="AD" clId="Web-{5F78D71A-EB81-9460-70AB-46EB164F88FF}" dt="2023-12-06T23:09:24.833" v="1062"/>
          <ac:spMkLst>
            <pc:docMk/>
            <pc:sldMk cId="718770698" sldId="271"/>
            <ac:spMk id="112" creationId="{7449A6C7-D15F-4AA5-BFA5-71A404B47016}"/>
          </ac:spMkLst>
        </pc:spChg>
        <pc:spChg chg="add del">
          <ac:chgData name="Aishwarya Saibewar" userId="S::asaibewar@seattleu.edu::058156b4-9dc8-4e2a-a2cf-dae83cf699c6" providerId="AD" clId="Web-{5F78D71A-EB81-9460-70AB-46EB164F88FF}" dt="2023-12-06T23:09:24.833" v="1062"/>
          <ac:spMkLst>
            <pc:docMk/>
            <pc:sldMk cId="718770698" sldId="271"/>
            <ac:spMk id="114" creationId="{ED888B23-07FA-482A-96DF-47E31AF1A603}"/>
          </ac:spMkLst>
        </pc:spChg>
        <pc:spChg chg="add del">
          <ac:chgData name="Aishwarya Saibewar" userId="S::asaibewar@seattleu.edu::058156b4-9dc8-4e2a-a2cf-dae83cf699c6" providerId="AD" clId="Web-{5F78D71A-EB81-9460-70AB-46EB164F88FF}" dt="2023-12-06T23:09:31.505" v="1064"/>
          <ac:spMkLst>
            <pc:docMk/>
            <pc:sldMk cId="718770698" sldId="271"/>
            <ac:spMk id="116" creationId="{BACC6370-2D7E-4714-9D71-7542949D7D5D}"/>
          </ac:spMkLst>
        </pc:spChg>
        <pc:spChg chg="add del">
          <ac:chgData name="Aishwarya Saibewar" userId="S::asaibewar@seattleu.edu::058156b4-9dc8-4e2a-a2cf-dae83cf699c6" providerId="AD" clId="Web-{5F78D71A-EB81-9460-70AB-46EB164F88FF}" dt="2023-12-06T23:09:31.505" v="1064"/>
          <ac:spMkLst>
            <pc:docMk/>
            <pc:sldMk cId="718770698" sldId="271"/>
            <ac:spMk id="117" creationId="{F68B3F68-107C-434F-AA38-110D5EA91B85}"/>
          </ac:spMkLst>
        </pc:spChg>
        <pc:spChg chg="add del">
          <ac:chgData name="Aishwarya Saibewar" userId="S::asaibewar@seattleu.edu::058156b4-9dc8-4e2a-a2cf-dae83cf699c6" providerId="AD" clId="Web-{5F78D71A-EB81-9460-70AB-46EB164F88FF}" dt="2023-12-06T23:09:31.505" v="1064"/>
          <ac:spMkLst>
            <pc:docMk/>
            <pc:sldMk cId="718770698" sldId="271"/>
            <ac:spMk id="118" creationId="{063BBA22-50EA-4C4D-BE05-F1CE4E63AA56}"/>
          </ac:spMkLst>
        </pc:spChg>
        <pc:spChg chg="add del">
          <ac:chgData name="Aishwarya Saibewar" userId="S::asaibewar@seattleu.edu::058156b4-9dc8-4e2a-a2cf-dae83cf699c6" providerId="AD" clId="Web-{5F78D71A-EB81-9460-70AB-46EB164F88FF}" dt="2023-12-06T23:09:34.302" v="1066"/>
          <ac:spMkLst>
            <pc:docMk/>
            <pc:sldMk cId="718770698" sldId="271"/>
            <ac:spMk id="121" creationId="{345A976A-8DE3-4B67-B94B-2044FDD12899}"/>
          </ac:spMkLst>
        </pc:spChg>
        <pc:spChg chg="add del">
          <ac:chgData name="Aishwarya Saibewar" userId="S::asaibewar@seattleu.edu::058156b4-9dc8-4e2a-a2cf-dae83cf699c6" providerId="AD" clId="Web-{5F78D71A-EB81-9460-70AB-46EB164F88FF}" dt="2023-12-06T23:09:34.302" v="1066"/>
          <ac:spMkLst>
            <pc:docMk/>
            <pc:sldMk cId="718770698" sldId="271"/>
            <ac:spMk id="122" creationId="{6EAAA1B9-2DDB-49C9-A037-A523D2F13C15}"/>
          </ac:spMkLst>
        </pc:spChg>
        <pc:spChg chg="add del">
          <ac:chgData name="Aishwarya Saibewar" userId="S::asaibewar@seattleu.edu::058156b4-9dc8-4e2a-a2cf-dae83cf699c6" providerId="AD" clId="Web-{5F78D71A-EB81-9460-70AB-46EB164F88FF}" dt="2023-12-06T23:13:00.528" v="1075"/>
          <ac:spMkLst>
            <pc:docMk/>
            <pc:sldMk cId="718770698" sldId="271"/>
            <ac:spMk id="130" creationId="{BACC6370-2D7E-4714-9D71-7542949D7D5D}"/>
          </ac:spMkLst>
        </pc:spChg>
        <pc:spChg chg="add del">
          <ac:chgData name="Aishwarya Saibewar" userId="S::asaibewar@seattleu.edu::058156b4-9dc8-4e2a-a2cf-dae83cf699c6" providerId="AD" clId="Web-{5F78D71A-EB81-9460-70AB-46EB164F88FF}" dt="2023-12-06T23:13:00.528" v="1075"/>
          <ac:spMkLst>
            <pc:docMk/>
            <pc:sldMk cId="718770698" sldId="271"/>
            <ac:spMk id="131" creationId="{F68B3F68-107C-434F-AA38-110D5EA91B85}"/>
          </ac:spMkLst>
        </pc:spChg>
        <pc:spChg chg="add del">
          <ac:chgData name="Aishwarya Saibewar" userId="S::asaibewar@seattleu.edu::058156b4-9dc8-4e2a-a2cf-dae83cf699c6" providerId="AD" clId="Web-{5F78D71A-EB81-9460-70AB-46EB164F88FF}" dt="2023-12-06T23:13:00.528" v="1075"/>
          <ac:spMkLst>
            <pc:docMk/>
            <pc:sldMk cId="718770698" sldId="271"/>
            <ac:spMk id="132" creationId="{AAD0DBB9-1A4B-4391-81D4-CB19F9AB918A}"/>
          </ac:spMkLst>
        </pc:spChg>
        <pc:spChg chg="add del">
          <ac:chgData name="Aishwarya Saibewar" userId="S::asaibewar@seattleu.edu::058156b4-9dc8-4e2a-a2cf-dae83cf699c6" providerId="AD" clId="Web-{5F78D71A-EB81-9460-70AB-46EB164F88FF}" dt="2023-12-06T23:13:00.528" v="1075"/>
          <ac:spMkLst>
            <pc:docMk/>
            <pc:sldMk cId="718770698" sldId="271"/>
            <ac:spMk id="133" creationId="{063BBA22-50EA-4C4D-BE05-F1CE4E63AA56}"/>
          </ac:spMkLst>
        </pc:spChg>
        <pc:spChg chg="add del">
          <ac:chgData name="Aishwarya Saibewar" userId="S::asaibewar@seattleu.edu::058156b4-9dc8-4e2a-a2cf-dae83cf699c6" providerId="AD" clId="Web-{5F78D71A-EB81-9460-70AB-46EB164F88FF}" dt="2023-12-06T23:14:29.218" v="1085"/>
          <ac:spMkLst>
            <pc:docMk/>
            <pc:sldMk cId="718770698" sldId="271"/>
            <ac:spMk id="138" creationId="{0C541B88-1AE9-40C3-AFD5-967787C1979F}"/>
          </ac:spMkLst>
        </pc:spChg>
        <pc:spChg chg="add del">
          <ac:chgData name="Aishwarya Saibewar" userId="S::asaibewar@seattleu.edu::058156b4-9dc8-4e2a-a2cf-dae83cf699c6" providerId="AD" clId="Web-{5F78D71A-EB81-9460-70AB-46EB164F88FF}" dt="2023-12-06T23:14:29.218" v="1085"/>
          <ac:spMkLst>
            <pc:docMk/>
            <pc:sldMk cId="718770698" sldId="271"/>
            <ac:spMk id="140" creationId="{E5F17139-31EE-46AC-B04F-DBBD852DD6CB}"/>
          </ac:spMkLst>
        </pc:spChg>
        <pc:spChg chg="add del">
          <ac:chgData name="Aishwarya Saibewar" userId="S::asaibewar@seattleu.edu::058156b4-9dc8-4e2a-a2cf-dae83cf699c6" providerId="AD" clId="Web-{5F78D71A-EB81-9460-70AB-46EB164F88FF}" dt="2023-12-06T23:14:29.218" v="1085"/>
          <ac:spMkLst>
            <pc:docMk/>
            <pc:sldMk cId="718770698" sldId="271"/>
            <ac:spMk id="146" creationId="{89D16701-DA76-4F72-BB63-E2C3FFBDFE0F}"/>
          </ac:spMkLst>
        </pc:spChg>
        <pc:spChg chg="add del">
          <ac:chgData name="Aishwarya Saibewar" userId="S::asaibewar@seattleu.edu::058156b4-9dc8-4e2a-a2cf-dae83cf699c6" providerId="AD" clId="Web-{5F78D71A-EB81-9460-70AB-46EB164F88FF}" dt="2023-12-06T23:14:29.218" v="1085"/>
          <ac:spMkLst>
            <pc:docMk/>
            <pc:sldMk cId="718770698" sldId="271"/>
            <ac:spMk id="148" creationId="{1CC28BE1-9DC6-43FE-9582-39F091098D77}"/>
          </ac:spMkLst>
        </pc:spChg>
        <pc:spChg chg="add del">
          <ac:chgData name="Aishwarya Saibewar" userId="S::asaibewar@seattleu.edu::058156b4-9dc8-4e2a-a2cf-dae83cf699c6" providerId="AD" clId="Web-{5F78D71A-EB81-9460-70AB-46EB164F88FF}" dt="2023-12-06T23:15:58.909" v="1095"/>
          <ac:spMkLst>
            <pc:docMk/>
            <pc:sldMk cId="718770698" sldId="271"/>
            <ac:spMk id="168" creationId="{D4771268-CB57-404A-9271-370EB28F6090}"/>
          </ac:spMkLst>
        </pc:spChg>
        <pc:spChg chg="add del">
          <ac:chgData name="Aishwarya Saibewar" userId="S::asaibewar@seattleu.edu::058156b4-9dc8-4e2a-a2cf-dae83cf699c6" providerId="AD" clId="Web-{5F78D71A-EB81-9460-70AB-46EB164F88FF}" dt="2023-12-06T23:16:34.019" v="1105"/>
          <ac:spMkLst>
            <pc:docMk/>
            <pc:sldMk cId="718770698" sldId="271"/>
            <ac:spMk id="173" creationId="{1D63C574-BFD2-41A1-A567-B0C3CC7FDD4F}"/>
          </ac:spMkLst>
        </pc:spChg>
        <pc:spChg chg="add del">
          <ac:chgData name="Aishwarya Saibewar" userId="S::asaibewar@seattleu.edu::058156b4-9dc8-4e2a-a2cf-dae83cf699c6" providerId="AD" clId="Web-{5F78D71A-EB81-9460-70AB-46EB164F88FF}" dt="2023-12-06T23:16:34.019" v="1105"/>
          <ac:spMkLst>
            <pc:docMk/>
            <pc:sldMk cId="718770698" sldId="271"/>
            <ac:spMk id="175" creationId="{E2A46BAB-8C31-42B2-90E8-B26DD3E81D37}"/>
          </ac:spMkLst>
        </pc:spChg>
        <pc:spChg chg="add del">
          <ac:chgData name="Aishwarya Saibewar" userId="S::asaibewar@seattleu.edu::058156b4-9dc8-4e2a-a2cf-dae83cf699c6" providerId="AD" clId="Web-{5F78D71A-EB81-9460-70AB-46EB164F88FF}" dt="2023-12-06T23:17:11.395" v="1108"/>
          <ac:spMkLst>
            <pc:docMk/>
            <pc:sldMk cId="718770698" sldId="271"/>
            <ac:spMk id="193" creationId="{0C541B88-1AE9-40C3-AFD5-967787C1979F}"/>
          </ac:spMkLst>
        </pc:spChg>
        <pc:spChg chg="add del">
          <ac:chgData name="Aishwarya Saibewar" userId="S::asaibewar@seattleu.edu::058156b4-9dc8-4e2a-a2cf-dae83cf699c6" providerId="AD" clId="Web-{5F78D71A-EB81-9460-70AB-46EB164F88FF}" dt="2023-12-06T23:17:11.395" v="1108"/>
          <ac:spMkLst>
            <pc:docMk/>
            <pc:sldMk cId="718770698" sldId="271"/>
            <ac:spMk id="195" creationId="{E5F17139-31EE-46AC-B04F-DBBD852DD6CB}"/>
          </ac:spMkLst>
        </pc:spChg>
        <pc:spChg chg="add del">
          <ac:chgData name="Aishwarya Saibewar" userId="S::asaibewar@seattleu.edu::058156b4-9dc8-4e2a-a2cf-dae83cf699c6" providerId="AD" clId="Web-{5F78D71A-EB81-9460-70AB-46EB164F88FF}" dt="2023-12-06T23:17:11.395" v="1108"/>
          <ac:spMkLst>
            <pc:docMk/>
            <pc:sldMk cId="718770698" sldId="271"/>
            <ac:spMk id="201" creationId="{89D16701-DA76-4F72-BB63-E2C3FFBDFE0F}"/>
          </ac:spMkLst>
        </pc:spChg>
        <pc:spChg chg="add del">
          <ac:chgData name="Aishwarya Saibewar" userId="S::asaibewar@seattleu.edu::058156b4-9dc8-4e2a-a2cf-dae83cf699c6" providerId="AD" clId="Web-{5F78D71A-EB81-9460-70AB-46EB164F88FF}" dt="2023-12-06T23:17:11.395" v="1108"/>
          <ac:spMkLst>
            <pc:docMk/>
            <pc:sldMk cId="718770698" sldId="271"/>
            <ac:spMk id="203" creationId="{1CC28BE1-9DC6-43FE-9582-39F091098D77}"/>
          </ac:spMkLst>
        </pc:spChg>
        <pc:spChg chg="add del">
          <ac:chgData name="Aishwarya Saibewar" userId="S::asaibewar@seattleu.edu::058156b4-9dc8-4e2a-a2cf-dae83cf699c6" providerId="AD" clId="Web-{5F78D71A-EB81-9460-70AB-46EB164F88FF}" dt="2023-12-06T23:17:11.333" v="1107"/>
          <ac:spMkLst>
            <pc:docMk/>
            <pc:sldMk cId="718770698" sldId="271"/>
            <ac:spMk id="223" creationId="{1D63C574-BFD2-41A1-A567-B0C3CC7FDD4F}"/>
          </ac:spMkLst>
        </pc:spChg>
        <pc:spChg chg="add del">
          <ac:chgData name="Aishwarya Saibewar" userId="S::asaibewar@seattleu.edu::058156b4-9dc8-4e2a-a2cf-dae83cf699c6" providerId="AD" clId="Web-{5F78D71A-EB81-9460-70AB-46EB164F88FF}" dt="2023-12-06T23:17:11.333" v="1107"/>
          <ac:spMkLst>
            <pc:docMk/>
            <pc:sldMk cId="718770698" sldId="271"/>
            <ac:spMk id="225" creationId="{E2A46BAB-8C31-42B2-90E8-B26DD3E81D37}"/>
          </ac:spMkLst>
        </pc:spChg>
        <pc:spChg chg="add del">
          <ac:chgData name="Aishwarya Saibewar" userId="S::asaibewar@seattleu.edu::058156b4-9dc8-4e2a-a2cf-dae83cf699c6" providerId="AD" clId="Web-{5F78D71A-EB81-9460-70AB-46EB164F88FF}" dt="2023-12-06T23:20:03.885" v="1124"/>
          <ac:spMkLst>
            <pc:docMk/>
            <pc:sldMk cId="718770698" sldId="271"/>
            <ac:spMk id="233" creationId="{1CC28BE1-9DC6-43FE-9582-39F091098D77}"/>
          </ac:spMkLst>
        </pc:spChg>
        <pc:spChg chg="add del">
          <ac:chgData name="Aishwarya Saibewar" userId="S::asaibewar@seattleu.edu::058156b4-9dc8-4e2a-a2cf-dae83cf699c6" providerId="AD" clId="Web-{5F78D71A-EB81-9460-70AB-46EB164F88FF}" dt="2023-12-06T23:20:03.885" v="1124"/>
          <ac:spMkLst>
            <pc:docMk/>
            <pc:sldMk cId="718770698" sldId="271"/>
            <ac:spMk id="249" creationId="{0C541B88-1AE9-40C3-AFD5-967787C1979F}"/>
          </ac:spMkLst>
        </pc:spChg>
        <pc:spChg chg="add del">
          <ac:chgData name="Aishwarya Saibewar" userId="S::asaibewar@seattleu.edu::058156b4-9dc8-4e2a-a2cf-dae83cf699c6" providerId="AD" clId="Web-{5F78D71A-EB81-9460-70AB-46EB164F88FF}" dt="2023-12-06T23:20:03.885" v="1124"/>
          <ac:spMkLst>
            <pc:docMk/>
            <pc:sldMk cId="718770698" sldId="271"/>
            <ac:spMk id="250" creationId="{E5F17139-31EE-46AC-B04F-DBBD852DD6CB}"/>
          </ac:spMkLst>
        </pc:spChg>
        <pc:spChg chg="add del">
          <ac:chgData name="Aishwarya Saibewar" userId="S::asaibewar@seattleu.edu::058156b4-9dc8-4e2a-a2cf-dae83cf699c6" providerId="AD" clId="Web-{5F78D71A-EB81-9460-70AB-46EB164F88FF}" dt="2023-12-06T23:20:03.885" v="1124"/>
          <ac:spMkLst>
            <pc:docMk/>
            <pc:sldMk cId="718770698" sldId="271"/>
            <ac:spMk id="252" creationId="{89D16701-DA76-4F72-BB63-E2C3FFBDFE0F}"/>
          </ac:spMkLst>
        </pc:spChg>
        <pc:spChg chg="add del">
          <ac:chgData name="Aishwarya Saibewar" userId="S::asaibewar@seattleu.edu::058156b4-9dc8-4e2a-a2cf-dae83cf699c6" providerId="AD" clId="Web-{5F78D71A-EB81-9460-70AB-46EB164F88FF}" dt="2023-12-06T23:32:36.707" v="1209"/>
          <ac:spMkLst>
            <pc:docMk/>
            <pc:sldMk cId="718770698" sldId="271"/>
            <ac:spMk id="257" creationId="{0C541B88-1AE9-40C3-AFD5-967787C1979F}"/>
          </ac:spMkLst>
        </pc:spChg>
        <pc:spChg chg="add del">
          <ac:chgData name="Aishwarya Saibewar" userId="S::asaibewar@seattleu.edu::058156b4-9dc8-4e2a-a2cf-dae83cf699c6" providerId="AD" clId="Web-{5F78D71A-EB81-9460-70AB-46EB164F88FF}" dt="2023-12-06T23:32:36.707" v="1209"/>
          <ac:spMkLst>
            <pc:docMk/>
            <pc:sldMk cId="718770698" sldId="271"/>
            <ac:spMk id="259" creationId="{E5F17139-31EE-46AC-B04F-DBBD852DD6CB}"/>
          </ac:spMkLst>
        </pc:spChg>
        <pc:spChg chg="add del">
          <ac:chgData name="Aishwarya Saibewar" userId="S::asaibewar@seattleu.edu::058156b4-9dc8-4e2a-a2cf-dae83cf699c6" providerId="AD" clId="Web-{5F78D71A-EB81-9460-70AB-46EB164F88FF}" dt="2023-12-06T23:32:36.707" v="1209"/>
          <ac:spMkLst>
            <pc:docMk/>
            <pc:sldMk cId="718770698" sldId="271"/>
            <ac:spMk id="265" creationId="{89D16701-DA76-4F72-BB63-E2C3FFBDFE0F}"/>
          </ac:spMkLst>
        </pc:spChg>
        <pc:spChg chg="add del">
          <ac:chgData name="Aishwarya Saibewar" userId="S::asaibewar@seattleu.edu::058156b4-9dc8-4e2a-a2cf-dae83cf699c6" providerId="AD" clId="Web-{5F78D71A-EB81-9460-70AB-46EB164F88FF}" dt="2023-12-06T23:32:36.707" v="1209"/>
          <ac:spMkLst>
            <pc:docMk/>
            <pc:sldMk cId="718770698" sldId="271"/>
            <ac:spMk id="267" creationId="{1CC28BE1-9DC6-43FE-9582-39F091098D77}"/>
          </ac:spMkLst>
        </pc:spChg>
        <pc:spChg chg="add del">
          <ac:chgData name="Aishwarya Saibewar" userId="S::asaibewar@seattleu.edu::058156b4-9dc8-4e2a-a2cf-dae83cf699c6" providerId="AD" clId="Web-{5F78D71A-EB81-9460-70AB-46EB164F88FF}" dt="2023-12-06T23:35:26.900" v="1231"/>
          <ac:spMkLst>
            <pc:docMk/>
            <pc:sldMk cId="718770698" sldId="271"/>
            <ac:spMk id="287" creationId="{955A2079-FA98-4876-80F0-72364A7D2EA4}"/>
          </ac:spMkLst>
        </pc:spChg>
        <pc:spChg chg="add del">
          <ac:chgData name="Aishwarya Saibewar" userId="S::asaibewar@seattleu.edu::058156b4-9dc8-4e2a-a2cf-dae83cf699c6" providerId="AD" clId="Web-{5F78D71A-EB81-9460-70AB-46EB164F88FF}" dt="2023-12-06T23:39:16.236" v="1279"/>
          <ac:spMkLst>
            <pc:docMk/>
            <pc:sldMk cId="718770698" sldId="271"/>
            <ac:spMk id="292" creationId="{6C4028FD-8BAA-4A19-BFDE-594D991B7552}"/>
          </ac:spMkLst>
        </pc:spChg>
        <pc:spChg chg="add del">
          <ac:chgData name="Aishwarya Saibewar" userId="S::asaibewar@seattleu.edu::058156b4-9dc8-4e2a-a2cf-dae83cf699c6" providerId="AD" clId="Web-{5F78D71A-EB81-9460-70AB-46EB164F88FF}" dt="2023-12-06T23:37:45.624" v="1250"/>
          <ac:spMkLst>
            <pc:docMk/>
            <pc:sldMk cId="718770698" sldId="271"/>
            <ac:spMk id="294" creationId="{1D63C574-BFD2-41A1-A567-B0C3CC7FDD4F}"/>
          </ac:spMkLst>
        </pc:spChg>
        <pc:spChg chg="add del">
          <ac:chgData name="Aishwarya Saibewar" userId="S::asaibewar@seattleu.edu::058156b4-9dc8-4e2a-a2cf-dae83cf699c6" providerId="AD" clId="Web-{5F78D71A-EB81-9460-70AB-46EB164F88FF}" dt="2023-12-06T23:37:45.624" v="1250"/>
          <ac:spMkLst>
            <pc:docMk/>
            <pc:sldMk cId="718770698" sldId="271"/>
            <ac:spMk id="295" creationId="{E2A46BAB-8C31-42B2-90E8-B26DD3E81D37}"/>
          </ac:spMkLst>
        </pc:spChg>
        <pc:spChg chg="add del">
          <ac:chgData name="Aishwarya Saibewar" userId="S::asaibewar@seattleu.edu::058156b4-9dc8-4e2a-a2cf-dae83cf699c6" providerId="AD" clId="Web-{5F78D71A-EB81-9460-70AB-46EB164F88FF}" dt="2023-12-06T23:39:02.173" v="1274"/>
          <ac:spMkLst>
            <pc:docMk/>
            <pc:sldMk cId="718770698" sldId="271"/>
            <ac:spMk id="296" creationId="{6C4028FD-8BAA-4A19-BFDE-594D991B7552}"/>
          </ac:spMkLst>
        </pc:spChg>
        <pc:spChg chg="add del">
          <ac:chgData name="Aishwarya Saibewar" userId="S::asaibewar@seattleu.edu::058156b4-9dc8-4e2a-a2cf-dae83cf699c6" providerId="AD" clId="Web-{5F78D71A-EB81-9460-70AB-46EB164F88FF}" dt="2023-12-06T23:37:26.701" v="1248"/>
          <ac:spMkLst>
            <pc:docMk/>
            <pc:sldMk cId="718770698" sldId="271"/>
            <ac:spMk id="297" creationId="{56E9B3E6-E277-4D68-BA48-9CB43FFBD6E2}"/>
          </ac:spMkLst>
        </pc:spChg>
        <pc:spChg chg="add del">
          <ac:chgData name="Aishwarya Saibewar" userId="S::asaibewar@seattleu.edu::058156b4-9dc8-4e2a-a2cf-dae83cf699c6" providerId="AD" clId="Web-{5F78D71A-EB81-9460-70AB-46EB164F88FF}" dt="2023-12-06T23:39:06.439" v="1276"/>
          <ac:spMkLst>
            <pc:docMk/>
            <pc:sldMk cId="718770698" sldId="271"/>
            <ac:spMk id="298" creationId="{1D63C574-BFD2-41A1-A567-B0C3CC7FDD4F}"/>
          </ac:spMkLst>
        </pc:spChg>
        <pc:spChg chg="add del">
          <ac:chgData name="Aishwarya Saibewar" userId="S::asaibewar@seattleu.edu::058156b4-9dc8-4e2a-a2cf-dae83cf699c6" providerId="AD" clId="Web-{5F78D71A-EB81-9460-70AB-46EB164F88FF}" dt="2023-12-06T23:39:06.439" v="1276"/>
          <ac:spMkLst>
            <pc:docMk/>
            <pc:sldMk cId="718770698" sldId="271"/>
            <ac:spMk id="300" creationId="{E2A46BAB-8C31-42B2-90E8-B26DD3E81D37}"/>
          </ac:spMkLst>
        </pc:spChg>
        <pc:spChg chg="add del">
          <ac:chgData name="Aishwarya Saibewar" userId="S::asaibewar@seattleu.edu::058156b4-9dc8-4e2a-a2cf-dae83cf699c6" providerId="AD" clId="Web-{5F78D71A-EB81-9460-70AB-46EB164F88FF}" dt="2023-12-06T23:37:26.701" v="1248"/>
          <ac:spMkLst>
            <pc:docMk/>
            <pc:sldMk cId="718770698" sldId="271"/>
            <ac:spMk id="304" creationId="{D5B0017B-2ECA-49AF-B397-DC140825DF8D}"/>
          </ac:spMkLst>
        </pc:spChg>
        <pc:spChg chg="add del">
          <ac:chgData name="Aishwarya Saibewar" userId="S::asaibewar@seattleu.edu::058156b4-9dc8-4e2a-a2cf-dae83cf699c6" providerId="AD" clId="Web-{5F78D71A-EB81-9460-70AB-46EB164F88FF}" dt="2023-12-06T23:39:16.220" v="1278"/>
          <ac:spMkLst>
            <pc:docMk/>
            <pc:sldMk cId="718770698" sldId="271"/>
            <ac:spMk id="318" creationId="{955A2079-FA98-4876-80F0-72364A7D2EA4}"/>
          </ac:spMkLst>
        </pc:spChg>
        <pc:spChg chg="add del">
          <ac:chgData name="Aishwarya Saibewar" userId="S::asaibewar@seattleu.edu::058156b4-9dc8-4e2a-a2cf-dae83cf699c6" providerId="AD" clId="Web-{5F78D71A-EB81-9460-70AB-46EB164F88FF}" dt="2023-12-06T23:41:24.959" v="1312"/>
          <ac:spMkLst>
            <pc:docMk/>
            <pc:sldMk cId="718770698" sldId="271"/>
            <ac:spMk id="320" creationId="{6C4028FD-8BAA-4A19-BFDE-594D991B7552}"/>
          </ac:spMkLst>
        </pc:spChg>
        <pc:spChg chg="add del">
          <ac:chgData name="Aishwarya Saibewar" userId="S::asaibewar@seattleu.edu::058156b4-9dc8-4e2a-a2cf-dae83cf699c6" providerId="AD" clId="Web-{5F78D71A-EB81-9460-70AB-46EB164F88FF}" dt="2023-12-06T23:42:52.056" v="1358"/>
          <ac:spMkLst>
            <pc:docMk/>
            <pc:sldMk cId="718770698" sldId="271"/>
            <ac:spMk id="322" creationId="{DCC231C8-C761-4B31-9B1C-C6D19248C6B3}"/>
          </ac:spMkLst>
        </pc:spChg>
        <pc:spChg chg="add del">
          <ac:chgData name="Aishwarya Saibewar" userId="S::asaibewar@seattleu.edu::058156b4-9dc8-4e2a-a2cf-dae83cf699c6" providerId="AD" clId="Web-{5F78D71A-EB81-9460-70AB-46EB164F88FF}" dt="2023-12-06T23:44:52.091" v="1361"/>
          <ac:spMkLst>
            <pc:docMk/>
            <pc:sldMk cId="718770698" sldId="271"/>
            <ac:spMk id="324" creationId="{56E9B3E6-E277-4D68-BA48-9CB43FFBD6E2}"/>
          </ac:spMkLst>
        </pc:spChg>
        <pc:spChg chg="add del">
          <ac:chgData name="Aishwarya Saibewar" userId="S::asaibewar@seattleu.edu::058156b4-9dc8-4e2a-a2cf-dae83cf699c6" providerId="AD" clId="Web-{5F78D71A-EB81-9460-70AB-46EB164F88FF}" dt="2023-12-06T23:39:58.409" v="1294"/>
          <ac:spMkLst>
            <pc:docMk/>
            <pc:sldMk cId="718770698" sldId="271"/>
            <ac:spMk id="325" creationId="{6C4028FD-8BAA-4A19-BFDE-594D991B7552}"/>
          </ac:spMkLst>
        </pc:spChg>
        <pc:spChg chg="add del">
          <ac:chgData name="Aishwarya Saibewar" userId="S::asaibewar@seattleu.edu::058156b4-9dc8-4e2a-a2cf-dae83cf699c6" providerId="AD" clId="Web-{5F78D71A-EB81-9460-70AB-46EB164F88FF}" dt="2023-12-06T23:40:03.581" v="1296"/>
          <ac:spMkLst>
            <pc:docMk/>
            <pc:sldMk cId="718770698" sldId="271"/>
            <ac:spMk id="327" creationId="{6C4028FD-8BAA-4A19-BFDE-594D991B7552}"/>
          </ac:spMkLst>
        </pc:spChg>
        <pc:spChg chg="add del">
          <ac:chgData name="Aishwarya Saibewar" userId="S::asaibewar@seattleu.edu::058156b4-9dc8-4e2a-a2cf-dae83cf699c6" providerId="AD" clId="Web-{5F78D71A-EB81-9460-70AB-46EB164F88FF}" dt="2023-12-06T23:44:52.091" v="1361"/>
          <ac:spMkLst>
            <pc:docMk/>
            <pc:sldMk cId="718770698" sldId="271"/>
            <ac:spMk id="334" creationId="{D5B0017B-2ECA-49AF-B397-DC140825DF8D}"/>
          </ac:spMkLst>
        </pc:spChg>
        <pc:spChg chg="add">
          <ac:chgData name="Aishwarya Saibewar" userId="S::asaibewar@seattleu.edu::058156b4-9dc8-4e2a-a2cf-dae83cf699c6" providerId="AD" clId="Web-{5F78D71A-EB81-9460-70AB-46EB164F88FF}" dt="2023-12-06T23:44:52.091" v="1361"/>
          <ac:spMkLst>
            <pc:docMk/>
            <pc:sldMk cId="718770698" sldId="271"/>
            <ac:spMk id="341" creationId="{955A2079-FA98-4876-80F0-72364A7D2EA4}"/>
          </ac:spMkLst>
        </pc:spChg>
        <pc:grpChg chg="del">
          <ac:chgData name="Aishwarya Saibewar" userId="S::asaibewar@seattleu.edu::058156b4-9dc8-4e2a-a2cf-dae83cf699c6" providerId="AD" clId="Web-{5F78D71A-EB81-9460-70AB-46EB164F88FF}" dt="2023-12-06T23:02:19.772" v="1013"/>
          <ac:grpSpMkLst>
            <pc:docMk/>
            <pc:sldMk cId="718770698" sldId="271"/>
            <ac:grpSpMk id="40" creationId="{7CF625D3-71A3-4F30-A096-8EF334E959D0}"/>
          </ac:grpSpMkLst>
        </pc:grpChg>
        <pc:grpChg chg="del">
          <ac:chgData name="Aishwarya Saibewar" userId="S::asaibewar@seattleu.edu::058156b4-9dc8-4e2a-a2cf-dae83cf699c6" providerId="AD" clId="Web-{5F78D71A-EB81-9460-70AB-46EB164F88FF}" dt="2023-12-06T23:02:19.772" v="1013"/>
          <ac:grpSpMkLst>
            <pc:docMk/>
            <pc:sldMk cId="718770698" sldId="271"/>
            <ac:grpSpMk id="43" creationId="{AF9AF3F3-CE0C-4125-BDD7-346487FA0B40}"/>
          </ac:grpSpMkLst>
        </pc:grpChg>
        <pc:grpChg chg="add del">
          <ac:chgData name="Aishwarya Saibewar" userId="S::asaibewar@seattleu.edu::058156b4-9dc8-4e2a-a2cf-dae83cf699c6" providerId="AD" clId="Web-{5F78D71A-EB81-9460-70AB-46EB164F88FF}" dt="2023-12-06T23:03:15.821" v="1019"/>
          <ac:grpSpMkLst>
            <pc:docMk/>
            <pc:sldMk cId="718770698" sldId="271"/>
            <ac:grpSpMk id="53" creationId="{B3F7A3C7-0737-4E57-B30E-8EEFE638B401}"/>
          </ac:grpSpMkLst>
        </pc:grpChg>
        <pc:grpChg chg="add del">
          <ac:chgData name="Aishwarya Saibewar" userId="S::asaibewar@seattleu.edu::058156b4-9dc8-4e2a-a2cf-dae83cf699c6" providerId="AD" clId="Web-{5F78D71A-EB81-9460-70AB-46EB164F88FF}" dt="2023-12-06T23:03:15.821" v="1019"/>
          <ac:grpSpMkLst>
            <pc:docMk/>
            <pc:sldMk cId="718770698" sldId="271"/>
            <ac:grpSpMk id="57" creationId="{43F5E015-E085-4624-B431-B42414448684}"/>
          </ac:grpSpMkLst>
        </pc:grpChg>
        <pc:grpChg chg="add del">
          <ac:chgData name="Aishwarya Saibewar" userId="S::asaibewar@seattleu.edu::058156b4-9dc8-4e2a-a2cf-dae83cf699c6" providerId="AD" clId="Web-{5F78D71A-EB81-9460-70AB-46EB164F88FF}" dt="2023-12-06T23:09:34.365" v="1067"/>
          <ac:grpSpMkLst>
            <pc:docMk/>
            <pc:sldMk cId="718770698" sldId="271"/>
            <ac:grpSpMk id="80" creationId="{7CF625D3-71A3-4F30-A096-8EF334E959D0}"/>
          </ac:grpSpMkLst>
        </pc:grpChg>
        <pc:grpChg chg="add del">
          <ac:chgData name="Aishwarya Saibewar" userId="S::asaibewar@seattleu.edu::058156b4-9dc8-4e2a-a2cf-dae83cf699c6" providerId="AD" clId="Web-{5F78D71A-EB81-9460-70AB-46EB164F88FF}" dt="2023-12-06T23:09:34.365" v="1067"/>
          <ac:grpSpMkLst>
            <pc:docMk/>
            <pc:sldMk cId="718770698" sldId="271"/>
            <ac:grpSpMk id="88" creationId="{AF9AF3F3-CE0C-4125-BDD7-346487FA0B40}"/>
          </ac:grpSpMkLst>
        </pc:grpChg>
        <pc:grpChg chg="add del">
          <ac:chgData name="Aishwarya Saibewar" userId="S::asaibewar@seattleu.edu::058156b4-9dc8-4e2a-a2cf-dae83cf699c6" providerId="AD" clId="Web-{5F78D71A-EB81-9460-70AB-46EB164F88FF}" dt="2023-12-06T23:09:24.833" v="1062"/>
          <ac:grpSpMkLst>
            <pc:docMk/>
            <pc:sldMk cId="718770698" sldId="271"/>
            <ac:grpSpMk id="108" creationId="{05314994-6337-4875-8CF5-652CAFE8342C}"/>
          </ac:grpSpMkLst>
        </pc:grpChg>
        <pc:grpChg chg="add del">
          <ac:chgData name="Aishwarya Saibewar" userId="S::asaibewar@seattleu.edu::058156b4-9dc8-4e2a-a2cf-dae83cf699c6" providerId="AD" clId="Web-{5F78D71A-EB81-9460-70AB-46EB164F88FF}" dt="2023-12-06T23:09:34.302" v="1066"/>
          <ac:grpSpMkLst>
            <pc:docMk/>
            <pc:sldMk cId="718770698" sldId="271"/>
            <ac:grpSpMk id="123" creationId="{B441F8D5-EBCE-4FB9-91A9-3425971C1F99}"/>
          </ac:grpSpMkLst>
        </pc:grpChg>
        <pc:grpChg chg="add del">
          <ac:chgData name="Aishwarya Saibewar" userId="S::asaibewar@seattleu.edu::058156b4-9dc8-4e2a-a2cf-dae83cf699c6" providerId="AD" clId="Web-{5F78D71A-EB81-9460-70AB-46EB164F88FF}" dt="2023-12-06T23:09:34.302" v="1066"/>
          <ac:grpSpMkLst>
            <pc:docMk/>
            <pc:sldMk cId="718770698" sldId="271"/>
            <ac:grpSpMk id="126" creationId="{08701F99-7E4C-4B92-A4B5-307CDFB7A4DE}"/>
          </ac:grpSpMkLst>
        </pc:grpChg>
        <pc:grpChg chg="add del">
          <ac:chgData name="Aishwarya Saibewar" userId="S::asaibewar@seattleu.edu::058156b4-9dc8-4e2a-a2cf-dae83cf699c6" providerId="AD" clId="Web-{5F78D71A-EB81-9460-70AB-46EB164F88FF}" dt="2023-12-06T23:14:29.218" v="1085"/>
          <ac:grpSpMkLst>
            <pc:docMk/>
            <pc:sldMk cId="718770698" sldId="271"/>
            <ac:grpSpMk id="142" creationId="{7CF625D3-71A3-4F30-A096-8EF334E959D0}"/>
          </ac:grpSpMkLst>
        </pc:grpChg>
        <pc:grpChg chg="add del">
          <ac:chgData name="Aishwarya Saibewar" userId="S::asaibewar@seattleu.edu::058156b4-9dc8-4e2a-a2cf-dae83cf699c6" providerId="AD" clId="Web-{5F78D71A-EB81-9460-70AB-46EB164F88FF}" dt="2023-12-06T23:14:29.218" v="1085"/>
          <ac:grpSpMkLst>
            <pc:docMk/>
            <pc:sldMk cId="718770698" sldId="271"/>
            <ac:grpSpMk id="150" creationId="{AF9AF3F3-CE0C-4125-BDD7-346487FA0B40}"/>
          </ac:grpSpMkLst>
        </pc:grpChg>
        <pc:grpChg chg="add del">
          <ac:chgData name="Aishwarya Saibewar" userId="S::asaibewar@seattleu.edu::058156b4-9dc8-4e2a-a2cf-dae83cf699c6" providerId="AD" clId="Web-{5F78D71A-EB81-9460-70AB-46EB164F88FF}" dt="2023-12-06T23:16:34.019" v="1105"/>
          <ac:grpSpMkLst>
            <pc:docMk/>
            <pc:sldMk cId="718770698" sldId="271"/>
            <ac:grpSpMk id="177" creationId="{B3F7A3C7-0737-4E57-B30E-8EEFE638B401}"/>
          </ac:grpSpMkLst>
        </pc:grpChg>
        <pc:grpChg chg="add del">
          <ac:chgData name="Aishwarya Saibewar" userId="S::asaibewar@seattleu.edu::058156b4-9dc8-4e2a-a2cf-dae83cf699c6" providerId="AD" clId="Web-{5F78D71A-EB81-9460-70AB-46EB164F88FF}" dt="2023-12-06T23:16:34.019" v="1105"/>
          <ac:grpSpMkLst>
            <pc:docMk/>
            <pc:sldMk cId="718770698" sldId="271"/>
            <ac:grpSpMk id="181" creationId="{43F5E015-E085-4624-B431-B42414448684}"/>
          </ac:grpSpMkLst>
        </pc:grpChg>
        <pc:grpChg chg="add del">
          <ac:chgData name="Aishwarya Saibewar" userId="S::asaibewar@seattleu.edu::058156b4-9dc8-4e2a-a2cf-dae83cf699c6" providerId="AD" clId="Web-{5F78D71A-EB81-9460-70AB-46EB164F88FF}" dt="2023-12-06T23:17:11.395" v="1108"/>
          <ac:grpSpMkLst>
            <pc:docMk/>
            <pc:sldMk cId="718770698" sldId="271"/>
            <ac:grpSpMk id="197" creationId="{7CF625D3-71A3-4F30-A096-8EF334E959D0}"/>
          </ac:grpSpMkLst>
        </pc:grpChg>
        <pc:grpChg chg="add del">
          <ac:chgData name="Aishwarya Saibewar" userId="S::asaibewar@seattleu.edu::058156b4-9dc8-4e2a-a2cf-dae83cf699c6" providerId="AD" clId="Web-{5F78D71A-EB81-9460-70AB-46EB164F88FF}" dt="2023-12-06T23:17:11.395" v="1108"/>
          <ac:grpSpMkLst>
            <pc:docMk/>
            <pc:sldMk cId="718770698" sldId="271"/>
            <ac:grpSpMk id="205" creationId="{AF9AF3F3-CE0C-4125-BDD7-346487FA0B40}"/>
          </ac:grpSpMkLst>
        </pc:grpChg>
        <pc:grpChg chg="add del">
          <ac:chgData name="Aishwarya Saibewar" userId="S::asaibewar@seattleu.edu::058156b4-9dc8-4e2a-a2cf-dae83cf699c6" providerId="AD" clId="Web-{5F78D71A-EB81-9460-70AB-46EB164F88FF}" dt="2023-12-06T23:17:11.333" v="1107"/>
          <ac:grpSpMkLst>
            <pc:docMk/>
            <pc:sldMk cId="718770698" sldId="271"/>
            <ac:grpSpMk id="227" creationId="{B3F7A3C7-0737-4E57-B30E-8EEFE638B401}"/>
          </ac:grpSpMkLst>
        </pc:grpChg>
        <pc:grpChg chg="add del">
          <ac:chgData name="Aishwarya Saibewar" userId="S::asaibewar@seattleu.edu::058156b4-9dc8-4e2a-a2cf-dae83cf699c6" providerId="AD" clId="Web-{5F78D71A-EB81-9460-70AB-46EB164F88FF}" dt="2023-12-06T23:17:11.333" v="1107"/>
          <ac:grpSpMkLst>
            <pc:docMk/>
            <pc:sldMk cId="718770698" sldId="271"/>
            <ac:grpSpMk id="231" creationId="{43F5E015-E085-4624-B431-B42414448684}"/>
          </ac:grpSpMkLst>
        </pc:grpChg>
        <pc:grpChg chg="add del">
          <ac:chgData name="Aishwarya Saibewar" userId="S::asaibewar@seattleu.edu::058156b4-9dc8-4e2a-a2cf-dae83cf699c6" providerId="AD" clId="Web-{5F78D71A-EB81-9460-70AB-46EB164F88FF}" dt="2023-12-06T23:20:03.885" v="1124"/>
          <ac:grpSpMkLst>
            <pc:docMk/>
            <pc:sldMk cId="718770698" sldId="271"/>
            <ac:grpSpMk id="235" creationId="{AF9AF3F3-CE0C-4125-BDD7-346487FA0B40}"/>
          </ac:grpSpMkLst>
        </pc:grpChg>
        <pc:grpChg chg="add del">
          <ac:chgData name="Aishwarya Saibewar" userId="S::asaibewar@seattleu.edu::058156b4-9dc8-4e2a-a2cf-dae83cf699c6" providerId="AD" clId="Web-{5F78D71A-EB81-9460-70AB-46EB164F88FF}" dt="2023-12-06T23:20:03.885" v="1124"/>
          <ac:grpSpMkLst>
            <pc:docMk/>
            <pc:sldMk cId="718770698" sldId="271"/>
            <ac:grpSpMk id="251" creationId="{7CF625D3-71A3-4F30-A096-8EF334E959D0}"/>
          </ac:grpSpMkLst>
        </pc:grpChg>
        <pc:grpChg chg="add del">
          <ac:chgData name="Aishwarya Saibewar" userId="S::asaibewar@seattleu.edu::058156b4-9dc8-4e2a-a2cf-dae83cf699c6" providerId="AD" clId="Web-{5F78D71A-EB81-9460-70AB-46EB164F88FF}" dt="2023-12-06T23:32:36.707" v="1209"/>
          <ac:grpSpMkLst>
            <pc:docMk/>
            <pc:sldMk cId="718770698" sldId="271"/>
            <ac:grpSpMk id="261" creationId="{7CF625D3-71A3-4F30-A096-8EF334E959D0}"/>
          </ac:grpSpMkLst>
        </pc:grpChg>
        <pc:grpChg chg="add del">
          <ac:chgData name="Aishwarya Saibewar" userId="S::asaibewar@seattleu.edu::058156b4-9dc8-4e2a-a2cf-dae83cf699c6" providerId="AD" clId="Web-{5F78D71A-EB81-9460-70AB-46EB164F88FF}" dt="2023-12-06T23:32:36.707" v="1209"/>
          <ac:grpSpMkLst>
            <pc:docMk/>
            <pc:sldMk cId="718770698" sldId="271"/>
            <ac:grpSpMk id="269" creationId="{AF9AF3F3-CE0C-4125-BDD7-346487FA0B40}"/>
          </ac:grpSpMkLst>
        </pc:grpChg>
        <pc:grpChg chg="add del">
          <ac:chgData name="Aishwarya Saibewar" userId="S::asaibewar@seattleu.edu::058156b4-9dc8-4e2a-a2cf-dae83cf699c6" providerId="AD" clId="Web-{5F78D71A-EB81-9460-70AB-46EB164F88FF}" dt="2023-12-06T23:37:26.701" v="1248"/>
          <ac:grpSpMkLst>
            <pc:docMk/>
            <pc:sldMk cId="718770698" sldId="271"/>
            <ac:grpSpMk id="299" creationId="{AE1C45F0-260A-458C-96ED-C1F6D2151219}"/>
          </ac:grpSpMkLst>
        </pc:grpChg>
        <pc:grpChg chg="add del">
          <ac:chgData name="Aishwarya Saibewar" userId="S::asaibewar@seattleu.edu::058156b4-9dc8-4e2a-a2cf-dae83cf699c6" providerId="AD" clId="Web-{5F78D71A-EB81-9460-70AB-46EB164F88FF}" dt="2023-12-06T23:37:45.624" v="1250"/>
          <ac:grpSpMkLst>
            <pc:docMk/>
            <pc:sldMk cId="718770698" sldId="271"/>
            <ac:grpSpMk id="301" creationId="{B3F7A3C7-0737-4E57-B30E-8EEFE638B401}"/>
          </ac:grpSpMkLst>
        </pc:grpChg>
        <pc:grpChg chg="add del">
          <ac:chgData name="Aishwarya Saibewar" userId="S::asaibewar@seattleu.edu::058156b4-9dc8-4e2a-a2cf-dae83cf699c6" providerId="AD" clId="Web-{5F78D71A-EB81-9460-70AB-46EB164F88FF}" dt="2023-12-06T23:37:45.624" v="1250"/>
          <ac:grpSpMkLst>
            <pc:docMk/>
            <pc:sldMk cId="718770698" sldId="271"/>
            <ac:grpSpMk id="305" creationId="{43F5E015-E085-4624-B431-B42414448684}"/>
          </ac:grpSpMkLst>
        </pc:grpChg>
        <pc:grpChg chg="add del">
          <ac:chgData name="Aishwarya Saibewar" userId="S::asaibewar@seattleu.edu::058156b4-9dc8-4e2a-a2cf-dae83cf699c6" providerId="AD" clId="Web-{5F78D71A-EB81-9460-70AB-46EB164F88FF}" dt="2023-12-06T23:39:06.439" v="1276"/>
          <ac:grpSpMkLst>
            <pc:docMk/>
            <pc:sldMk cId="718770698" sldId="271"/>
            <ac:grpSpMk id="313" creationId="{B3F7A3C7-0737-4E57-B30E-8EEFE638B401}"/>
          </ac:grpSpMkLst>
        </pc:grpChg>
        <pc:grpChg chg="add del">
          <ac:chgData name="Aishwarya Saibewar" userId="S::asaibewar@seattleu.edu::058156b4-9dc8-4e2a-a2cf-dae83cf699c6" providerId="AD" clId="Web-{5F78D71A-EB81-9460-70AB-46EB164F88FF}" dt="2023-12-06T23:39:06.439" v="1276"/>
          <ac:grpSpMkLst>
            <pc:docMk/>
            <pc:sldMk cId="718770698" sldId="271"/>
            <ac:grpSpMk id="314" creationId="{43F5E015-E085-4624-B431-B42414448684}"/>
          </ac:grpSpMkLst>
        </pc:grpChg>
        <pc:grpChg chg="add del">
          <ac:chgData name="Aishwarya Saibewar" userId="S::asaibewar@seattleu.edu::058156b4-9dc8-4e2a-a2cf-dae83cf699c6" providerId="AD" clId="Web-{5F78D71A-EB81-9460-70AB-46EB164F88FF}" dt="2023-12-06T23:44:52.091" v="1361"/>
          <ac:grpSpMkLst>
            <pc:docMk/>
            <pc:sldMk cId="718770698" sldId="271"/>
            <ac:grpSpMk id="329" creationId="{AE1C45F0-260A-458C-96ED-C1F6D2151219}"/>
          </ac:grpSpMkLst>
        </pc:grpChg>
        <pc:graphicFrameChg chg="mod modGraphic">
          <ac:chgData name="Aishwarya Saibewar" userId="S::asaibewar@seattleu.edu::058156b4-9dc8-4e2a-a2cf-dae83cf699c6" providerId="AD" clId="Web-{5F78D71A-EB81-9460-70AB-46EB164F88FF}" dt="2023-12-06T23:45:01.325" v="1364"/>
          <ac:graphicFrameMkLst>
            <pc:docMk/>
            <pc:sldMk cId="718770698" sldId="271"/>
            <ac:graphicFrameMk id="44" creationId="{E8E23496-7382-ECDC-773B-1F67694E2356}"/>
          </ac:graphicFrameMkLst>
        </pc:graphicFrameChg>
        <pc:picChg chg="add del mod">
          <ac:chgData name="Aishwarya Saibewar" userId="S::asaibewar@seattleu.edu::058156b4-9dc8-4e2a-a2cf-dae83cf699c6" providerId="AD" clId="Web-{5F78D71A-EB81-9460-70AB-46EB164F88FF}" dt="2023-12-06T23:04:54.527" v="1023"/>
          <ac:picMkLst>
            <pc:docMk/>
            <pc:sldMk cId="718770698" sldId="271"/>
            <ac:picMk id="310" creationId="{9D77C7E8-5DDA-2B9E-77A7-9214CF54D144}"/>
          </ac:picMkLst>
        </pc:picChg>
        <pc:cxnChg chg="add del">
          <ac:chgData name="Aishwarya Saibewar" userId="S::asaibewar@seattleu.edu::058156b4-9dc8-4e2a-a2cf-dae83cf699c6" providerId="AD" clId="Web-{5F78D71A-EB81-9460-70AB-46EB164F88FF}" dt="2023-12-06T23:37:26.701" v="1248"/>
          <ac:cxnSpMkLst>
            <pc:docMk/>
            <pc:sldMk cId="718770698" sldId="271"/>
            <ac:cxnSpMk id="306" creationId="{6CF1BAF6-AD41-4082-B212-8A1F9A2E8779}"/>
          </ac:cxnSpMkLst>
        </pc:cxnChg>
        <pc:cxnChg chg="add del">
          <ac:chgData name="Aishwarya Saibewar" userId="S::asaibewar@seattleu.edu::058156b4-9dc8-4e2a-a2cf-dae83cf699c6" providerId="AD" clId="Web-{5F78D71A-EB81-9460-70AB-46EB164F88FF}" dt="2023-12-06T23:44:52.091" v="1361"/>
          <ac:cxnSpMkLst>
            <pc:docMk/>
            <pc:sldMk cId="718770698" sldId="271"/>
            <ac:cxnSpMk id="336" creationId="{6CF1BAF6-AD41-4082-B212-8A1F9A2E8779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C10005-1E24-4CC8-83F6-2245A2C6B064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6E6266EC-4835-4E7E-B9F8-E07A40911D0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>
              <a:latin typeface="Calibri Light" panose="020F0302020204030204"/>
            </a:rPr>
            <a:t> Greenhouse gas Emission</a:t>
          </a:r>
        </a:p>
      </dgm:t>
    </dgm:pt>
    <dgm:pt modelId="{4C6B0186-8E0C-496B-9FC0-BA734CFA179E}" type="parTrans" cxnId="{45C4DEB4-AB12-4A0B-A87A-54858880732D}">
      <dgm:prSet/>
      <dgm:spPr/>
      <dgm:t>
        <a:bodyPr/>
        <a:lstStyle/>
        <a:p>
          <a:endParaRPr lang="en-US"/>
        </a:p>
      </dgm:t>
    </dgm:pt>
    <dgm:pt modelId="{2E931ECB-2FC9-4D7D-A7E0-99A817404483}" type="sibTrans" cxnId="{45C4DEB4-AB12-4A0B-A87A-54858880732D}">
      <dgm:prSet/>
      <dgm:spPr/>
      <dgm:t>
        <a:bodyPr/>
        <a:lstStyle/>
        <a:p>
          <a:endParaRPr lang="en-US"/>
        </a:p>
      </dgm:t>
    </dgm:pt>
    <dgm:pt modelId="{4C91C553-0296-4E5C-A086-F493A33E706E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 </a:t>
          </a:r>
          <a:r>
            <a:rPr lang="en-US">
              <a:latin typeface="Calibri"/>
              <a:ea typeface="Calibri"/>
              <a:cs typeface="Calibri"/>
            </a:rPr>
            <a:t>Washington State Department of Ecology</a:t>
          </a:r>
        </a:p>
      </dgm:t>
    </dgm:pt>
    <dgm:pt modelId="{4586E0D9-C4E0-4308-B7C0-1719F95D501D}" type="parTrans" cxnId="{34788849-5708-46A3-8D18-8ED4011BE138}">
      <dgm:prSet/>
      <dgm:spPr/>
    </dgm:pt>
    <dgm:pt modelId="{77DCF986-1E33-48D8-9830-F626AE110FCB}" type="sibTrans" cxnId="{34788849-5708-46A3-8D18-8ED4011BE138}">
      <dgm:prSet/>
      <dgm:spPr/>
      <dgm:t>
        <a:bodyPr/>
        <a:lstStyle/>
        <a:p>
          <a:endParaRPr lang="en-US"/>
        </a:p>
      </dgm:t>
    </dgm:pt>
    <dgm:pt modelId="{88D2E2D6-DD19-4A07-BF19-1299528981BB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 </a:t>
          </a:r>
          <a:r>
            <a:rPr lang="en-US"/>
            <a:t>US Energy Information Administration</a:t>
          </a:r>
        </a:p>
      </dgm:t>
    </dgm:pt>
    <dgm:pt modelId="{1987AF89-BE83-4649-8D93-2C0538FCC6EC}" type="parTrans" cxnId="{1B3C4CF3-5216-41F3-A865-58CDE79E6601}">
      <dgm:prSet/>
      <dgm:spPr/>
    </dgm:pt>
    <dgm:pt modelId="{410F7405-AB05-4DC6-AC6A-A67F7C8AAB33}" type="sibTrans" cxnId="{1B3C4CF3-5216-41F3-A865-58CDE79E6601}">
      <dgm:prSet/>
      <dgm:spPr/>
      <dgm:t>
        <a:bodyPr/>
        <a:lstStyle/>
        <a:p>
          <a:endParaRPr lang="en-US"/>
        </a:p>
      </dgm:t>
    </dgm:pt>
    <dgm:pt modelId="{8EAD8683-5871-408B-9084-A3E83BFAFDCE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 </a:t>
          </a:r>
          <a:r>
            <a:rPr lang="en-US"/>
            <a:t>National Weather Service</a:t>
          </a:r>
          <a:r>
            <a:rPr lang="en-US">
              <a:latin typeface="Calibri Light" panose="020F0302020204030204"/>
            </a:rPr>
            <a:t> </a:t>
          </a:r>
        </a:p>
      </dgm:t>
    </dgm:pt>
    <dgm:pt modelId="{04315DEE-3983-45DF-A305-B16D7C4A3D08}" type="parTrans" cxnId="{F2DC48A4-64E6-492B-9A06-C7273DFBA0F2}">
      <dgm:prSet/>
      <dgm:spPr/>
    </dgm:pt>
    <dgm:pt modelId="{5789A50E-1492-4094-B5ED-0C74183F74BC}" type="sibTrans" cxnId="{F2DC48A4-64E6-492B-9A06-C7273DFBA0F2}">
      <dgm:prSet/>
      <dgm:spPr/>
      <dgm:t>
        <a:bodyPr/>
        <a:lstStyle/>
        <a:p>
          <a:endParaRPr lang="en-US"/>
        </a:p>
      </dgm:t>
    </dgm:pt>
    <dgm:pt modelId="{09C8FBE5-87BB-4B89-B377-57C55DC224D3}">
      <dgm:prSet phldr="0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>
              <a:latin typeface="Calibri Light" panose="020F0302020204030204"/>
            </a:rPr>
            <a:t> Renewable and Power Plant</a:t>
          </a:r>
        </a:p>
      </dgm:t>
    </dgm:pt>
    <dgm:pt modelId="{646316D6-D3B4-43B0-9A8C-D012CBDC7244}" type="parTrans" cxnId="{5B588134-821A-4BCB-9FAC-6619E88B4410}">
      <dgm:prSet/>
      <dgm:spPr/>
    </dgm:pt>
    <dgm:pt modelId="{44112EAE-DACA-4CE7-B8A0-396E887D8AEF}" type="sibTrans" cxnId="{5B588134-821A-4BCB-9FAC-6619E88B4410}">
      <dgm:prSet/>
      <dgm:spPr/>
      <dgm:t>
        <a:bodyPr/>
        <a:lstStyle/>
        <a:p>
          <a:endParaRPr lang="en-US"/>
        </a:p>
      </dgm:t>
    </dgm:pt>
    <dgm:pt modelId="{7EC168DD-F24B-4A41-91AB-1CFE3FFF30A4}">
      <dgm:prSet phldr="0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>
              <a:latin typeface="Calibri Light" panose="020F0302020204030204"/>
            </a:rPr>
            <a:t> Rainfall</a:t>
          </a:r>
        </a:p>
      </dgm:t>
    </dgm:pt>
    <dgm:pt modelId="{B31B7D2F-65C2-4E8A-A6E4-0594BEF2DB76}" type="parTrans" cxnId="{42693DC2-B427-495C-9545-C9CFE69D7F24}">
      <dgm:prSet/>
      <dgm:spPr/>
    </dgm:pt>
    <dgm:pt modelId="{B8487D15-E026-4B8F-B497-30B80DCA99B9}" type="sibTrans" cxnId="{42693DC2-B427-495C-9545-C9CFE69D7F24}">
      <dgm:prSet/>
      <dgm:spPr/>
      <dgm:t>
        <a:bodyPr/>
        <a:lstStyle/>
        <a:p>
          <a:endParaRPr lang="en-US"/>
        </a:p>
      </dgm:t>
    </dgm:pt>
    <dgm:pt modelId="{E45CD002-C5D6-4157-A15B-857A38D83847}" type="pres">
      <dgm:prSet presAssocID="{97C10005-1E24-4CC8-83F6-2245A2C6B064}" presName="root" presStyleCnt="0">
        <dgm:presLayoutVars>
          <dgm:dir/>
          <dgm:resizeHandles val="exact"/>
        </dgm:presLayoutVars>
      </dgm:prSet>
      <dgm:spPr/>
    </dgm:pt>
    <dgm:pt modelId="{E6ED6471-A977-4531-BD7A-D62FEC2AB7AD}" type="pres">
      <dgm:prSet presAssocID="{6E6266EC-4835-4E7E-B9F8-E07A40911D0B}" presName="compNode" presStyleCnt="0"/>
      <dgm:spPr/>
    </dgm:pt>
    <dgm:pt modelId="{A0711AA9-0FDC-4C4B-9063-5F58C68D1F1F}" type="pres">
      <dgm:prSet presAssocID="{6E6266EC-4835-4E7E-B9F8-E07A40911D0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31C353AB-8719-469B-8D82-A52DDCF66563}" type="pres">
      <dgm:prSet presAssocID="{6E6266EC-4835-4E7E-B9F8-E07A40911D0B}" presName="iconSpace" presStyleCnt="0"/>
      <dgm:spPr/>
    </dgm:pt>
    <dgm:pt modelId="{F1C321D3-498A-4E29-856F-31B0839851A9}" type="pres">
      <dgm:prSet presAssocID="{6E6266EC-4835-4E7E-B9F8-E07A40911D0B}" presName="parTx" presStyleLbl="revTx" presStyleIdx="0" presStyleCnt="6">
        <dgm:presLayoutVars>
          <dgm:chMax val="0"/>
          <dgm:chPref val="0"/>
        </dgm:presLayoutVars>
      </dgm:prSet>
      <dgm:spPr/>
    </dgm:pt>
    <dgm:pt modelId="{8E49630E-6F2C-4930-A4D3-D7635907DD22}" type="pres">
      <dgm:prSet presAssocID="{6E6266EC-4835-4E7E-B9F8-E07A40911D0B}" presName="txSpace" presStyleCnt="0"/>
      <dgm:spPr/>
    </dgm:pt>
    <dgm:pt modelId="{CE720B6E-831A-4EA4-8628-C5B5DDE9EF7D}" type="pres">
      <dgm:prSet presAssocID="{6E6266EC-4835-4E7E-B9F8-E07A40911D0B}" presName="desTx" presStyleLbl="revTx" presStyleIdx="1" presStyleCnt="6">
        <dgm:presLayoutVars/>
      </dgm:prSet>
      <dgm:spPr/>
    </dgm:pt>
    <dgm:pt modelId="{97B3F68B-50BF-44E7-8449-28B2891B14F8}" type="pres">
      <dgm:prSet presAssocID="{2E931ECB-2FC9-4D7D-A7E0-99A817404483}" presName="sibTrans" presStyleCnt="0"/>
      <dgm:spPr/>
    </dgm:pt>
    <dgm:pt modelId="{2A01A60E-2BDF-433E-AD20-AFB575E1AC54}" type="pres">
      <dgm:prSet presAssocID="{09C8FBE5-87BB-4B89-B377-57C55DC224D3}" presName="compNode" presStyleCnt="0"/>
      <dgm:spPr/>
    </dgm:pt>
    <dgm:pt modelId="{82212BC4-80BD-491B-9F3C-AE87820AC65F}" type="pres">
      <dgm:prSet presAssocID="{09C8FBE5-87BB-4B89-B377-57C55DC224D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"/>
        </a:ext>
      </dgm:extLst>
    </dgm:pt>
    <dgm:pt modelId="{355860FA-6A4B-409A-AA3E-EBD085173895}" type="pres">
      <dgm:prSet presAssocID="{09C8FBE5-87BB-4B89-B377-57C55DC224D3}" presName="iconSpace" presStyleCnt="0"/>
      <dgm:spPr/>
    </dgm:pt>
    <dgm:pt modelId="{82594F8C-42AF-4FEF-BA98-138AB484EA8B}" type="pres">
      <dgm:prSet presAssocID="{09C8FBE5-87BB-4B89-B377-57C55DC224D3}" presName="parTx" presStyleLbl="revTx" presStyleIdx="2" presStyleCnt="6">
        <dgm:presLayoutVars>
          <dgm:chMax val="0"/>
          <dgm:chPref val="0"/>
        </dgm:presLayoutVars>
      </dgm:prSet>
      <dgm:spPr/>
    </dgm:pt>
    <dgm:pt modelId="{D3A6D7C3-F3F4-43B2-A2B8-4B66A1A9FF0C}" type="pres">
      <dgm:prSet presAssocID="{09C8FBE5-87BB-4B89-B377-57C55DC224D3}" presName="txSpace" presStyleCnt="0"/>
      <dgm:spPr/>
    </dgm:pt>
    <dgm:pt modelId="{589CC34C-2C23-471B-8C28-9839FD3A8D5E}" type="pres">
      <dgm:prSet presAssocID="{09C8FBE5-87BB-4B89-B377-57C55DC224D3}" presName="desTx" presStyleLbl="revTx" presStyleIdx="3" presStyleCnt="6">
        <dgm:presLayoutVars/>
      </dgm:prSet>
      <dgm:spPr/>
    </dgm:pt>
    <dgm:pt modelId="{0C2218E5-D5CA-4DE5-8A4D-151E09526505}" type="pres">
      <dgm:prSet presAssocID="{44112EAE-DACA-4CE7-B8A0-396E887D8AEF}" presName="sibTrans" presStyleCnt="0"/>
      <dgm:spPr/>
    </dgm:pt>
    <dgm:pt modelId="{0E4AF678-0A5C-46F0-8A92-55F42D9B704B}" type="pres">
      <dgm:prSet presAssocID="{7EC168DD-F24B-4A41-91AB-1CFE3FFF30A4}" presName="compNode" presStyleCnt="0"/>
      <dgm:spPr/>
    </dgm:pt>
    <dgm:pt modelId="{90517125-6130-44D3-B146-00F0C1A177E4}" type="pres">
      <dgm:prSet presAssocID="{7EC168DD-F24B-4A41-91AB-1CFE3FFF30A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"/>
        </a:ext>
      </dgm:extLst>
    </dgm:pt>
    <dgm:pt modelId="{05AE6740-4607-476B-A1CB-FE7FC381EB59}" type="pres">
      <dgm:prSet presAssocID="{7EC168DD-F24B-4A41-91AB-1CFE3FFF30A4}" presName="iconSpace" presStyleCnt="0"/>
      <dgm:spPr/>
    </dgm:pt>
    <dgm:pt modelId="{C218BC2C-3354-4F4E-8400-F5D319494E34}" type="pres">
      <dgm:prSet presAssocID="{7EC168DD-F24B-4A41-91AB-1CFE3FFF30A4}" presName="parTx" presStyleLbl="revTx" presStyleIdx="4" presStyleCnt="6">
        <dgm:presLayoutVars>
          <dgm:chMax val="0"/>
          <dgm:chPref val="0"/>
        </dgm:presLayoutVars>
      </dgm:prSet>
      <dgm:spPr/>
    </dgm:pt>
    <dgm:pt modelId="{8863F02E-DB5C-404F-8F99-C8E3C33E22C4}" type="pres">
      <dgm:prSet presAssocID="{7EC168DD-F24B-4A41-91AB-1CFE3FFF30A4}" presName="txSpace" presStyleCnt="0"/>
      <dgm:spPr/>
    </dgm:pt>
    <dgm:pt modelId="{88CF64E1-9261-4D0D-AEC3-1B180225DA53}" type="pres">
      <dgm:prSet presAssocID="{7EC168DD-F24B-4A41-91AB-1CFE3FFF30A4}" presName="desTx" presStyleLbl="revTx" presStyleIdx="5" presStyleCnt="6">
        <dgm:presLayoutVars/>
      </dgm:prSet>
      <dgm:spPr/>
    </dgm:pt>
  </dgm:ptLst>
  <dgm:cxnLst>
    <dgm:cxn modelId="{56CBE02E-8114-4CB3-8C5C-B165B5954136}" type="presOf" srcId="{88D2E2D6-DD19-4A07-BF19-1299528981BB}" destId="{589CC34C-2C23-471B-8C28-9839FD3A8D5E}" srcOrd="0" destOrd="0" presId="urn:microsoft.com/office/officeart/2018/5/layout/CenteredIconLabelDescriptionList"/>
    <dgm:cxn modelId="{5B588134-821A-4BCB-9FAC-6619E88B4410}" srcId="{97C10005-1E24-4CC8-83F6-2245A2C6B064}" destId="{09C8FBE5-87BB-4B89-B377-57C55DC224D3}" srcOrd="1" destOrd="0" parTransId="{646316D6-D3B4-43B0-9A8C-D012CBDC7244}" sibTransId="{44112EAE-DACA-4CE7-B8A0-396E887D8AEF}"/>
    <dgm:cxn modelId="{E5BDCF5C-D087-4018-A33F-E7BBB15555A2}" type="presOf" srcId="{4C91C553-0296-4E5C-A086-F493A33E706E}" destId="{CE720B6E-831A-4EA4-8628-C5B5DDE9EF7D}" srcOrd="0" destOrd="0" presId="urn:microsoft.com/office/officeart/2018/5/layout/CenteredIconLabelDescriptionList"/>
    <dgm:cxn modelId="{34788849-5708-46A3-8D18-8ED4011BE138}" srcId="{6E6266EC-4835-4E7E-B9F8-E07A40911D0B}" destId="{4C91C553-0296-4E5C-A086-F493A33E706E}" srcOrd="0" destOrd="0" parTransId="{4586E0D9-C4E0-4308-B7C0-1719F95D501D}" sibTransId="{77DCF986-1E33-48D8-9830-F626AE110FCB}"/>
    <dgm:cxn modelId="{46DF3151-ADCD-44D0-8342-02612D4D6B8F}" type="presOf" srcId="{97C10005-1E24-4CC8-83F6-2245A2C6B064}" destId="{E45CD002-C5D6-4157-A15B-857A38D83847}" srcOrd="0" destOrd="0" presId="urn:microsoft.com/office/officeart/2018/5/layout/CenteredIconLabelDescriptionList"/>
    <dgm:cxn modelId="{ACD68B88-D749-4494-A54D-EA5BEA1AC569}" type="presOf" srcId="{7EC168DD-F24B-4A41-91AB-1CFE3FFF30A4}" destId="{C218BC2C-3354-4F4E-8400-F5D319494E34}" srcOrd="0" destOrd="0" presId="urn:microsoft.com/office/officeart/2018/5/layout/CenteredIconLabelDescriptionList"/>
    <dgm:cxn modelId="{5321E393-31D5-441C-B71F-B9C6B0FDB716}" type="presOf" srcId="{09C8FBE5-87BB-4B89-B377-57C55DC224D3}" destId="{82594F8C-42AF-4FEF-BA98-138AB484EA8B}" srcOrd="0" destOrd="0" presId="urn:microsoft.com/office/officeart/2018/5/layout/CenteredIconLabelDescriptionList"/>
    <dgm:cxn modelId="{F2DC48A4-64E6-492B-9A06-C7273DFBA0F2}" srcId="{7EC168DD-F24B-4A41-91AB-1CFE3FFF30A4}" destId="{8EAD8683-5871-408B-9084-A3E83BFAFDCE}" srcOrd="0" destOrd="0" parTransId="{04315DEE-3983-45DF-A305-B16D7C4A3D08}" sibTransId="{5789A50E-1492-4094-B5ED-0C74183F74BC}"/>
    <dgm:cxn modelId="{9E13EEAA-28B3-4DFC-B01A-6F7629A212E3}" type="presOf" srcId="{8EAD8683-5871-408B-9084-A3E83BFAFDCE}" destId="{88CF64E1-9261-4D0D-AEC3-1B180225DA53}" srcOrd="0" destOrd="0" presId="urn:microsoft.com/office/officeart/2018/5/layout/CenteredIconLabelDescriptionList"/>
    <dgm:cxn modelId="{45C4DEB4-AB12-4A0B-A87A-54858880732D}" srcId="{97C10005-1E24-4CC8-83F6-2245A2C6B064}" destId="{6E6266EC-4835-4E7E-B9F8-E07A40911D0B}" srcOrd="0" destOrd="0" parTransId="{4C6B0186-8E0C-496B-9FC0-BA734CFA179E}" sibTransId="{2E931ECB-2FC9-4D7D-A7E0-99A817404483}"/>
    <dgm:cxn modelId="{9CF3EDBB-4D41-4D3B-A59B-92C55F9E1DA9}" type="presOf" srcId="{6E6266EC-4835-4E7E-B9F8-E07A40911D0B}" destId="{F1C321D3-498A-4E29-856F-31B0839851A9}" srcOrd="0" destOrd="0" presId="urn:microsoft.com/office/officeart/2018/5/layout/CenteredIconLabelDescriptionList"/>
    <dgm:cxn modelId="{42693DC2-B427-495C-9545-C9CFE69D7F24}" srcId="{97C10005-1E24-4CC8-83F6-2245A2C6B064}" destId="{7EC168DD-F24B-4A41-91AB-1CFE3FFF30A4}" srcOrd="2" destOrd="0" parTransId="{B31B7D2F-65C2-4E8A-A6E4-0594BEF2DB76}" sibTransId="{B8487D15-E026-4B8F-B497-30B80DCA99B9}"/>
    <dgm:cxn modelId="{1B3C4CF3-5216-41F3-A865-58CDE79E6601}" srcId="{09C8FBE5-87BB-4B89-B377-57C55DC224D3}" destId="{88D2E2D6-DD19-4A07-BF19-1299528981BB}" srcOrd="0" destOrd="0" parTransId="{1987AF89-BE83-4649-8D93-2C0538FCC6EC}" sibTransId="{410F7405-AB05-4DC6-AC6A-A67F7C8AAB33}"/>
    <dgm:cxn modelId="{91FC297D-D6E1-48CE-9050-455893B4C9C5}" type="presParOf" srcId="{E45CD002-C5D6-4157-A15B-857A38D83847}" destId="{E6ED6471-A977-4531-BD7A-D62FEC2AB7AD}" srcOrd="0" destOrd="0" presId="urn:microsoft.com/office/officeart/2018/5/layout/CenteredIconLabelDescriptionList"/>
    <dgm:cxn modelId="{401179BB-BC94-49B5-BBA9-7F50E0F916BF}" type="presParOf" srcId="{E6ED6471-A977-4531-BD7A-D62FEC2AB7AD}" destId="{A0711AA9-0FDC-4C4B-9063-5F58C68D1F1F}" srcOrd="0" destOrd="0" presId="urn:microsoft.com/office/officeart/2018/5/layout/CenteredIconLabelDescriptionList"/>
    <dgm:cxn modelId="{DD5AED28-6F94-425C-B343-6BFA4DB6F987}" type="presParOf" srcId="{E6ED6471-A977-4531-BD7A-D62FEC2AB7AD}" destId="{31C353AB-8719-469B-8D82-A52DDCF66563}" srcOrd="1" destOrd="0" presId="urn:microsoft.com/office/officeart/2018/5/layout/CenteredIconLabelDescriptionList"/>
    <dgm:cxn modelId="{2C31EC47-ACA3-4C40-9D16-C38A45102C18}" type="presParOf" srcId="{E6ED6471-A977-4531-BD7A-D62FEC2AB7AD}" destId="{F1C321D3-498A-4E29-856F-31B0839851A9}" srcOrd="2" destOrd="0" presId="urn:microsoft.com/office/officeart/2018/5/layout/CenteredIconLabelDescriptionList"/>
    <dgm:cxn modelId="{4C06D614-58EE-4203-8F22-5DC792BD255C}" type="presParOf" srcId="{E6ED6471-A977-4531-BD7A-D62FEC2AB7AD}" destId="{8E49630E-6F2C-4930-A4D3-D7635907DD22}" srcOrd="3" destOrd="0" presId="urn:microsoft.com/office/officeart/2018/5/layout/CenteredIconLabelDescriptionList"/>
    <dgm:cxn modelId="{9A065209-5BD1-40D5-AE24-04ACC97383F2}" type="presParOf" srcId="{E6ED6471-A977-4531-BD7A-D62FEC2AB7AD}" destId="{CE720B6E-831A-4EA4-8628-C5B5DDE9EF7D}" srcOrd="4" destOrd="0" presId="urn:microsoft.com/office/officeart/2018/5/layout/CenteredIconLabelDescriptionList"/>
    <dgm:cxn modelId="{B4F05491-1C5B-493D-A6A0-2C7003B5C1B6}" type="presParOf" srcId="{E45CD002-C5D6-4157-A15B-857A38D83847}" destId="{97B3F68B-50BF-44E7-8449-28B2891B14F8}" srcOrd="1" destOrd="0" presId="urn:microsoft.com/office/officeart/2018/5/layout/CenteredIconLabelDescriptionList"/>
    <dgm:cxn modelId="{75EF24B2-791B-4C26-BA41-2AF00FEE10DE}" type="presParOf" srcId="{E45CD002-C5D6-4157-A15B-857A38D83847}" destId="{2A01A60E-2BDF-433E-AD20-AFB575E1AC54}" srcOrd="2" destOrd="0" presId="urn:microsoft.com/office/officeart/2018/5/layout/CenteredIconLabelDescriptionList"/>
    <dgm:cxn modelId="{3C076CE9-D10A-4243-8FCF-162E632ECE14}" type="presParOf" srcId="{2A01A60E-2BDF-433E-AD20-AFB575E1AC54}" destId="{82212BC4-80BD-491B-9F3C-AE87820AC65F}" srcOrd="0" destOrd="0" presId="urn:microsoft.com/office/officeart/2018/5/layout/CenteredIconLabelDescriptionList"/>
    <dgm:cxn modelId="{2BDE534B-AA85-406E-9F60-7438A73E8ED4}" type="presParOf" srcId="{2A01A60E-2BDF-433E-AD20-AFB575E1AC54}" destId="{355860FA-6A4B-409A-AA3E-EBD085173895}" srcOrd="1" destOrd="0" presId="urn:microsoft.com/office/officeart/2018/5/layout/CenteredIconLabelDescriptionList"/>
    <dgm:cxn modelId="{C8C41F94-81FA-41BE-9000-B029BA3C9406}" type="presParOf" srcId="{2A01A60E-2BDF-433E-AD20-AFB575E1AC54}" destId="{82594F8C-42AF-4FEF-BA98-138AB484EA8B}" srcOrd="2" destOrd="0" presId="urn:microsoft.com/office/officeart/2018/5/layout/CenteredIconLabelDescriptionList"/>
    <dgm:cxn modelId="{AFB5A56D-8867-4A08-8386-636354D2CCC5}" type="presParOf" srcId="{2A01A60E-2BDF-433E-AD20-AFB575E1AC54}" destId="{D3A6D7C3-F3F4-43B2-A2B8-4B66A1A9FF0C}" srcOrd="3" destOrd="0" presId="urn:microsoft.com/office/officeart/2018/5/layout/CenteredIconLabelDescriptionList"/>
    <dgm:cxn modelId="{CA866E65-D450-44F8-9BDF-BD1A29061B5B}" type="presParOf" srcId="{2A01A60E-2BDF-433E-AD20-AFB575E1AC54}" destId="{589CC34C-2C23-471B-8C28-9839FD3A8D5E}" srcOrd="4" destOrd="0" presId="urn:microsoft.com/office/officeart/2018/5/layout/CenteredIconLabelDescriptionList"/>
    <dgm:cxn modelId="{6283B29A-F299-47C8-9CEE-8C8E0676D92C}" type="presParOf" srcId="{E45CD002-C5D6-4157-A15B-857A38D83847}" destId="{0C2218E5-D5CA-4DE5-8A4D-151E09526505}" srcOrd="3" destOrd="0" presId="urn:microsoft.com/office/officeart/2018/5/layout/CenteredIconLabelDescriptionList"/>
    <dgm:cxn modelId="{C55C9525-E5F9-4C38-A149-26156E901C4A}" type="presParOf" srcId="{E45CD002-C5D6-4157-A15B-857A38D83847}" destId="{0E4AF678-0A5C-46F0-8A92-55F42D9B704B}" srcOrd="4" destOrd="0" presId="urn:microsoft.com/office/officeart/2018/5/layout/CenteredIconLabelDescriptionList"/>
    <dgm:cxn modelId="{228AFF52-084A-4443-B222-42AE33CA240B}" type="presParOf" srcId="{0E4AF678-0A5C-46F0-8A92-55F42D9B704B}" destId="{90517125-6130-44D3-B146-00F0C1A177E4}" srcOrd="0" destOrd="0" presId="urn:microsoft.com/office/officeart/2018/5/layout/CenteredIconLabelDescriptionList"/>
    <dgm:cxn modelId="{EFEBCE81-51E7-4EFC-95FD-A7B9BE9A6BCC}" type="presParOf" srcId="{0E4AF678-0A5C-46F0-8A92-55F42D9B704B}" destId="{05AE6740-4607-476B-A1CB-FE7FC381EB59}" srcOrd="1" destOrd="0" presId="urn:microsoft.com/office/officeart/2018/5/layout/CenteredIconLabelDescriptionList"/>
    <dgm:cxn modelId="{EBEDA02B-4E43-40D6-976B-D89E91117D5D}" type="presParOf" srcId="{0E4AF678-0A5C-46F0-8A92-55F42D9B704B}" destId="{C218BC2C-3354-4F4E-8400-F5D319494E34}" srcOrd="2" destOrd="0" presId="urn:microsoft.com/office/officeart/2018/5/layout/CenteredIconLabelDescriptionList"/>
    <dgm:cxn modelId="{3D858A4C-9374-4185-AF21-80524ED9DE30}" type="presParOf" srcId="{0E4AF678-0A5C-46F0-8A92-55F42D9B704B}" destId="{8863F02E-DB5C-404F-8F99-C8E3C33E22C4}" srcOrd="3" destOrd="0" presId="urn:microsoft.com/office/officeart/2018/5/layout/CenteredIconLabelDescriptionList"/>
    <dgm:cxn modelId="{111FD84C-5E82-4075-B798-504FC6F9AF1C}" type="presParOf" srcId="{0E4AF678-0A5C-46F0-8A92-55F42D9B704B}" destId="{88CF64E1-9261-4D0D-AEC3-1B180225DA53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711AA9-0FDC-4C4B-9063-5F58C68D1F1F}">
      <dsp:nvSpPr>
        <dsp:cNvPr id="0" name=""/>
        <dsp:cNvSpPr/>
      </dsp:nvSpPr>
      <dsp:spPr>
        <a:xfrm>
          <a:off x="1020487" y="1054450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C321D3-498A-4E29-856F-31B0839851A9}">
      <dsp:nvSpPr>
        <dsp:cNvPr id="0" name=""/>
        <dsp:cNvSpPr/>
      </dsp:nvSpPr>
      <dsp:spPr>
        <a:xfrm>
          <a:off x="393" y="2249489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>
              <a:latin typeface="Calibri Light" panose="020F0302020204030204"/>
            </a:rPr>
            <a:t> Greenhouse gas Emission</a:t>
          </a:r>
        </a:p>
      </dsp:txBody>
      <dsp:txXfrm>
        <a:off x="393" y="2249489"/>
        <a:ext cx="3138750" cy="470812"/>
      </dsp:txXfrm>
    </dsp:sp>
    <dsp:sp modelId="{CE720B6E-831A-4EA4-8628-C5B5DDE9EF7D}">
      <dsp:nvSpPr>
        <dsp:cNvPr id="0" name=""/>
        <dsp:cNvSpPr/>
      </dsp:nvSpPr>
      <dsp:spPr>
        <a:xfrm>
          <a:off x="393" y="2765175"/>
          <a:ext cx="3138750" cy="5329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Calibri Light" panose="020F0302020204030204"/>
            </a:rPr>
            <a:t> </a:t>
          </a:r>
          <a:r>
            <a:rPr lang="en-US" sz="1700" kern="1200">
              <a:latin typeface="Calibri"/>
              <a:ea typeface="Calibri"/>
              <a:cs typeface="Calibri"/>
            </a:rPr>
            <a:t>Washington State Department of Ecology</a:t>
          </a:r>
        </a:p>
      </dsp:txBody>
      <dsp:txXfrm>
        <a:off x="393" y="2765175"/>
        <a:ext cx="3138750" cy="532918"/>
      </dsp:txXfrm>
    </dsp:sp>
    <dsp:sp modelId="{82212BC4-80BD-491B-9F3C-AE87820AC65F}">
      <dsp:nvSpPr>
        <dsp:cNvPr id="0" name=""/>
        <dsp:cNvSpPr/>
      </dsp:nvSpPr>
      <dsp:spPr>
        <a:xfrm>
          <a:off x="4708518" y="1054450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594F8C-42AF-4FEF-BA98-138AB484EA8B}">
      <dsp:nvSpPr>
        <dsp:cNvPr id="0" name=""/>
        <dsp:cNvSpPr/>
      </dsp:nvSpPr>
      <dsp:spPr>
        <a:xfrm>
          <a:off x="3688425" y="2249489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>
              <a:latin typeface="Calibri Light" panose="020F0302020204030204"/>
            </a:rPr>
            <a:t> Renewable and Power Plant</a:t>
          </a:r>
        </a:p>
      </dsp:txBody>
      <dsp:txXfrm>
        <a:off x="3688425" y="2249489"/>
        <a:ext cx="3138750" cy="470812"/>
      </dsp:txXfrm>
    </dsp:sp>
    <dsp:sp modelId="{589CC34C-2C23-471B-8C28-9839FD3A8D5E}">
      <dsp:nvSpPr>
        <dsp:cNvPr id="0" name=""/>
        <dsp:cNvSpPr/>
      </dsp:nvSpPr>
      <dsp:spPr>
        <a:xfrm>
          <a:off x="3688425" y="2765175"/>
          <a:ext cx="3138750" cy="5329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Calibri Light" panose="020F0302020204030204"/>
            </a:rPr>
            <a:t> </a:t>
          </a:r>
          <a:r>
            <a:rPr lang="en-US" sz="1700" kern="1200"/>
            <a:t>US Energy Information Administration</a:t>
          </a:r>
        </a:p>
      </dsp:txBody>
      <dsp:txXfrm>
        <a:off x="3688425" y="2765175"/>
        <a:ext cx="3138750" cy="532918"/>
      </dsp:txXfrm>
    </dsp:sp>
    <dsp:sp modelId="{90517125-6130-44D3-B146-00F0C1A177E4}">
      <dsp:nvSpPr>
        <dsp:cNvPr id="0" name=""/>
        <dsp:cNvSpPr/>
      </dsp:nvSpPr>
      <dsp:spPr>
        <a:xfrm>
          <a:off x="8396550" y="1054450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18BC2C-3354-4F4E-8400-F5D319494E34}">
      <dsp:nvSpPr>
        <dsp:cNvPr id="0" name=""/>
        <dsp:cNvSpPr/>
      </dsp:nvSpPr>
      <dsp:spPr>
        <a:xfrm>
          <a:off x="7376456" y="2249489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>
              <a:latin typeface="Calibri Light" panose="020F0302020204030204"/>
            </a:rPr>
            <a:t> Rainfall</a:t>
          </a:r>
        </a:p>
      </dsp:txBody>
      <dsp:txXfrm>
        <a:off x="7376456" y="2249489"/>
        <a:ext cx="3138750" cy="470812"/>
      </dsp:txXfrm>
    </dsp:sp>
    <dsp:sp modelId="{88CF64E1-9261-4D0D-AEC3-1B180225DA53}">
      <dsp:nvSpPr>
        <dsp:cNvPr id="0" name=""/>
        <dsp:cNvSpPr/>
      </dsp:nvSpPr>
      <dsp:spPr>
        <a:xfrm>
          <a:off x="7376456" y="2765175"/>
          <a:ext cx="3138750" cy="5329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Calibri Light" panose="020F0302020204030204"/>
            </a:rPr>
            <a:t> </a:t>
          </a:r>
          <a:r>
            <a:rPr lang="en-US" sz="1700" kern="1200"/>
            <a:t>National Weather Service</a:t>
          </a:r>
          <a:r>
            <a:rPr lang="en-US" sz="1700" kern="1200">
              <a:latin typeface="Calibri Light" panose="020F0302020204030204"/>
            </a:rPr>
            <a:t> </a:t>
          </a:r>
        </a:p>
      </dsp:txBody>
      <dsp:txXfrm>
        <a:off x="7376456" y="2765175"/>
        <a:ext cx="3138750" cy="5329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4000" b="1">
                <a:cs typeface="Calibri Light"/>
              </a:rPr>
              <a:t>Greenhouse Gas Emissions in Washington</a:t>
            </a:r>
            <a:br>
              <a:rPr lang="en-US" sz="4000" b="1">
                <a:cs typeface="+mj-lt"/>
              </a:rPr>
            </a:br>
            <a:br>
              <a:rPr lang="en-US" sz="4000" b="1">
                <a:cs typeface="+mj-lt"/>
              </a:rPr>
            </a:br>
            <a:r>
              <a:rPr lang="en-US" sz="2400">
                <a:ea typeface="+mj-lt"/>
                <a:cs typeface="+mj-lt"/>
              </a:rPr>
              <a:t>A Visual Exploration for a Greener Future</a:t>
            </a:r>
            <a:br>
              <a:rPr lang="en-US" sz="4000" b="1">
                <a:cs typeface="Calibri Light"/>
              </a:rPr>
            </a:br>
            <a:endParaRPr lang="en-US" sz="4000" b="1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>
                <a:cs typeface="Calibri"/>
              </a:rPr>
              <a:t>Presented by Karthika Selvaraj, Aishwarya Saibewar, and David Abney</a:t>
            </a:r>
            <a:endParaRPr lang="en-US" sz="22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4C801-CF20-4AC9-F6CD-5B8B5B5A8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>
                <a:solidFill>
                  <a:srgbClr val="FFFFFF"/>
                </a:solidFill>
                <a:cs typeface="Calibri Light"/>
              </a:rPr>
              <a:t>Renewable Energy</a:t>
            </a:r>
            <a:br>
              <a:rPr lang="en-US" sz="3600">
                <a:cs typeface="Calibri Light"/>
              </a:rPr>
            </a:br>
            <a:r>
              <a:rPr lang="en-US" sz="3600">
                <a:solidFill>
                  <a:srgbClr val="FFFFFF"/>
                </a:solidFill>
                <a:cs typeface="Calibri Light"/>
              </a:rPr>
              <a:t>Consumption</a:t>
            </a:r>
            <a:br>
              <a:rPr lang="en-US" sz="3600">
                <a:cs typeface="Calibri Light"/>
              </a:rPr>
            </a:br>
            <a:endParaRPr lang="en-US" sz="3600" kern="1200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pic>
        <p:nvPicPr>
          <p:cNvPr id="5" name="Content Placeholder 4" descr="A graph of energy consumption&#10;&#10;Description automatically generated">
            <a:extLst>
              <a:ext uri="{FF2B5EF4-FFF2-40B4-BE49-F238E27FC236}">
                <a16:creationId xmlns:a16="http://schemas.microsoft.com/office/drawing/2014/main" id="{98119D8B-16C4-2CD9-4B2E-D8188CBFFE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5212" y="1115411"/>
            <a:ext cx="7733012" cy="4839609"/>
          </a:xfrm>
        </p:spPr>
      </p:pic>
    </p:spTree>
    <p:extLst>
      <p:ext uri="{BB962C8B-B14F-4D97-AF65-F5344CB8AC3E}">
        <p14:creationId xmlns:p14="http://schemas.microsoft.com/office/powerpoint/2010/main" val="3871785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4C801-CF20-4AC9-F6CD-5B8B5B5A8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Power Plant</a:t>
            </a:r>
            <a:r>
              <a:rPr lang="en-US" sz="3600">
                <a:solidFill>
                  <a:srgbClr val="FFFFFF"/>
                </a:solidFill>
              </a:rPr>
              <a:t> Production</a:t>
            </a: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graph of electricity produced by fuel type&#10;&#10;Description automatically generated">
            <a:extLst>
              <a:ext uri="{FF2B5EF4-FFF2-40B4-BE49-F238E27FC236}">
                <a16:creationId xmlns:a16="http://schemas.microsoft.com/office/drawing/2014/main" id="{76D8345F-DE24-F09A-C47A-479220479A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4629" y="1115411"/>
            <a:ext cx="7868411" cy="4454910"/>
          </a:xfrm>
        </p:spPr>
      </p:pic>
    </p:spTree>
    <p:extLst>
      <p:ext uri="{BB962C8B-B14F-4D97-AF65-F5344CB8AC3E}">
        <p14:creationId xmlns:p14="http://schemas.microsoft.com/office/powerpoint/2010/main" val="270231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E15185-E77E-B951-8563-30F33852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Utilization of Hydroelectric and Natural Gas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6327F31-9177-BAE0-0D19-FCD31C2F55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5307" y="743873"/>
            <a:ext cx="7671894" cy="5579613"/>
          </a:xfrm>
        </p:spPr>
      </p:pic>
    </p:spTree>
    <p:extLst>
      <p:ext uri="{BB962C8B-B14F-4D97-AF65-F5344CB8AC3E}">
        <p14:creationId xmlns:p14="http://schemas.microsoft.com/office/powerpoint/2010/main" val="3229059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8F9348-745C-1EBF-274B-384D636C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317661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Solar Production</a:t>
            </a:r>
          </a:p>
        </p:txBody>
      </p:sp>
      <p:pic>
        <p:nvPicPr>
          <p:cNvPr id="8" name="Content Placeholder 7" descr="A graph of electricity generated by solar plants&#10;&#10;Description automatically generated">
            <a:extLst>
              <a:ext uri="{FF2B5EF4-FFF2-40B4-BE49-F238E27FC236}">
                <a16:creationId xmlns:a16="http://schemas.microsoft.com/office/drawing/2014/main" id="{A9EA5C79-B102-284F-AD4B-377FF7AA5A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6894" y="1773397"/>
            <a:ext cx="7975106" cy="3020569"/>
          </a:xfrm>
        </p:spPr>
      </p:pic>
    </p:spTree>
    <p:extLst>
      <p:ext uri="{BB962C8B-B14F-4D97-AF65-F5344CB8AC3E}">
        <p14:creationId xmlns:p14="http://schemas.microsoft.com/office/powerpoint/2010/main" val="1361130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E436FD-2D4B-9C47-E96D-5BE4B6AD5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US" sz="5200">
                <a:cs typeface="Calibri Light"/>
              </a:rPr>
              <a:t>Conclusion</a:t>
            </a:r>
            <a:endParaRPr lang="en-US" sz="5400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CDA7A-D431-3065-6C66-470AA99C7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80" y="2405067"/>
            <a:ext cx="6712323" cy="25453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cs typeface="Calibri"/>
              </a:rPr>
              <a:t>Power Plants are the main contributors 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>
                <a:cs typeface="Calibri"/>
              </a:rPr>
              <a:t>Co2 Emissions are higher 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>
                <a:ea typeface="Calibri"/>
                <a:cs typeface="Calibri"/>
              </a:rPr>
              <a:t>Washington Ranks 3rd in </a:t>
            </a:r>
            <a:r>
              <a:rPr lang="en-US" sz="2400">
                <a:ea typeface="+mn-lt"/>
                <a:cs typeface="+mn-lt"/>
              </a:rPr>
              <a:t>renewable energy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>
                <a:cs typeface="Calibri"/>
              </a:rPr>
              <a:t>Hydroelectric generation is impacted by Rainfall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>
                <a:cs typeface="Calibri"/>
              </a:rPr>
              <a:t>Solar Energy generation has drastically increased</a:t>
            </a:r>
            <a:endParaRPr lang="en-US" sz="2400">
              <a:ea typeface="Calibri"/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  <p:pic>
        <p:nvPicPr>
          <p:cNvPr id="5" name="Picture 4" descr="Smoke from a factory">
            <a:extLst>
              <a:ext uri="{FF2B5EF4-FFF2-40B4-BE49-F238E27FC236}">
                <a16:creationId xmlns:a16="http://schemas.microsoft.com/office/drawing/2014/main" id="{824E4369-F3CC-5110-E103-9F05E58F4E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46" r="27860" b="-1"/>
          <a:stretch/>
        </p:blipFill>
        <p:spPr>
          <a:xfrm>
            <a:off x="7732100" y="10"/>
            <a:ext cx="4459900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58926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moke from a factory">
            <a:extLst>
              <a:ext uri="{FF2B5EF4-FFF2-40B4-BE49-F238E27FC236}">
                <a16:creationId xmlns:a16="http://schemas.microsoft.com/office/drawing/2014/main" id="{824E4369-F3CC-5110-E103-9F05E58F4E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3289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E436FD-2D4B-9C47-E96D-5BE4B6AD5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5676940" cy="1219119"/>
          </a:xfrm>
        </p:spPr>
        <p:txBody>
          <a:bodyPr anchor="b">
            <a:noAutofit/>
          </a:bodyPr>
          <a:lstStyle/>
          <a:p>
            <a:r>
              <a:rPr lang="en-US" sz="6600">
                <a:solidFill>
                  <a:schemeClr val="bg1"/>
                </a:solidFill>
                <a:cs typeface="Calibri Light"/>
              </a:rPr>
              <a:t>Thank you !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CDA7A-D431-3065-6C66-470AA99C7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700">
              <a:solidFill>
                <a:schemeClr val="bg1"/>
              </a:solidFill>
              <a:cs typeface="Calibri"/>
            </a:endParaRPr>
          </a:p>
          <a:p>
            <a:endParaRPr lang="en-US" sz="1700">
              <a:solidFill>
                <a:schemeClr val="bg1"/>
              </a:solidFill>
              <a:cs typeface="Calibri"/>
            </a:endParaRPr>
          </a:p>
          <a:p>
            <a:endParaRPr lang="en-US" sz="17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1517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65504-F5EB-D935-623E-0B906A470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Additional Slides</a:t>
            </a:r>
          </a:p>
        </p:txBody>
      </p:sp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55BD0405-3116-C0AB-966C-205E09A80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1801" y="1825625"/>
            <a:ext cx="6328398" cy="4351338"/>
          </a:xfrm>
        </p:spPr>
      </p:pic>
    </p:spTree>
    <p:extLst>
      <p:ext uri="{BB962C8B-B14F-4D97-AF65-F5344CB8AC3E}">
        <p14:creationId xmlns:p14="http://schemas.microsoft.com/office/powerpoint/2010/main" val="2360609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65504-F5EB-D935-623E-0B906A470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Additional Slides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78C10E-12AC-0BBC-0D43-AF8A362188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1872" y="1825625"/>
            <a:ext cx="6608256" cy="4351338"/>
          </a:xfrm>
        </p:spPr>
      </p:pic>
    </p:spTree>
    <p:extLst>
      <p:ext uri="{BB962C8B-B14F-4D97-AF65-F5344CB8AC3E}">
        <p14:creationId xmlns:p14="http://schemas.microsoft.com/office/powerpoint/2010/main" val="1252167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65504-F5EB-D935-623E-0B906A470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Additional Slides</a:t>
            </a:r>
          </a:p>
        </p:txBody>
      </p:sp>
      <p:pic>
        <p:nvPicPr>
          <p:cNvPr id="9" name="Content Placeholder 8" descr="A graph of fuel consumption&#10;&#10;Description automatically generated">
            <a:extLst>
              <a:ext uri="{FF2B5EF4-FFF2-40B4-BE49-F238E27FC236}">
                <a16:creationId xmlns:a16="http://schemas.microsoft.com/office/drawing/2014/main" id="{E39B188D-DE15-4772-5BC1-E641805C15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7651" y="1889842"/>
            <a:ext cx="5629552" cy="3971370"/>
          </a:xfrm>
        </p:spPr>
      </p:pic>
    </p:spTree>
    <p:extLst>
      <p:ext uri="{BB962C8B-B14F-4D97-AF65-F5344CB8AC3E}">
        <p14:creationId xmlns:p14="http://schemas.microsoft.com/office/powerpoint/2010/main" val="440891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48889E-8EF6-EFAC-8D7D-D679B7089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6313" y="365125"/>
            <a:ext cx="6837485" cy="949131"/>
          </a:xfrm>
        </p:spPr>
        <p:txBody>
          <a:bodyPr>
            <a:normAutofit/>
          </a:bodyPr>
          <a:lstStyle/>
          <a:p>
            <a:pPr algn="ctr"/>
            <a:r>
              <a:rPr lang="en-US" sz="5200">
                <a:ea typeface="+mj-lt"/>
                <a:cs typeface="+mj-lt"/>
              </a:rPr>
              <a:t>Goals</a:t>
            </a:r>
          </a:p>
        </p:txBody>
      </p:sp>
      <p:pic>
        <p:nvPicPr>
          <p:cNvPr id="14" name="Picture 13" descr="Smoke from factory">
            <a:extLst>
              <a:ext uri="{FF2B5EF4-FFF2-40B4-BE49-F238E27FC236}">
                <a16:creationId xmlns:a16="http://schemas.microsoft.com/office/drawing/2014/main" id="{73C17F3E-69D6-B78E-3D37-E7DC8458D9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73" r="17093" b="-1"/>
          <a:stretch/>
        </p:blipFill>
        <p:spPr>
          <a:xfrm>
            <a:off x="20" y="10"/>
            <a:ext cx="4562957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5182836-2B07-01C1-C285-97ADD6EE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8100" y="1260580"/>
            <a:ext cx="7555096" cy="531587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400">
              <a:ea typeface="Calibri" panose="020F0502020204030204"/>
              <a:cs typeface="Calibri"/>
            </a:endParaRPr>
          </a:p>
          <a:p>
            <a:pPr marL="0" indent="0">
              <a:buNone/>
            </a:pPr>
            <a:r>
              <a:rPr lang="en-US" sz="2000" b="1">
                <a:cs typeface="Calibri"/>
              </a:rPr>
              <a:t>GHG Emissions</a:t>
            </a:r>
            <a:endParaRPr lang="en-US" sz="2000" b="1">
              <a:ea typeface="Calibri"/>
              <a:cs typeface="Calibri"/>
            </a:endParaRPr>
          </a:p>
          <a:p>
            <a:pPr lvl="3"/>
            <a:r>
              <a:rPr lang="en-US" sz="2000">
                <a:cs typeface="Calibri"/>
              </a:rPr>
              <a:t>Main contributors</a:t>
            </a:r>
            <a:endParaRPr lang="en-US" sz="2000">
              <a:ea typeface="Calibri"/>
              <a:cs typeface="Calibri"/>
            </a:endParaRPr>
          </a:p>
          <a:p>
            <a:pPr lvl="3"/>
            <a:r>
              <a:rPr lang="en-US" sz="2000">
                <a:latin typeface="Calibri"/>
                <a:ea typeface="Calibri"/>
                <a:cs typeface="Arial"/>
              </a:rPr>
              <a:t>Emission trends</a:t>
            </a:r>
          </a:p>
          <a:p>
            <a:pPr lvl="3"/>
            <a:r>
              <a:rPr lang="en-US" sz="2000">
                <a:cs typeface="Calibri"/>
              </a:rPr>
              <a:t>Regional impact</a:t>
            </a:r>
            <a:endParaRPr lang="en-US" sz="2000">
              <a:ea typeface="Calibri"/>
              <a:cs typeface="Calibri"/>
            </a:endParaRPr>
          </a:p>
          <a:p>
            <a:pPr marL="0" indent="0">
              <a:buNone/>
            </a:pPr>
            <a:endParaRPr lang="en-US" sz="20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000" b="1">
                <a:cs typeface="Calibri"/>
              </a:rPr>
              <a:t>Renewable Energy</a:t>
            </a:r>
            <a:endParaRPr lang="en-US" sz="2000" b="1">
              <a:ea typeface="Calibri"/>
              <a:cs typeface="Calibri"/>
            </a:endParaRPr>
          </a:p>
          <a:p>
            <a:pPr marL="1714500" lvl="3" indent="-342900"/>
            <a:r>
              <a:rPr lang="en-US" sz="2000">
                <a:ea typeface="Calibri" panose="020F0502020204030204"/>
                <a:cs typeface="Calibri" panose="020F0502020204030204"/>
              </a:rPr>
              <a:t>Energy Generation across US</a:t>
            </a:r>
          </a:p>
          <a:p>
            <a:pPr marL="1714500" lvl="3" indent="-342900"/>
            <a:r>
              <a:rPr lang="en-US" sz="2000">
                <a:ea typeface="Calibri" panose="020F0502020204030204"/>
                <a:cs typeface="Calibri" panose="020F0502020204030204"/>
              </a:rPr>
              <a:t>Energy Consumption trends in WA</a:t>
            </a:r>
          </a:p>
          <a:p>
            <a:pPr marL="1371600" lvl="3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r>
              <a:rPr lang="en-US" sz="2000" b="1">
                <a:cs typeface="Calibri"/>
              </a:rPr>
              <a:t>Power Plant</a:t>
            </a:r>
            <a:endParaRPr lang="en-US" sz="2000">
              <a:ea typeface="+mn-lt"/>
              <a:cs typeface="+mn-lt"/>
            </a:endParaRPr>
          </a:p>
          <a:p>
            <a:pPr marL="1714500" lvl="3" indent="-342900"/>
            <a:r>
              <a:rPr lang="en-US" sz="2000">
                <a:ea typeface="+mn-lt"/>
                <a:cs typeface="+mn-lt"/>
              </a:rPr>
              <a:t>Fuel types with the highest power production</a:t>
            </a:r>
          </a:p>
          <a:p>
            <a:pPr marL="1714500" lvl="3" indent="-342900"/>
            <a:r>
              <a:rPr lang="en-US" sz="2000">
                <a:ea typeface="Calibri" panose="020F0502020204030204"/>
                <a:cs typeface="Calibri"/>
              </a:rPr>
              <a:t>Potential Impacts</a:t>
            </a:r>
          </a:p>
          <a:p>
            <a:endParaRPr lang="en-US" sz="1400">
              <a:ea typeface="Calibri" panose="020F0502020204030204"/>
              <a:cs typeface="Calibri"/>
            </a:endParaRPr>
          </a:p>
          <a:p>
            <a:endParaRPr lang="en-US" sz="1400">
              <a:ea typeface="Calibri" panose="020F05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0449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1" name="Rectangle 340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B451AE-A6ED-CA9D-E316-9D95E8A44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5200" kern="1200">
                <a:latin typeface="+mj-lt"/>
                <a:ea typeface="+mj-ea"/>
                <a:cs typeface="+mj-cs"/>
              </a:rPr>
              <a:t>Data Inventory</a:t>
            </a:r>
          </a:p>
        </p:txBody>
      </p:sp>
      <p:graphicFrame>
        <p:nvGraphicFramePr>
          <p:cNvPr id="44" name="Content Placeholder 2">
            <a:extLst>
              <a:ext uri="{FF2B5EF4-FFF2-40B4-BE49-F238E27FC236}">
                <a16:creationId xmlns:a16="http://schemas.microsoft.com/office/drawing/2014/main" id="{E8E23496-7382-ECDC-773B-1F67694E23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9169330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8770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B25E29-4544-B092-73CB-D2C2B4BA1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Regional Impact </a:t>
            </a:r>
          </a:p>
        </p:txBody>
      </p:sp>
      <p:pic>
        <p:nvPicPr>
          <p:cNvPr id="3" name="Picture 2" descr="A map of the state of washington&#10;&#10;Description automatically generated">
            <a:extLst>
              <a:ext uri="{FF2B5EF4-FFF2-40B4-BE49-F238E27FC236}">
                <a16:creationId xmlns:a16="http://schemas.microsoft.com/office/drawing/2014/main" id="{ED1C6786-88E3-140B-0F43-F86ECECA8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558" y="694509"/>
            <a:ext cx="7293004" cy="536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696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AC1CD3-7A20-9B6C-4BB4-B86D866E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Sector wise Emissions in WA</a:t>
            </a:r>
          </a:p>
        </p:txBody>
      </p:sp>
      <p:pic>
        <p:nvPicPr>
          <p:cNvPr id="6" name="Content Placeholder 5" descr="A graph of a graph showing the amount of greenhouse gas emissions&#10;&#10;Description automatically generated">
            <a:extLst>
              <a:ext uri="{FF2B5EF4-FFF2-40B4-BE49-F238E27FC236}">
                <a16:creationId xmlns:a16="http://schemas.microsoft.com/office/drawing/2014/main" id="{FA5ED7B0-7913-C5D4-76A0-6FC79A0E0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834218"/>
            <a:ext cx="6780700" cy="518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95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DD77C8-E26A-694B-629F-DB3DC1F5B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rgbClr val="FFFFFF"/>
                </a:solidFill>
              </a:rPr>
              <a:t>Washington </a:t>
            </a: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Emission Trend</a:t>
            </a:r>
          </a:p>
        </p:txBody>
      </p:sp>
      <p:pic>
        <p:nvPicPr>
          <p:cNvPr id="6" name="Content Placeholder 5" descr="A graph with a line going up&#10;&#10;Description automatically generated">
            <a:extLst>
              <a:ext uri="{FF2B5EF4-FFF2-40B4-BE49-F238E27FC236}">
                <a16:creationId xmlns:a16="http://schemas.microsoft.com/office/drawing/2014/main" id="{EA18698E-54E6-5B05-F299-89623A3B5F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9984" y="849933"/>
            <a:ext cx="7506162" cy="5209511"/>
          </a:xfrm>
        </p:spPr>
      </p:pic>
    </p:spTree>
    <p:extLst>
      <p:ext uri="{BB962C8B-B14F-4D97-AF65-F5344CB8AC3E}">
        <p14:creationId xmlns:p14="http://schemas.microsoft.com/office/powerpoint/2010/main" val="1492284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AF2220-2DBF-860F-3902-E3988DF8A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Total Emission in Different Sectors</a:t>
            </a:r>
          </a:p>
        </p:txBody>
      </p:sp>
      <p:pic>
        <p:nvPicPr>
          <p:cNvPr id="6" name="Content Placeholder 5" descr="A graph of the global emission trends&#10;&#10;Description automatically generated">
            <a:extLst>
              <a:ext uri="{FF2B5EF4-FFF2-40B4-BE49-F238E27FC236}">
                <a16:creationId xmlns:a16="http://schemas.microsoft.com/office/drawing/2014/main" id="{D27BC89E-4599-6AF4-6C51-294B8A71B2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7599" y="878674"/>
            <a:ext cx="7785482" cy="4854405"/>
          </a:xfrm>
        </p:spPr>
      </p:pic>
    </p:spTree>
    <p:extLst>
      <p:ext uri="{BB962C8B-B14F-4D97-AF65-F5344CB8AC3E}">
        <p14:creationId xmlns:p14="http://schemas.microsoft.com/office/powerpoint/2010/main" val="2228932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897FFD-30DD-F787-8B2C-B4DA64B32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GHG Emissions by Gas</a:t>
            </a:r>
          </a:p>
        </p:txBody>
      </p:sp>
      <p:pic>
        <p:nvPicPr>
          <p:cNvPr id="6" name="Content Placeholder 5" descr="A graph of gas emissions&#10;&#10;Description automatically generated">
            <a:extLst>
              <a:ext uri="{FF2B5EF4-FFF2-40B4-BE49-F238E27FC236}">
                <a16:creationId xmlns:a16="http://schemas.microsoft.com/office/drawing/2014/main" id="{0F54A741-0786-372B-CE27-ECECD45B9B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7576" y="967450"/>
            <a:ext cx="7555428" cy="4810017"/>
          </a:xfrm>
        </p:spPr>
      </p:pic>
    </p:spTree>
    <p:extLst>
      <p:ext uri="{BB962C8B-B14F-4D97-AF65-F5344CB8AC3E}">
        <p14:creationId xmlns:p14="http://schemas.microsoft.com/office/powerpoint/2010/main" val="3472414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897FFD-30DD-F787-8B2C-B4DA64B32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rgbClr val="FFFFFF"/>
                </a:solidFill>
                <a:ea typeface="+mj-lt"/>
                <a:cs typeface="+mj-lt"/>
              </a:rPr>
              <a:t>US Renewable</a:t>
            </a:r>
            <a:r>
              <a:rPr lang="en-US" sz="3600">
                <a:solidFill>
                  <a:srgbClr val="FFFFFF"/>
                </a:solidFill>
                <a:cs typeface="Calibri Light"/>
              </a:rPr>
              <a:t> Energy Distribution </a:t>
            </a:r>
            <a:endParaRPr lang="en-US"/>
          </a:p>
        </p:txBody>
      </p:sp>
      <p:pic>
        <p:nvPicPr>
          <p:cNvPr id="9" name="Content Placeholder 8" descr="A map of the united states with green and yellow squares&#10;&#10;Description automatically generated">
            <a:extLst>
              <a:ext uri="{FF2B5EF4-FFF2-40B4-BE49-F238E27FC236}">
                <a16:creationId xmlns:a16="http://schemas.microsoft.com/office/drawing/2014/main" id="{7BDEBE82-AD8C-429A-B1FC-F772778944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9917" y="804693"/>
            <a:ext cx="7435892" cy="5897531"/>
          </a:xfrm>
        </p:spPr>
      </p:pic>
    </p:spTree>
    <p:extLst>
      <p:ext uri="{BB962C8B-B14F-4D97-AF65-F5344CB8AC3E}">
        <p14:creationId xmlns:p14="http://schemas.microsoft.com/office/powerpoint/2010/main" val="2584492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Greenhouse Gas Emissions in Washington  A Visual Exploration for a Greener Future </vt:lpstr>
      <vt:lpstr>Goals</vt:lpstr>
      <vt:lpstr>Data Inventory</vt:lpstr>
      <vt:lpstr>Regional Impact </vt:lpstr>
      <vt:lpstr>Sector wise Emissions in WA</vt:lpstr>
      <vt:lpstr>Washington Emission Trend</vt:lpstr>
      <vt:lpstr>Total Emission in Different Sectors</vt:lpstr>
      <vt:lpstr>GHG Emissions by Gas</vt:lpstr>
      <vt:lpstr>US Renewable Energy Distribution </vt:lpstr>
      <vt:lpstr>Renewable Energy Consumption </vt:lpstr>
      <vt:lpstr>Power Plant Production</vt:lpstr>
      <vt:lpstr>Utilization of Hydroelectric and Natural Gas</vt:lpstr>
      <vt:lpstr>Solar Production</vt:lpstr>
      <vt:lpstr>Conclusion</vt:lpstr>
      <vt:lpstr>Thank you !</vt:lpstr>
      <vt:lpstr>Additional Slides</vt:lpstr>
      <vt:lpstr>Additional Slides</vt:lpstr>
      <vt:lpstr>Additional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</dc:title>
  <dc:creator/>
  <cp:revision>1</cp:revision>
  <dcterms:created xsi:type="dcterms:W3CDTF">2023-12-05T05:19:36Z</dcterms:created>
  <dcterms:modified xsi:type="dcterms:W3CDTF">2023-12-08T01:31:26Z</dcterms:modified>
</cp:coreProperties>
</file>