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9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1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276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77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92932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0466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917265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5851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2755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909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834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631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359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01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977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38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868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216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298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94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  <p:sldLayoutId id="2147484403" r:id="rId11"/>
    <p:sldLayoutId id="2147484404" r:id="rId12"/>
    <p:sldLayoutId id="2147484405" r:id="rId13"/>
    <p:sldLayoutId id="2147484406" r:id="rId14"/>
    <p:sldLayoutId id="2147484407" r:id="rId15"/>
    <p:sldLayoutId id="21474844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426466-6BC2-39D3-5556-00834BCBC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858130"/>
            <a:ext cx="8915399" cy="1885070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IMAGE </a:t>
            </a:r>
            <a:r>
              <a:rPr lang="en-IN" dirty="0" smtClean="0">
                <a:latin typeface="Algerian" panose="04020705040A02060702" pitchFamily="82" charset="0"/>
              </a:rPr>
              <a:t>CLASSIFICATION Using CNN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F30894-F1B9-D8F3-146B-58B1F62FC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516923"/>
            <a:ext cx="8915399" cy="2386739"/>
          </a:xfrm>
        </p:spPr>
        <p:txBody>
          <a:bodyPr/>
          <a:lstStyle/>
          <a:p>
            <a:r>
              <a:rPr lang="en-IN" dirty="0" smtClean="0"/>
              <a:t>Presented by : </a:t>
            </a:r>
            <a:r>
              <a:rPr lang="en-IN" dirty="0" err="1" smtClean="0"/>
              <a:t>Karthika</a:t>
            </a:r>
            <a:r>
              <a:rPr lang="en-IN" dirty="0" smtClean="0"/>
              <a:t> N</a:t>
            </a:r>
          </a:p>
          <a:p>
            <a:r>
              <a:rPr lang="en-IN" dirty="0" smtClean="0"/>
              <a:t>Register No : 962821104045</a:t>
            </a:r>
          </a:p>
          <a:p>
            <a:r>
              <a:rPr lang="en-IN" dirty="0" smtClean="0"/>
              <a:t>NM id : au962821104045</a:t>
            </a:r>
          </a:p>
          <a:p>
            <a:r>
              <a:rPr lang="en-IN" dirty="0" smtClean="0"/>
              <a:t>Dept : Computer Science and Engineering</a:t>
            </a:r>
          </a:p>
          <a:p>
            <a:r>
              <a:rPr lang="en-IN" dirty="0" smtClean="0"/>
              <a:t>College : University College of Engineering </a:t>
            </a:r>
            <a:r>
              <a:rPr lang="en-IN" smtClean="0"/>
              <a:t>Nagercoil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0880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F5CB66-2B8B-307D-A630-F8A135AB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E61361-6B28-CF46-D9C1-0ABBCA9E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Krizhevsky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et al. (2012), "ImageNet Classification with Deep Convolutional Neural Networks"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Simonyan &amp; Zisserman (2015), "Very Deep Convolutional Networks for Large-Scale Image Recognition"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He et al. (2016), "Deep Residual Learning for Image Recognition"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Szegedy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et al. (2017), "Inception-v4, Inception-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ResNet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and the Impact of Residual Connections on Learning"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Huang et al. (2017), "Densely Connected Convolutional Networks"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1713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F86F18-723D-71EC-1D21-2DC5CEE3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236C61-9040-9996-2A55-E45EFD7F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Proposed system/Solution</a:t>
            </a:r>
          </a:p>
          <a:p>
            <a:r>
              <a:rPr lang="en-IN" dirty="0"/>
              <a:t>System Development Approach</a:t>
            </a:r>
          </a:p>
          <a:p>
            <a:r>
              <a:rPr lang="en-IN" dirty="0"/>
              <a:t>Algorithm &amp; Deployment</a:t>
            </a:r>
          </a:p>
          <a:p>
            <a:r>
              <a:rPr lang="en-IN" dirty="0"/>
              <a:t>Result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5241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CA6E7F-00D9-214E-A869-411F8D79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54BC3F4D-2DA4-5D1C-EA82-458201144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36724"/>
            <a:ext cx="9872871" cy="235531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Develop a Convolutional Neural Network (CNN) for precise image classification across diverse domains.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Address challenges of data preprocessing, model architecture design, and optimization techniques like SGD and regularization. Utilize evaluation metrics such as accuracy and F1-score to gauge model performance. Aim to deploy an efficient CNN solution applicable in various sectors including healthcare, security, and autonomous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676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792F85-8F9C-EFAE-062D-5145FEE4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Proposed System/Solution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34658E-E9F2-F1CC-A634-51A4DB75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Preparation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Gather and preprocess a diverse dataset suitable for training and evaluation.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CNN Architecture Design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Design an optimized CNN architecture tailored to the characteristics of the dataset and the complexity of the classification task.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Training and Optimization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Train the CNN model on the prepared dataset using optimization techniques.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Evaluation Metrics Selection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Define appropriate evaluation metrics such as accuracy, precision, recall, and F1-score to assess the performance of  trained model on validation 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 Deployment and Integration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Deploy the optimized CNN model for real-world image classification tasks.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Performance Monitoring and Updates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Continuously monitor the performance of the deployed CNN model and update it as necessary to adapt to changing data distributions or requirements.</a:t>
            </a:r>
          </a:p>
          <a:p>
            <a:pPr marL="4572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813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AA4B76-D75D-CB4B-488A-89AFDEF2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System Development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1B5447-7330-C1A7-9A6A-33071C64C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Problem Definition &amp; Data Collection: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Define the image classification task and gather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labeled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datasets.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Data Preprocessing: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Resize, normalize, and augment images to enhance dataset quality.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Model Architecture Design: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Design a CNN architecture optimized for the task.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Training Setup: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Split data, configure hyperparameters, and set up training process.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Model Training: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Train the CNN model, monitoring progress and adjusting as needed.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Model Evaluation: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Assess model performance using validation and test datasets.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Fine-tuning &amp; Optimization: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Refine model and hyperparameters to improve performance.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Deployment &amp; Integration: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Deploy the trained model into real-world applications.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Monitoring &amp; Maintenance: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Continuously monitor and update the deployed system for optimal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3120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1C74CD-7776-6FBA-B935-7C6C09F5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Algorithm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D6FFB-B99A-1976-6AF3-EA75E32E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l">
              <a:buNone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Algorithm for Image Classification using CNN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Prepare data: 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Collect and preprocess images.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Design model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 Define CNN architecture.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Train model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 Optimize weights using training data.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Evaluate: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Assess model performance on test set.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Deploy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 Export model, integrate into system, and classify incoming images.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0487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4C17A7-A9AF-8F3D-9B1E-90A9D837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251AE9-6834-0C2A-B8F9-F99E6C491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 algn="l"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Deployment for Image Classification using CNN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Export Trained Model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Save model architecture and weights.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Integration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Incorporate model into deployment environment (e.g., server, cloud platform).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API Development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Create an API endpoint to receive image data for classification.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Resize and normalize incoming images.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Inference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Utilize the deployed CNN model to classify images.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Response Handling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Return classification results (labels or probabilities) to the client.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Optimization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Ensure scalability and performance of the deployed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5426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AD8616-4130-62C8-C91B-FBF107D5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4DC62A-451C-E636-3DE5-EA4571DD6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Accuracy indicates overall classification correctness.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Confusion matrix reveals distribution of correct and incorrect classifications.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Precision measures accuracy of positive predictions.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Recall assesses the ability to identify positives from all actual positives.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F1-score provides a balanced measure combining precision and recall.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8122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04FBAC-83CB-3FA2-3082-690FB990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8308C0-3E2B-701E-DD7C-3E5ADE206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2536723"/>
            <a:ext cx="9872871" cy="275303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Image classification using CNNs proves effective in accurately categorizing images into predefined classes. The model achieves high accuracy, supported by comprehensive evaluation metrics such as precision, recall, and F1-score. Despite its success, ongoing optimization and fine-tuning are essential to address challenges and improve performance. Overall, CNN-based image classification offers a robust solution applicable across diverse domains, paving the way for various real-world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616267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</TotalTime>
  <Words>718</Words>
  <Application>Microsoft Office PowerPoint</Application>
  <PresentationFormat>Custom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Wisp</vt:lpstr>
      <vt:lpstr>IMAGE CLASSIFICATION Using CNN</vt:lpstr>
      <vt:lpstr>OUTLINE</vt:lpstr>
      <vt:lpstr>Problem Statement</vt:lpstr>
      <vt:lpstr>Proposed System/Solution</vt:lpstr>
      <vt:lpstr>System Development Approach</vt:lpstr>
      <vt:lpstr>Algorithm  </vt:lpstr>
      <vt:lpstr>Deployment</vt:lpstr>
      <vt:lpstr>Result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</dc:title>
  <dc:creator>mahalekshmi25019@gmail.com</dc:creator>
  <cp:lastModifiedBy>karthika</cp:lastModifiedBy>
  <cp:revision>6</cp:revision>
  <dcterms:created xsi:type="dcterms:W3CDTF">2024-04-04T16:31:36Z</dcterms:created>
  <dcterms:modified xsi:type="dcterms:W3CDTF">2024-04-05T14:24:29Z</dcterms:modified>
</cp:coreProperties>
</file>