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7.xml" ContentType="application/vnd.openxmlformats-officedocument.presentationml.notesSlide+xml"/>
  <Override PartName="/ppt/slides/slide10.xml" ContentType="application/vnd.openxmlformats-officedocument.presentationml.slide+xml"/>
  <Override PartName="/ppt/notesSlides/notesSlide8.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Slides/notesSlide9.xml" ContentType="application/vnd.openxmlformats-officedocument.presentationml.notesSlide+xml"/>
  <Override PartName="/ppt/slides/slide17.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Lst>
  <p:sldSz type="screen16x9" cy="5143500" cx="9144000"/>
  <p:notesSz cx="6858000" cy="9144000"/>
  <p:custShowLst>
    <p:custShow id="0" name="Custom Show 1">
      <p:sldLst>
        <p:sld r:id="rId3"/>
        <p:sld r:id="rId5"/>
        <p:sld r:id="rId6"/>
        <p:sld r:id="rId7"/>
        <p:sld r:id="rId11"/>
      </p:sldLst>
    </p:custShow>
  </p:custShow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213264"/>
    <a:srgbClr val="841910"/>
    <a:srgbClr val="DFDDFB"/>
    <a:srgbClr val="213164"/>
    <a:srgbClr val="213163"/>
    <a:srgbClr val="E3E1FB"/>
    <a:srgbClr val="FFAB40"/>
    <a:srgbClr val="FFFFFF"/>
    <a:srgbClr val="0000FF"/>
    <a:srgbClr val="FFCD8C"/>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9927" autoAdjust="0"/>
    <p:restoredTop sz="94660"/>
  </p:normalViewPr>
  <p:slideViewPr>
    <p:cSldViewPr showGuides="1" snapToGrid="0">
      <p:cViewPr varScale="1">
        <p:scale>
          <a:sx n="107" d="100"/>
          <a:sy n="107" d="100"/>
        </p:scale>
        <p:origin x="1018" y="82"/>
      </p:cViewPr>
      <p:guideLst>
        <p:guide orient="horz" pos="644"/>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customXml" Target="../customXml/item1.xml"/><Relationship Id="rId24" Type="http://schemas.openxmlformats.org/officeDocument/2006/relationships/customXmlProps" Target="../customXml/itemProps1.xml"/><Relationship Id="rId2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81" name="Shape 2"/>
        <p:cNvGrpSpPr/>
        <p:nvPr/>
      </p:nvGrpSpPr>
      <p:grpSpPr>
        <a:xfrm>
          <a:off x="0" y="0"/>
          <a:ext cx="0" cy="0"/>
          <a:chOff x="0" y="0"/>
          <a:chExt cx="0" cy="0"/>
        </a:xfrm>
      </p:grpSpPr>
      <p:sp>
        <p:nvSpPr>
          <p:cNvPr id="1048721"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722"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indent="-298450" lvl="1" marL="9144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indent="-298450" lvl="2" marL="13716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indent="-298450" lvl="3" marL="18288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indent="-298450" lvl="4" marL="22860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indent="-298450" lvl="5" marL="27432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indent="-298450" lvl="6" marL="32004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indent="-298450" lvl="7" marL="36576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indent="-298450" lvl="8" marL="41148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01" name="Slide Image Placeholder 1"/>
          <p:cNvSpPr>
            <a:spLocks noChangeAspect="1" noRot="1" noGrp="1"/>
          </p:cNvSpPr>
          <p:nvPr>
            <p:ph type="sldImg"/>
          </p:nvPr>
        </p:nvSpPr>
        <p:spPr>
          <a:xfrm>
            <a:off x="533400" y="763588"/>
            <a:ext cx="6704013" cy="3771900"/>
          </a:xfrm>
        </p:spPr>
      </p:sp>
      <p:sp>
        <p:nvSpPr>
          <p:cNvPr id="1048602" name="Notes Placeholder 2"/>
          <p:cNvSpPr>
            <a:spLocks noGrp="1"/>
          </p:cNvSpPr>
          <p:nvPr>
            <p:ph type="body" idx="1"/>
          </p:nvPr>
        </p:nvSpPr>
        <p:spPr/>
        <p:txBody>
          <a:bodyPr/>
          <a:p>
            <a:pPr indent="0" marL="158750">
              <a:buNone/>
            </a:pPr>
            <a:endParaRPr b="1" lang="en-US"/>
          </a:p>
        </p:txBody>
      </p:sp>
      <p:sp>
        <p:nvSpPr>
          <p:cNvPr id="1048603" name="Slide Number Placeholder 3"/>
          <p:cNvSpPr>
            <a:spLocks noGrp="1"/>
          </p:cNvSpPr>
          <p:nvPr>
            <p:ph type="sldNum"/>
          </p:nvPr>
        </p:nvSpPr>
        <p:spPr/>
        <p:txBody>
          <a:bodyPr/>
          <a:p>
            <a:pPr algn="r"/>
            <a:fld id="{023E65BA-FB28-47C4-A217-44F00343302E}" type="slidenum">
              <a:rPr b="0" sz="1400" lang="en-US" spc="-1" strike="noStrike">
                <a:latin typeface="Times New Roman" panose="02020603050405020304"/>
              </a:rPr>
            </a:fld>
            <a:endParaRPr b="0" sz="1400" lang="en-US" spc="-1" strike="noStrike">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671" name="Slide Image Placeholder 1"/>
          <p:cNvSpPr>
            <a:spLocks noChangeAspect="1" noRot="1" noGrp="1"/>
          </p:cNvSpPr>
          <p:nvPr>
            <p:ph type="sldImg"/>
          </p:nvPr>
        </p:nvSpPr>
        <p:spPr>
          <a:xfrm>
            <a:off x="381000" y="685800"/>
            <a:ext cx="6096000" cy="3429000"/>
          </a:xfrm>
        </p:spPr>
      </p:sp>
      <p:sp>
        <p:nvSpPr>
          <p:cNvPr id="1048672" name="Notes Placeholder 2"/>
          <p:cNvSpPr>
            <a:spLocks noGrp="1"/>
          </p:cNvSpPr>
          <p:nvPr>
            <p:ph type="body" idx="1"/>
          </p:nvPr>
        </p:nvSpPr>
        <p:spPr/>
        <p:txBody>
          <a:bodyPr/>
          <a:p>
            <a:pPr indent="0" marL="0">
              <a:buNone/>
            </a:pPr>
            <a:r>
              <a:rPr b="1" lang="en-US" spc="-5">
                <a:solidFill>
                  <a:srgbClr val="223366"/>
                </a:solidFill>
              </a:rPr>
              <a:t>Thank You !!</a:t>
            </a:r>
            <a:endParaRPr b="1" sz="1100" lang="en-US"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57"/>
        <p:cNvGrpSpPr/>
        <p:nvPr/>
      </p:nvGrpSpPr>
      <p:grpSpPr>
        <a:xfrm>
          <a:off x="0" y="0"/>
          <a:ext cx="0" cy="0"/>
          <a:chOff x="0" y="0"/>
          <a:chExt cx="0" cy="0"/>
        </a:xfrm>
      </p:grpSpPr>
      <p:sp>
        <p:nvSpPr>
          <p:cNvPr id="1048613"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lvl="0">
              <a:lnSpc>
                <a:spcPct val="100000"/>
              </a:lnSpc>
              <a:spcBef>
                <a:spcPts val="0"/>
              </a:spcBef>
              <a:spcAft>
                <a:spcPts val="0"/>
              </a:spcAft>
              <a:buSzPts val="1100"/>
              <a:buNone/>
            </a:pPr>
            <a:endParaRPr b="1" lang="en-GB"/>
          </a:p>
        </p:txBody>
      </p:sp>
      <p:sp>
        <p:nvSpPr>
          <p:cNvPr id="1048614"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 name="Shape 57"/>
        <p:cNvGrpSpPr/>
        <p:nvPr/>
      </p:nvGrpSpPr>
      <p:grpSpPr>
        <a:xfrm>
          <a:off x="0" y="0"/>
          <a:ext cx="0" cy="0"/>
          <a:chOff x="0" y="0"/>
          <a:chExt cx="0" cy="0"/>
        </a:xfrm>
      </p:grpSpPr>
      <p:sp>
        <p:nvSpPr>
          <p:cNvPr id="1048618"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9"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 name="Shape 57"/>
        <p:cNvGrpSpPr/>
        <p:nvPr/>
      </p:nvGrpSpPr>
      <p:grpSpPr>
        <a:xfrm>
          <a:off x="0" y="0"/>
          <a:ext cx="0" cy="0"/>
          <a:chOff x="0" y="0"/>
          <a:chExt cx="0" cy="0"/>
        </a:xfrm>
      </p:grpSpPr>
      <p:sp>
        <p:nvSpPr>
          <p:cNvPr id="1048623"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4"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 name="Shape 57"/>
        <p:cNvGrpSpPr/>
        <p:nvPr/>
      </p:nvGrpSpPr>
      <p:grpSpPr>
        <a:xfrm>
          <a:off x="0" y="0"/>
          <a:ext cx="0" cy="0"/>
          <a:chOff x="0" y="0"/>
          <a:chExt cx="0" cy="0"/>
        </a:xfrm>
      </p:grpSpPr>
      <p:sp>
        <p:nvSpPr>
          <p:cNvPr id="1048628"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9"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 name="Shape 57"/>
        <p:cNvGrpSpPr/>
        <p:nvPr/>
      </p:nvGrpSpPr>
      <p:grpSpPr>
        <a:xfrm>
          <a:off x="0" y="0"/>
          <a:ext cx="0" cy="0"/>
          <a:chOff x="0" y="0"/>
          <a:chExt cx="0" cy="0"/>
        </a:xfrm>
      </p:grpSpPr>
      <p:sp>
        <p:nvSpPr>
          <p:cNvPr id="1048633"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34"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57"/>
        <p:cNvGrpSpPr/>
        <p:nvPr/>
      </p:nvGrpSpPr>
      <p:grpSpPr>
        <a:xfrm>
          <a:off x="0" y="0"/>
          <a:ext cx="0" cy="0"/>
          <a:chOff x="0" y="0"/>
          <a:chExt cx="0" cy="0"/>
        </a:xfrm>
      </p:grpSpPr>
      <p:sp>
        <p:nvSpPr>
          <p:cNvPr id="1048644"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45"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57"/>
        <p:cNvGrpSpPr/>
        <p:nvPr/>
      </p:nvGrpSpPr>
      <p:grpSpPr>
        <a:xfrm>
          <a:off x="0" y="0"/>
          <a:ext cx="0" cy="0"/>
          <a:chOff x="0" y="0"/>
          <a:chExt cx="0" cy="0"/>
        </a:xfrm>
      </p:grpSpPr>
      <p:sp>
        <p:nvSpPr>
          <p:cNvPr id="104865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5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57"/>
        <p:cNvGrpSpPr/>
        <p:nvPr/>
      </p:nvGrpSpPr>
      <p:grpSpPr>
        <a:xfrm>
          <a:off x="0" y="0"/>
          <a:ext cx="0" cy="0"/>
          <a:chOff x="0" y="0"/>
          <a:chExt cx="0" cy="0"/>
        </a:xfrm>
      </p:grpSpPr>
      <p:sp>
        <p:nvSpPr>
          <p:cNvPr id="1048668"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69"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5" name=""/>
        <p:cNvGrpSpPr/>
        <p:nvPr/>
      </p:nvGrpSpPr>
      <p:grpSpPr>
        <a:xfrm>
          <a:off x="0" y="0"/>
          <a:ext cx="0" cy="0"/>
          <a:chOff x="0" y="0"/>
          <a:chExt cx="0" cy="0"/>
        </a:xfrm>
      </p:grpSpPr>
      <p:sp>
        <p:nvSpPr>
          <p:cNvPr id="1048587" name="Title 1"/>
          <p:cNvSpPr>
            <a:spLocks noGrp="1"/>
          </p:cNvSpPr>
          <p:nvPr>
            <p:ph type="ctrTitle"/>
          </p:nvPr>
        </p:nvSpPr>
        <p:spPr>
          <a:xfrm>
            <a:off x="1143000" y="841772"/>
            <a:ext cx="6858000" cy="1790700"/>
          </a:xfrm>
        </p:spPr>
        <p:txBody>
          <a:bodyPr anchor="b"/>
          <a:lstStyle>
            <a:lvl1pPr algn="ctr">
              <a:defRPr sz="3375"/>
            </a:lvl1pPr>
          </a:lstStyle>
          <a:p>
            <a:r>
              <a:rPr lang="en-US" smtClean="0"/>
              <a:t>Click to edit Master title style</a:t>
            </a:r>
            <a:endParaRPr lang="en-US"/>
          </a:p>
        </p:txBody>
      </p:sp>
      <p:sp>
        <p:nvSpPr>
          <p:cNvPr id="1048588" name="Subtitle 2"/>
          <p:cNvSpPr>
            <a:spLocks noGrp="1"/>
          </p:cNvSpPr>
          <p:nvPr>
            <p:ph type="subTitle" idx="1"/>
          </p:nvPr>
        </p:nvSpPr>
        <p:spPr>
          <a:xfrm>
            <a:off x="1143000" y="2701529"/>
            <a:ext cx="6858000" cy="1241822"/>
          </a:xfrm>
        </p:spPr>
        <p:txBody>
          <a:bodyPr/>
          <a:lstStyle>
            <a:lvl1pPr algn="ctr" indent="0" marL="0">
              <a:buNone/>
              <a:defRPr sz="1350"/>
            </a:lvl1pPr>
            <a:lvl2pPr algn="ctr" indent="0" marL="257175">
              <a:buNone/>
              <a:defRPr sz="1125"/>
            </a:lvl2pPr>
            <a:lvl3pPr algn="ctr" indent="0" marL="514350">
              <a:buNone/>
              <a:defRPr sz="1015"/>
            </a:lvl3pPr>
            <a:lvl4pPr algn="ctr" indent="0" marL="771525">
              <a:buNone/>
              <a:defRPr sz="900"/>
            </a:lvl4pPr>
            <a:lvl5pPr algn="ctr" indent="0" marL="1028700">
              <a:buNone/>
              <a:defRPr sz="900"/>
            </a:lvl5pPr>
            <a:lvl6pPr algn="ctr" indent="0" marL="1285875">
              <a:buNone/>
              <a:defRPr sz="900"/>
            </a:lvl6pPr>
            <a:lvl7pPr algn="ctr" indent="0" marL="1543050">
              <a:buNone/>
              <a:defRPr sz="900"/>
            </a:lvl7pPr>
            <a:lvl8pPr algn="ctr" indent="0" marL="1800225">
              <a:buNone/>
              <a:defRPr sz="900"/>
            </a:lvl8pPr>
            <a:lvl9pPr algn="ctr" indent="0" marL="2057400">
              <a:buNone/>
              <a:defRPr sz="900"/>
            </a:lvl9pPr>
          </a:lstStyle>
          <a:p>
            <a:r>
              <a:rPr lang="en-US" smtClean="0"/>
              <a:t>Click to edit Master subtitle style</a:t>
            </a:r>
            <a:endParaRPr lang="en-US"/>
          </a:p>
        </p:txBody>
      </p:sp>
      <p:sp>
        <p:nvSpPr>
          <p:cNvPr id="1048589" name="Date Placeholder 3"/>
          <p:cNvSpPr>
            <a:spLocks noGrp="1"/>
          </p:cNvSpPr>
          <p:nvPr>
            <p:ph type="dt" sz="half" idx="10"/>
          </p:nvPr>
        </p:nvSpPr>
        <p:spPr/>
        <p:txBody>
          <a:bodyPr/>
          <a:p>
            <a:fld id="{6275EE38-1560-4543-B65C-40BD61BB92F2}" type="datetimeFigureOut">
              <a:rPr lang="en-US" smtClean="0"/>
            </a:fld>
            <a:endParaRPr lang="en-US"/>
          </a:p>
        </p:txBody>
      </p:sp>
      <p:sp>
        <p:nvSpPr>
          <p:cNvPr id="1048590" name="Footer Placeholder 4"/>
          <p:cNvSpPr>
            <a:spLocks noGrp="1"/>
          </p:cNvSpPr>
          <p:nvPr>
            <p:ph type="ftr" sz="quarter" idx="11"/>
          </p:nvPr>
        </p:nvSpPr>
        <p:spPr/>
        <p:txBody>
          <a:bodyPr/>
          <a:p>
            <a:endParaRPr lang="en-US"/>
          </a:p>
        </p:txBody>
      </p:sp>
      <p:sp>
        <p:nvSpPr>
          <p:cNvPr id="1048591" name="Slide Number Placeholder 5"/>
          <p:cNvSpPr>
            <a:spLocks noGrp="1"/>
          </p:cNvSpPr>
          <p:nvPr>
            <p:ph type="sldNum" sz="quarter" idx="12"/>
          </p:nvPr>
        </p:nvSpPr>
        <p:spPr/>
        <p:txBody>
          <a:bodyPr/>
          <a:p>
            <a:fld id="{5F533B4F-60C7-445E-9813-BC2C392C2510}" type="slidenum">
              <a:rPr lang="en-US" smtClean="0"/>
            </a:fld>
            <a:endParaRPr lang="en-US"/>
          </a:p>
        </p:txBody>
      </p:sp>
    </p:spTree>
  </p:cSld>
  <p:clrMapOvr>
    <a:masterClrMapping/>
  </p:clrMapOvr>
  <p:hf dt="0" ftr="0" hdr="0" sldNum="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5" name=""/>
        <p:cNvGrpSpPr/>
        <p:nvPr/>
      </p:nvGrpSpPr>
      <p:grpSpPr>
        <a:xfrm>
          <a:off x="0" y="0"/>
          <a:ext cx="0" cy="0"/>
          <a:chOff x="0" y="0"/>
          <a:chExt cx="0" cy="0"/>
        </a:xfrm>
      </p:grpSpPr>
      <p:sp>
        <p:nvSpPr>
          <p:cNvPr id="1048688" name="Title 1"/>
          <p:cNvSpPr>
            <a:spLocks noGrp="1"/>
          </p:cNvSpPr>
          <p:nvPr>
            <p:ph type="title"/>
          </p:nvPr>
        </p:nvSpPr>
        <p:spPr/>
        <p:txBody>
          <a:bodyPr/>
          <a:p>
            <a:r>
              <a:rPr lang="en-US" smtClean="0"/>
              <a:t>Click to edit Master title style</a:t>
            </a:r>
            <a:endParaRPr lang="en-US"/>
          </a:p>
        </p:txBody>
      </p:sp>
      <p:sp>
        <p:nvSpPr>
          <p:cNvPr id="1048689" name="Vertical Text Placeholder 2"/>
          <p:cNvSpPr>
            <a:spLocks noGrp="1"/>
          </p:cNvSpPr>
          <p:nvPr>
            <p:ph type="body" orient="vert" idx="1"/>
          </p:nvPr>
        </p:nvSpPr>
        <p:spPr/>
        <p:txBody>
          <a:bodyPr vert="eaVert"/>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90" name="Date Placeholder 3"/>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91" name="Footer Placeholder 4"/>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92" name="Slide Number Placeholder 5"/>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73" name=""/>
        <p:cNvGrpSpPr/>
        <p:nvPr/>
      </p:nvGrpSpPr>
      <p:grpSpPr>
        <a:xfrm>
          <a:off x="0" y="0"/>
          <a:ext cx="0" cy="0"/>
          <a:chOff x="0" y="0"/>
          <a:chExt cx="0" cy="0"/>
        </a:xfrm>
      </p:grpSpPr>
      <p:sp>
        <p:nvSpPr>
          <p:cNvPr id="1048677" name="Vertical Title 1"/>
          <p:cNvSpPr>
            <a:spLocks noGrp="1"/>
          </p:cNvSpPr>
          <p:nvPr>
            <p:ph type="title" orient="vert"/>
          </p:nvPr>
        </p:nvSpPr>
        <p:spPr>
          <a:xfrm>
            <a:off x="6629400" y="205979"/>
            <a:ext cx="2057400" cy="4388644"/>
          </a:xfrm>
        </p:spPr>
        <p:txBody>
          <a:bodyPr vert="eaVert"/>
          <a:p>
            <a:r>
              <a:rPr lang="en-US" smtClean="0"/>
              <a:t>Click to edit Master title style</a:t>
            </a:r>
            <a:endParaRPr lang="en-US"/>
          </a:p>
        </p:txBody>
      </p:sp>
      <p:sp>
        <p:nvSpPr>
          <p:cNvPr id="1048678" name="Vertical Text Placeholder 2"/>
          <p:cNvSpPr>
            <a:spLocks noGrp="1"/>
          </p:cNvSpPr>
          <p:nvPr>
            <p:ph type="body" orient="vert" idx="1"/>
          </p:nvPr>
        </p:nvSpPr>
        <p:spPr>
          <a:xfrm>
            <a:off x="457200" y="205979"/>
            <a:ext cx="6052930" cy="4388644"/>
          </a:xfrm>
        </p:spPr>
        <p:txBody>
          <a:bodyPr vert="eaVert"/>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79" name="Date Placeholder 3"/>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80" name="Footer Placeholder 4"/>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81" name="Slide Number Placeholder 5"/>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36" name=""/>
        <p:cNvGrpSpPr/>
        <p:nvPr/>
      </p:nvGrpSpPr>
      <p:grpSpPr>
        <a:xfrm>
          <a:off x="0" y="0"/>
          <a:ext cx="0" cy="0"/>
          <a:chOff x="0" y="0"/>
          <a:chExt cx="0" cy="0"/>
        </a:xfrm>
      </p:grpSpPr>
      <p:sp>
        <p:nvSpPr>
          <p:cNvPr id="1048604" name="Title 1"/>
          <p:cNvSpPr>
            <a:spLocks noGrp="1"/>
          </p:cNvSpPr>
          <p:nvPr>
            <p:ph type="title"/>
          </p:nvPr>
        </p:nvSpPr>
        <p:spPr/>
        <p:txBody>
          <a:bodyPr/>
          <a:p>
            <a:r>
              <a:rPr lang="en-US" smtClean="0"/>
              <a:t>Click to edit Master title style</a:t>
            </a:r>
            <a:endParaRPr lang="en-US"/>
          </a:p>
        </p:txBody>
      </p:sp>
      <p:sp>
        <p:nvSpPr>
          <p:cNvPr id="1048605" name="Date Placeholder 2"/>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06" name="Footer Placeholder 3"/>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07" name="Slide Number Placeholder 4"/>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7" name=""/>
        <p:cNvGrpSpPr/>
        <p:nvPr/>
      </p:nvGrpSpPr>
      <p:grpSpPr>
        <a:xfrm>
          <a:off x="0" y="0"/>
          <a:ext cx="0" cy="0"/>
          <a:chOff x="0" y="0"/>
          <a:chExt cx="0" cy="0"/>
        </a:xfrm>
      </p:grpSpPr>
      <p:sp>
        <p:nvSpPr>
          <p:cNvPr id="1048646" name="Title 1"/>
          <p:cNvSpPr>
            <a:spLocks noGrp="1"/>
          </p:cNvSpPr>
          <p:nvPr>
            <p:ph type="title"/>
          </p:nvPr>
        </p:nvSpPr>
        <p:spPr/>
        <p:txBody>
          <a:bodyPr/>
          <a:p>
            <a:r>
              <a:rPr lang="en-US" smtClean="0"/>
              <a:t>Click to edit Master title style</a:t>
            </a:r>
            <a:endParaRPr lang="en-US"/>
          </a:p>
        </p:txBody>
      </p:sp>
      <p:sp>
        <p:nvSpPr>
          <p:cNvPr id="1048647" name="Content Placeholder 2"/>
          <p:cNvSpPr>
            <a:spLocks noGrp="1"/>
          </p:cNvSpPr>
          <p:nvPr>
            <p:ph idx="1"/>
          </p:nvPr>
        </p:nvSpPr>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48" name="Date Placeholder 3"/>
          <p:cNvSpPr>
            <a:spLocks noGrp="1"/>
          </p:cNvSpPr>
          <p:nvPr>
            <p:ph type="dt" sz="half" idx="10"/>
          </p:nvPr>
        </p:nvSpPr>
        <p:spPr/>
        <p:txBody>
          <a:bodyPr/>
          <a:p>
            <a:fld id="{3FD61DA6-D9C3-4FDE-8A87-022315D71125}" type="datetime1">
              <a:rPr lang="en-US" smtClean="0"/>
            </a:fld>
            <a:endParaRPr lang="en-US"/>
          </a:p>
        </p:txBody>
      </p:sp>
      <p:sp>
        <p:nvSpPr>
          <p:cNvPr id="1048649" name="Footer Placeholder 4"/>
          <p:cNvSpPr>
            <a:spLocks noGrp="1"/>
          </p:cNvSpPr>
          <p:nvPr>
            <p:ph type="ftr" sz="quarter" idx="11"/>
          </p:nvPr>
        </p:nvSpPr>
        <p:spPr/>
        <p:txBody>
          <a:bodyPr/>
          <a:p>
            <a:pPr marL="12700">
              <a:lnSpc>
                <a:spcPct val="100000"/>
              </a:lnSpc>
              <a:spcBef>
                <a:spcPts val="25"/>
              </a:spcBef>
            </a:pPr>
          </a:p>
        </p:txBody>
      </p:sp>
      <p:sp>
        <p:nvSpPr>
          <p:cNvPr id="1048650" name="Slide Number Placeholder 5"/>
          <p:cNvSpPr>
            <a:spLocks noGrp="1"/>
          </p:cNvSpPr>
          <p:nvPr>
            <p:ph type="sldNum" sz="quarter" idx="12"/>
          </p:nvPr>
        </p:nvSpPr>
        <p:spPr/>
        <p:txBody>
          <a:bodyPr/>
          <a:p>
            <a:fld id="{B6F15528-21DE-4FAA-801E-634DDDAF4B2B}" type="slidenum"/>
          </a:p>
        </p:txBody>
      </p:sp>
    </p:spTree>
  </p:cSld>
  <p:clrMapOvr>
    <a:masterClrMapping/>
  </p:clrMapOvr>
  <p:hf dt="0" ftr="0" hdr="0" sldNum="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76" name=""/>
        <p:cNvGrpSpPr/>
        <p:nvPr/>
      </p:nvGrpSpPr>
      <p:grpSpPr>
        <a:xfrm>
          <a:off x="0" y="0"/>
          <a:ext cx="0" cy="0"/>
          <a:chOff x="0" y="0"/>
          <a:chExt cx="0" cy="0"/>
        </a:xfrm>
      </p:grpSpPr>
      <p:sp>
        <p:nvSpPr>
          <p:cNvPr id="1048693" name="Title 1"/>
          <p:cNvSpPr>
            <a:spLocks noGrp="1"/>
          </p:cNvSpPr>
          <p:nvPr>
            <p:ph type="title"/>
          </p:nvPr>
        </p:nvSpPr>
        <p:spPr>
          <a:xfrm>
            <a:off x="623888" y="1282304"/>
            <a:ext cx="7886700" cy="2139553"/>
          </a:xfrm>
        </p:spPr>
        <p:txBody>
          <a:bodyPr anchor="b"/>
          <a:lstStyle>
            <a:lvl1pPr>
              <a:defRPr sz="3375"/>
            </a:lvl1pPr>
          </a:lstStyle>
          <a:p>
            <a:r>
              <a:rPr lang="en-US" smtClean="0"/>
              <a:t>Click to edit Master title style</a:t>
            </a:r>
            <a:endParaRPr lang="en-US"/>
          </a:p>
        </p:txBody>
      </p:sp>
      <p:sp>
        <p:nvSpPr>
          <p:cNvPr id="1048694" name="Text Placeholder 2"/>
          <p:cNvSpPr>
            <a:spLocks noGrp="1"/>
          </p:cNvSpPr>
          <p:nvPr>
            <p:ph type="body" idx="1"/>
          </p:nvPr>
        </p:nvSpPr>
        <p:spPr>
          <a:xfrm>
            <a:off x="623888" y="3442097"/>
            <a:ext cx="7886700" cy="1125140"/>
          </a:xfrm>
        </p:spPr>
        <p:txBody>
          <a:bodyPr/>
          <a:lstStyle>
            <a:lvl1pPr indent="0" marL="0">
              <a:buNone/>
              <a:defRPr sz="1350">
                <a:solidFill>
                  <a:schemeClr val="tx1">
                    <a:tint val="75000"/>
                  </a:schemeClr>
                </a:solidFill>
              </a:defRPr>
            </a:lvl1pPr>
            <a:lvl2pPr indent="0" marL="257175">
              <a:buNone/>
              <a:defRPr sz="1125">
                <a:solidFill>
                  <a:schemeClr val="tx1">
                    <a:tint val="75000"/>
                  </a:schemeClr>
                </a:solidFill>
              </a:defRPr>
            </a:lvl2pPr>
            <a:lvl3pPr indent="0" marL="514350">
              <a:buNone/>
              <a:defRPr sz="1015">
                <a:solidFill>
                  <a:schemeClr val="tx1">
                    <a:tint val="75000"/>
                  </a:schemeClr>
                </a:solidFill>
              </a:defRPr>
            </a:lvl3pPr>
            <a:lvl4pPr indent="0" marL="771525">
              <a:buNone/>
              <a:defRPr sz="900">
                <a:solidFill>
                  <a:schemeClr val="tx1">
                    <a:tint val="75000"/>
                  </a:schemeClr>
                </a:solidFill>
              </a:defRPr>
            </a:lvl4pPr>
            <a:lvl5pPr indent="0" marL="1028700">
              <a:buNone/>
              <a:defRPr sz="900">
                <a:solidFill>
                  <a:schemeClr val="tx1">
                    <a:tint val="75000"/>
                  </a:schemeClr>
                </a:solidFill>
              </a:defRPr>
            </a:lvl5pPr>
            <a:lvl6pPr indent="0" marL="1285875">
              <a:buNone/>
              <a:defRPr sz="900">
                <a:solidFill>
                  <a:schemeClr val="tx1">
                    <a:tint val="75000"/>
                  </a:schemeClr>
                </a:solidFill>
              </a:defRPr>
            </a:lvl6pPr>
            <a:lvl7pPr indent="0" marL="1543050">
              <a:buNone/>
              <a:defRPr sz="900">
                <a:solidFill>
                  <a:schemeClr val="tx1">
                    <a:tint val="75000"/>
                  </a:schemeClr>
                </a:solidFill>
              </a:defRPr>
            </a:lvl7pPr>
            <a:lvl8pPr indent="0" marL="1800225">
              <a:buNone/>
              <a:defRPr sz="900">
                <a:solidFill>
                  <a:schemeClr val="tx1">
                    <a:tint val="75000"/>
                  </a:schemeClr>
                </a:solidFill>
              </a:defRPr>
            </a:lvl8pPr>
            <a:lvl9pPr indent="0" marL="2057400">
              <a:buNone/>
              <a:defRPr sz="900">
                <a:solidFill>
                  <a:schemeClr val="tx1">
                    <a:tint val="75000"/>
                  </a:schemeClr>
                </a:solidFill>
              </a:defRPr>
            </a:lvl9pPr>
          </a:lstStyle>
          <a:p>
            <a:pPr lvl="0"/>
            <a:r>
              <a:rPr lang="en-US" smtClean="0"/>
              <a:t>Click to edit Master text styles</a:t>
            </a:r>
            <a:endParaRPr lang="en-US" smtClean="0"/>
          </a:p>
        </p:txBody>
      </p:sp>
      <p:sp>
        <p:nvSpPr>
          <p:cNvPr id="1048695" name="Date Placeholder 3"/>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96" name="Footer Placeholder 4"/>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97" name="Slide Number Placeholder 5"/>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77" name=""/>
        <p:cNvGrpSpPr/>
        <p:nvPr/>
      </p:nvGrpSpPr>
      <p:grpSpPr>
        <a:xfrm>
          <a:off x="0" y="0"/>
          <a:ext cx="0" cy="0"/>
          <a:chOff x="0" y="0"/>
          <a:chExt cx="0" cy="0"/>
        </a:xfrm>
      </p:grpSpPr>
      <p:sp>
        <p:nvSpPr>
          <p:cNvPr id="1048698" name="Title 1"/>
          <p:cNvSpPr>
            <a:spLocks noGrp="1"/>
          </p:cNvSpPr>
          <p:nvPr>
            <p:ph type="title"/>
          </p:nvPr>
        </p:nvSpPr>
        <p:spPr/>
        <p:txBody>
          <a:bodyPr/>
          <a:p>
            <a:r>
              <a:rPr lang="en-US" smtClean="0"/>
              <a:t>Click to edit Master title style</a:t>
            </a:r>
            <a:endParaRPr lang="en-US"/>
          </a:p>
        </p:txBody>
      </p:sp>
      <p:sp>
        <p:nvSpPr>
          <p:cNvPr id="1048699" name="Content Placeholder 2"/>
          <p:cNvSpPr>
            <a:spLocks noGrp="1"/>
          </p:cNvSpPr>
          <p:nvPr>
            <p:ph sz="half" idx="1"/>
          </p:nvPr>
        </p:nvSpPr>
        <p:spPr>
          <a:xfrm>
            <a:off x="457200" y="1200150"/>
            <a:ext cx="4032504" cy="3394472"/>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00" name="Content Placeholder 3"/>
          <p:cNvSpPr>
            <a:spLocks noGrp="1"/>
          </p:cNvSpPr>
          <p:nvPr>
            <p:ph sz="half" idx="2"/>
          </p:nvPr>
        </p:nvSpPr>
        <p:spPr>
          <a:xfrm>
            <a:off x="4654296" y="1200150"/>
            <a:ext cx="4032504" cy="3394472"/>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01" name="Date Placeholder 4"/>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02" name="Footer Placeholder 5"/>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03" name="Slide Number Placeholder 6"/>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78" name=""/>
        <p:cNvGrpSpPr/>
        <p:nvPr/>
      </p:nvGrpSpPr>
      <p:grpSpPr>
        <a:xfrm>
          <a:off x="0" y="0"/>
          <a:ext cx="0" cy="0"/>
          <a:chOff x="0" y="0"/>
          <a:chExt cx="0" cy="0"/>
        </a:xfrm>
      </p:grpSpPr>
      <p:sp>
        <p:nvSpPr>
          <p:cNvPr id="1048704" name="Title 1"/>
          <p:cNvSpPr>
            <a:spLocks noGrp="1"/>
          </p:cNvSpPr>
          <p:nvPr>
            <p:ph type="title"/>
          </p:nvPr>
        </p:nvSpPr>
        <p:spPr>
          <a:xfrm>
            <a:off x="629841" y="273844"/>
            <a:ext cx="7886700" cy="994172"/>
          </a:xfrm>
        </p:spPr>
        <p:txBody>
          <a:bodyPr/>
          <a:p>
            <a:r>
              <a:rPr lang="en-US" smtClean="0"/>
              <a:t>Click to edit Master title style</a:t>
            </a:r>
            <a:endParaRPr lang="en-US"/>
          </a:p>
        </p:txBody>
      </p:sp>
      <p:sp>
        <p:nvSpPr>
          <p:cNvPr id="1048705" name="Text Placeholder 2"/>
          <p:cNvSpPr>
            <a:spLocks noGrp="1"/>
          </p:cNvSpPr>
          <p:nvPr>
            <p:ph type="body" idx="1"/>
          </p:nvPr>
        </p:nvSpPr>
        <p:spPr>
          <a:xfrm>
            <a:off x="629841" y="1260872"/>
            <a:ext cx="3868340" cy="617934"/>
          </a:xfrm>
        </p:spPr>
        <p:txBody>
          <a:bodyPr anchor="b"/>
          <a:lstStyle>
            <a:lvl1pPr indent="0" marL="0">
              <a:buNone/>
              <a:defRPr b="1" sz="1350"/>
            </a:lvl1pPr>
            <a:lvl2pPr indent="0" marL="257175">
              <a:buNone/>
              <a:defRPr b="1" sz="1125"/>
            </a:lvl2pPr>
            <a:lvl3pPr indent="0" marL="514350">
              <a:buNone/>
              <a:defRPr b="1" sz="1015"/>
            </a:lvl3pPr>
            <a:lvl4pPr indent="0" marL="771525">
              <a:buNone/>
              <a:defRPr b="1" sz="900"/>
            </a:lvl4pPr>
            <a:lvl5pPr indent="0" marL="1028700">
              <a:buNone/>
              <a:defRPr b="1" sz="900"/>
            </a:lvl5pPr>
            <a:lvl6pPr indent="0" marL="1285875">
              <a:buNone/>
              <a:defRPr b="1" sz="900"/>
            </a:lvl6pPr>
            <a:lvl7pPr indent="0" marL="1543050">
              <a:buNone/>
              <a:defRPr b="1" sz="900"/>
            </a:lvl7pPr>
            <a:lvl8pPr indent="0" marL="1800225">
              <a:buNone/>
              <a:defRPr b="1" sz="900"/>
            </a:lvl8pPr>
            <a:lvl9pPr indent="0" marL="2057400">
              <a:buNone/>
              <a:defRPr b="1" sz="900"/>
            </a:lvl9pPr>
          </a:lstStyle>
          <a:p>
            <a:pPr lvl="0"/>
            <a:r>
              <a:rPr lang="en-US" smtClean="0"/>
              <a:t>Click to edit Master text styles</a:t>
            </a:r>
            <a:endParaRPr lang="en-US" smtClean="0"/>
          </a:p>
        </p:txBody>
      </p:sp>
      <p:sp>
        <p:nvSpPr>
          <p:cNvPr id="1048706" name="Content Placeholder 3"/>
          <p:cNvSpPr>
            <a:spLocks noGrp="1"/>
          </p:cNvSpPr>
          <p:nvPr>
            <p:ph sz="half" idx="2"/>
          </p:nvPr>
        </p:nvSpPr>
        <p:spPr>
          <a:xfrm>
            <a:off x="629841" y="1878806"/>
            <a:ext cx="3868340" cy="2763441"/>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07" name="Text Placeholder 4"/>
          <p:cNvSpPr>
            <a:spLocks noGrp="1"/>
          </p:cNvSpPr>
          <p:nvPr>
            <p:ph type="body" sz="quarter" idx="3"/>
          </p:nvPr>
        </p:nvSpPr>
        <p:spPr>
          <a:xfrm>
            <a:off x="4629150" y="1260872"/>
            <a:ext cx="3887391" cy="617934"/>
          </a:xfrm>
        </p:spPr>
        <p:txBody>
          <a:bodyPr anchor="b"/>
          <a:lstStyle>
            <a:lvl1pPr indent="0" marL="0">
              <a:buNone/>
              <a:defRPr b="1" sz="1350"/>
            </a:lvl1pPr>
            <a:lvl2pPr indent="0" marL="257175">
              <a:buNone/>
              <a:defRPr b="1" sz="1125"/>
            </a:lvl2pPr>
            <a:lvl3pPr indent="0" marL="514350">
              <a:buNone/>
              <a:defRPr b="1" sz="1015"/>
            </a:lvl3pPr>
            <a:lvl4pPr indent="0" marL="771525">
              <a:buNone/>
              <a:defRPr b="1" sz="900"/>
            </a:lvl4pPr>
            <a:lvl5pPr indent="0" marL="1028700">
              <a:buNone/>
              <a:defRPr b="1" sz="900"/>
            </a:lvl5pPr>
            <a:lvl6pPr indent="0" marL="1285875">
              <a:buNone/>
              <a:defRPr b="1" sz="900"/>
            </a:lvl6pPr>
            <a:lvl7pPr indent="0" marL="1543050">
              <a:buNone/>
              <a:defRPr b="1" sz="900"/>
            </a:lvl7pPr>
            <a:lvl8pPr indent="0" marL="1800225">
              <a:buNone/>
              <a:defRPr b="1" sz="900"/>
            </a:lvl8pPr>
            <a:lvl9pPr indent="0" marL="2057400">
              <a:buNone/>
              <a:defRPr b="1" sz="900"/>
            </a:lvl9pPr>
          </a:lstStyle>
          <a:p>
            <a:pPr lvl="0"/>
            <a:r>
              <a:rPr lang="en-US" smtClean="0"/>
              <a:t>Click to edit Master text styles</a:t>
            </a:r>
            <a:endParaRPr lang="en-US" smtClean="0"/>
          </a:p>
        </p:txBody>
      </p:sp>
      <p:sp>
        <p:nvSpPr>
          <p:cNvPr id="1048708" name="Content Placeholder 5"/>
          <p:cNvSpPr>
            <a:spLocks noGrp="1"/>
          </p:cNvSpPr>
          <p:nvPr>
            <p:ph sz="quarter" idx="4"/>
          </p:nvPr>
        </p:nvSpPr>
        <p:spPr>
          <a:xfrm>
            <a:off x="4629150" y="1878806"/>
            <a:ext cx="3887391" cy="2763441"/>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09" name="Date Placeholder 6"/>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10" name="Footer Placeholder 7"/>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11" name="Slide Number Placeholder 8"/>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2" name=""/>
        <p:cNvGrpSpPr/>
        <p:nvPr/>
      </p:nvGrpSpPr>
      <p:grpSpPr>
        <a:xfrm>
          <a:off x="0" y="0"/>
          <a:ext cx="0" cy="0"/>
          <a:chOff x="0" y="0"/>
          <a:chExt cx="0" cy="0"/>
        </a:xfrm>
      </p:grpSpPr>
      <p:sp>
        <p:nvSpPr>
          <p:cNvPr id="1048673" name="Title 1"/>
          <p:cNvSpPr>
            <a:spLocks noGrp="1"/>
          </p:cNvSpPr>
          <p:nvPr>
            <p:ph type="title"/>
          </p:nvPr>
        </p:nvSpPr>
        <p:spPr/>
        <p:txBody>
          <a:bodyPr/>
          <a:p>
            <a:r>
              <a:rPr lang="en-US" smtClean="0"/>
              <a:t>Click to edit Master title style</a:t>
            </a:r>
            <a:endParaRPr lang="en-US"/>
          </a:p>
        </p:txBody>
      </p:sp>
      <p:sp>
        <p:nvSpPr>
          <p:cNvPr id="1048674" name="Date Placeholder 2"/>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75" name="Footer Placeholder 3"/>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76" name="Slide Number Placeholder 4"/>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79" name=""/>
        <p:cNvGrpSpPr/>
        <p:nvPr/>
      </p:nvGrpSpPr>
      <p:grpSpPr>
        <a:xfrm>
          <a:off x="0" y="0"/>
          <a:ext cx="0" cy="0"/>
          <a:chOff x="0" y="0"/>
          <a:chExt cx="0" cy="0"/>
        </a:xfrm>
      </p:grpSpPr>
      <p:sp>
        <p:nvSpPr>
          <p:cNvPr id="1048712" name="Date Placeholder 1"/>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13" name="Footer Placeholder 2"/>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14" name="Slide Number Placeholder 3"/>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GB"/>
            </a:fld>
            <a:endParaRPr lang="en-GB"/>
          </a:p>
        </p:txBody>
      </p:sp>
    </p:spTree>
  </p:cSld>
  <p:clrMapOvr>
    <a:masterClrMapping/>
  </p:clrMapOvr>
  <p:hf dt="0" ftr="0" hdr="0" sldNum="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80" name=""/>
        <p:cNvGrpSpPr/>
        <p:nvPr/>
      </p:nvGrpSpPr>
      <p:grpSpPr>
        <a:xfrm>
          <a:off x="0" y="0"/>
          <a:ext cx="0" cy="0"/>
          <a:chOff x="0" y="0"/>
          <a:chExt cx="0" cy="0"/>
        </a:xfrm>
      </p:grpSpPr>
      <p:sp>
        <p:nvSpPr>
          <p:cNvPr id="1048715" name="Title 1"/>
          <p:cNvSpPr>
            <a:spLocks noGrp="1"/>
          </p:cNvSpPr>
          <p:nvPr>
            <p:ph type="title"/>
          </p:nvPr>
        </p:nvSpPr>
        <p:spPr>
          <a:xfrm>
            <a:off x="629841" y="342900"/>
            <a:ext cx="2949178" cy="1200150"/>
          </a:xfrm>
        </p:spPr>
        <p:txBody>
          <a:bodyPr anchor="b"/>
          <a:lstStyle>
            <a:lvl1pPr>
              <a:defRPr sz="1800"/>
            </a:lvl1pPr>
          </a:lstStyle>
          <a:p>
            <a:r>
              <a:rPr lang="en-US" smtClean="0"/>
              <a:t>Click to edit Master title style</a:t>
            </a:r>
            <a:endParaRPr lang="en-US"/>
          </a:p>
        </p:txBody>
      </p:sp>
      <p:sp>
        <p:nvSpPr>
          <p:cNvPr id="1048716" name="Content Placeholder 2"/>
          <p:cNvSpPr>
            <a:spLocks noGrp="1"/>
          </p:cNvSpPr>
          <p:nvPr>
            <p:ph idx="1"/>
          </p:nvPr>
        </p:nvSpPr>
        <p:spPr>
          <a:xfrm>
            <a:off x="3887391" y="740569"/>
            <a:ext cx="4629150" cy="3655219"/>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17" name="Text Placeholder 3"/>
          <p:cNvSpPr>
            <a:spLocks noGrp="1"/>
          </p:cNvSpPr>
          <p:nvPr>
            <p:ph type="body" sz="half" idx="2"/>
          </p:nvPr>
        </p:nvSpPr>
        <p:spPr>
          <a:xfrm>
            <a:off x="629841" y="1543050"/>
            <a:ext cx="2949178" cy="2858691"/>
          </a:xfrm>
        </p:spPr>
        <p:txBody>
          <a:bodyPr/>
          <a:lstStyle>
            <a:lvl1pPr indent="0" marL="0">
              <a:buNone/>
              <a:defRPr sz="900"/>
            </a:lvl1pPr>
            <a:lvl2pPr indent="0" marL="257175">
              <a:buNone/>
              <a:defRPr sz="790"/>
            </a:lvl2pPr>
            <a:lvl3pPr indent="0" marL="514350">
              <a:buNone/>
              <a:defRPr sz="675"/>
            </a:lvl3pPr>
            <a:lvl4pPr indent="0" marL="771525">
              <a:buNone/>
              <a:defRPr sz="565"/>
            </a:lvl4pPr>
            <a:lvl5pPr indent="0" marL="1028700">
              <a:buNone/>
              <a:defRPr sz="565"/>
            </a:lvl5pPr>
            <a:lvl6pPr indent="0" marL="1285875">
              <a:buNone/>
              <a:defRPr sz="565"/>
            </a:lvl6pPr>
            <a:lvl7pPr indent="0" marL="1543050">
              <a:buNone/>
              <a:defRPr sz="565"/>
            </a:lvl7pPr>
            <a:lvl8pPr indent="0" marL="1800225">
              <a:buNone/>
              <a:defRPr sz="565"/>
            </a:lvl8pPr>
            <a:lvl9pPr indent="0" marL="2057400">
              <a:buNone/>
              <a:defRPr sz="565"/>
            </a:lvl9pPr>
          </a:lstStyle>
          <a:p>
            <a:pPr lvl="0"/>
            <a:r>
              <a:rPr lang="en-US" smtClean="0"/>
              <a:t>Click to edit Master text styles</a:t>
            </a:r>
            <a:endParaRPr lang="en-US" smtClean="0"/>
          </a:p>
        </p:txBody>
      </p:sp>
      <p:sp>
        <p:nvSpPr>
          <p:cNvPr id="1048718" name="Date Placeholder 4"/>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19" name="Footer Placeholder 5"/>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20" name="Slide Number Placeholder 6"/>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dt="0" ftr="0" hdr="0" sldNum="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74" name=""/>
        <p:cNvGrpSpPr/>
        <p:nvPr/>
      </p:nvGrpSpPr>
      <p:grpSpPr>
        <a:xfrm>
          <a:off x="0" y="0"/>
          <a:ext cx="0" cy="0"/>
          <a:chOff x="0" y="0"/>
          <a:chExt cx="0" cy="0"/>
        </a:xfrm>
      </p:grpSpPr>
      <p:sp>
        <p:nvSpPr>
          <p:cNvPr id="1048682" name="Title 1"/>
          <p:cNvSpPr>
            <a:spLocks noGrp="1"/>
          </p:cNvSpPr>
          <p:nvPr>
            <p:ph type="title"/>
          </p:nvPr>
        </p:nvSpPr>
        <p:spPr>
          <a:xfrm>
            <a:off x="629841" y="342900"/>
            <a:ext cx="2949178" cy="1200150"/>
          </a:xfrm>
        </p:spPr>
        <p:txBody>
          <a:bodyPr anchor="b"/>
          <a:lstStyle>
            <a:lvl1pPr>
              <a:defRPr sz="1800"/>
            </a:lvl1pPr>
          </a:lstStyle>
          <a:p>
            <a:r>
              <a:rPr lang="en-US" smtClean="0"/>
              <a:t>Click to edit Master title style</a:t>
            </a:r>
            <a:endParaRPr lang="en-US"/>
          </a:p>
        </p:txBody>
      </p:sp>
      <p:sp>
        <p:nvSpPr>
          <p:cNvPr id="1048683" name="Picture Placeholder 2"/>
          <p:cNvSpPr>
            <a:spLocks noGrp="1"/>
          </p:cNvSpPr>
          <p:nvPr>
            <p:ph type="pic" idx="1"/>
          </p:nvPr>
        </p:nvSpPr>
        <p:spPr>
          <a:xfrm>
            <a:off x="3887391" y="740569"/>
            <a:ext cx="4629150" cy="3655219"/>
          </a:xfrm>
        </p:spPr>
        <p:txBody>
          <a:bodyPr/>
          <a:lstStyle>
            <a:lvl1pPr indent="0" marL="0">
              <a:buNone/>
              <a:defRPr sz="1800"/>
            </a:lvl1pPr>
            <a:lvl2pPr indent="0" marL="257175">
              <a:buNone/>
              <a:defRPr sz="1575"/>
            </a:lvl2pPr>
            <a:lvl3pPr indent="0" marL="514350">
              <a:buNone/>
              <a:defRPr sz="1350"/>
            </a:lvl3pPr>
            <a:lvl4pPr indent="0" marL="771525">
              <a:buNone/>
              <a:defRPr sz="1125"/>
            </a:lvl4pPr>
            <a:lvl5pPr indent="0" marL="1028700">
              <a:buNone/>
              <a:defRPr sz="1125"/>
            </a:lvl5pPr>
            <a:lvl6pPr indent="0" marL="1285875">
              <a:buNone/>
              <a:defRPr sz="1125"/>
            </a:lvl6pPr>
            <a:lvl7pPr indent="0" marL="1543050">
              <a:buNone/>
              <a:defRPr sz="1125"/>
            </a:lvl7pPr>
            <a:lvl8pPr indent="0" marL="1800225">
              <a:buNone/>
              <a:defRPr sz="1125"/>
            </a:lvl8pPr>
            <a:lvl9pPr indent="0" marL="2057400">
              <a:buNone/>
              <a:defRPr sz="1125"/>
            </a:lvl9pPr>
          </a:lstStyle>
          <a:p>
            <a:endParaRPr lang="en-US"/>
          </a:p>
        </p:txBody>
      </p:sp>
      <p:sp>
        <p:nvSpPr>
          <p:cNvPr id="1048684" name="Text Placeholder 3"/>
          <p:cNvSpPr>
            <a:spLocks noGrp="1"/>
          </p:cNvSpPr>
          <p:nvPr>
            <p:ph type="body" sz="half" idx="2"/>
          </p:nvPr>
        </p:nvSpPr>
        <p:spPr>
          <a:xfrm>
            <a:off x="629841" y="1543050"/>
            <a:ext cx="2949178" cy="2858691"/>
          </a:xfrm>
        </p:spPr>
        <p:txBody>
          <a:bodyPr/>
          <a:lstStyle>
            <a:lvl1pPr indent="0" marL="0">
              <a:buNone/>
              <a:defRPr sz="900"/>
            </a:lvl1pPr>
            <a:lvl2pPr indent="0" marL="257175">
              <a:buNone/>
              <a:defRPr sz="790"/>
            </a:lvl2pPr>
            <a:lvl3pPr indent="0" marL="514350">
              <a:buNone/>
              <a:defRPr sz="675"/>
            </a:lvl3pPr>
            <a:lvl4pPr indent="0" marL="771525">
              <a:buNone/>
              <a:defRPr sz="565"/>
            </a:lvl4pPr>
            <a:lvl5pPr indent="0" marL="1028700">
              <a:buNone/>
              <a:defRPr sz="565"/>
            </a:lvl5pPr>
            <a:lvl6pPr indent="0" marL="1285875">
              <a:buNone/>
              <a:defRPr sz="565"/>
            </a:lvl6pPr>
            <a:lvl7pPr indent="0" marL="1543050">
              <a:buNone/>
              <a:defRPr sz="565"/>
            </a:lvl7pPr>
            <a:lvl8pPr indent="0" marL="1800225">
              <a:buNone/>
              <a:defRPr sz="565"/>
            </a:lvl8pPr>
            <a:lvl9pPr indent="0" marL="2057400">
              <a:buNone/>
              <a:defRPr sz="565"/>
            </a:lvl9pPr>
          </a:lstStyle>
          <a:p>
            <a:pPr lvl="0"/>
            <a:r>
              <a:rPr lang="en-US" smtClean="0"/>
              <a:t>Click to edit Master text styles</a:t>
            </a:r>
            <a:endParaRPr lang="en-US" smtClean="0"/>
          </a:p>
        </p:txBody>
      </p:sp>
      <p:sp>
        <p:nvSpPr>
          <p:cNvPr id="1048685" name="Date Placeholder 4"/>
          <p:cNvSpPr>
            <a:spLocks noGrp="1"/>
          </p:cNvSpPr>
          <p:nvPr>
            <p:ph type="dt" sz="half" idx="10"/>
          </p:nvPr>
        </p:nvSpPr>
        <p:spPr/>
        <p: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86" name="Footer Placeholder 5"/>
          <p:cNvSpPr>
            <a:spLocks noGrp="1"/>
          </p:cNvSpPr>
          <p:nvPr>
            <p:ph type="ftr" sz="quarter" idx="11"/>
          </p:nvPr>
        </p:nvSpPr>
        <p:spPr/>
        <p:txBody>
          <a:bodyPr/>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87" name="Slide Number Placeholder 6"/>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hf dt="0" ftr="0" hdr="0" sldNum="0"/>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image" Target="../media/image1.png"/><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2" name=""/>
        <p:cNvGrpSpPr/>
        <p:nvPr/>
      </p:nvGrpSpPr>
      <p:grpSpPr>
        <a:xfrm/>
      </p:grpSpPr>
      <p:sp>
        <p:nvSpPr>
          <p:cNvPr id="1048576" name="Title 1025"/>
          <p:cNvSpPr/>
          <p:nvPr>
            <p:ph type="title"/>
          </p:nvPr>
        </p:nvSpPr>
        <p:spPr>
          <a:xfrm>
            <a:off x="457200" y="205979"/>
            <a:ext cx="8229600" cy="857250"/>
          </a:xfrm>
          <a:prstGeom prst="rect"/>
          <a:noFill/>
          <a:ln w="9525">
            <a:noFill/>
          </a:ln>
        </p:spPr>
        <p:txBody>
          <a:bodyPr anchor="ctr" anchorCtr="0"/>
          <a:p>
            <a:pPr lvl="0"/>
            <a:r>
              <a:t>Click to edit Master title style</a:t>
            </a:r>
          </a:p>
        </p:txBody>
      </p:sp>
      <p:sp>
        <p:nvSpPr>
          <p:cNvPr id="1048577" name="Text Placeholder 1026"/>
          <p:cNvSpPr/>
          <p:nvPr>
            <p:ph type="body" idx="1"/>
          </p:nvPr>
        </p:nvSpPr>
        <p:spPr>
          <a:xfrm>
            <a:off x="457200" y="1200150"/>
            <a:ext cx="8229600" cy="3394472"/>
          </a:xfrm>
          <a:prstGeom prst="rect"/>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48578" name="Date Placeholder 1027"/>
          <p:cNvSpPr/>
          <p:nvPr>
            <p:ph type="dt" sz="half" idx="2"/>
          </p:nvPr>
        </p:nvSpPr>
        <p:spPr>
          <a:xfrm>
            <a:off x="457200" y="4683919"/>
            <a:ext cx="2133600" cy="357188"/>
          </a:xfrm>
          <a:prstGeom prst="rect"/>
          <a:noFill/>
          <a:ln w="9525">
            <a:noFill/>
          </a:ln>
        </p:spPr>
        <p:txBody>
          <a:bodyPr/>
          <a:lstStyle>
            <a:lvl1pPr>
              <a:defRPr sz="1050"/>
            </a:lvl1pPr>
          </a:lstStyle>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579" name="Footer Placeholder 1028"/>
          <p:cNvSpPr/>
          <p:nvPr>
            <p:ph type="ftr" sz="quarter" idx="3"/>
          </p:nvPr>
        </p:nvSpPr>
        <p:spPr>
          <a:xfrm>
            <a:off x="3124200" y="4683919"/>
            <a:ext cx="2895600" cy="357188"/>
          </a:xfrm>
          <a:prstGeom prst="rect"/>
          <a:noFill/>
          <a:ln w="9525">
            <a:noFill/>
          </a:ln>
        </p:spPr>
        <p:txBody>
          <a:bodyPr/>
          <a:lstStyle>
            <a:lvl1pPr algn="ctr">
              <a:defRPr sz="1050"/>
            </a:lvl1pPr>
          </a:lstStyle>
          <a:p>
            <a:pPr algn="ctr" defTabSz="914400" eaLnBrk="1" fontAlgn="base" hangingPunct="1" indent="0" latinLnBrk="0" lvl="0" marL="0" marR="0" rtl="0">
              <a:lnSpc>
                <a:spcPct val="100000"/>
              </a:lnSpc>
              <a:spcBef>
                <a:spcPct val="0"/>
              </a:spcBef>
              <a:spcAft>
                <a:spcPct val="0"/>
              </a:spcAft>
              <a:buClrTx/>
              <a:buSzTx/>
              <a:buFontTx/>
              <a:buNone/>
            </a:pPr>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580" name="Slide Number Placeholder 1029"/>
          <p:cNvSpPr/>
          <p:nvPr>
            <p:ph type="sldNum" sz="quarter" idx="4"/>
          </p:nvPr>
        </p:nvSpPr>
        <p:spPr>
          <a:xfrm>
            <a:off x="6553200" y="4683919"/>
            <a:ext cx="2133600" cy="357188"/>
          </a:xfrm>
          <a:prstGeom prst="rect"/>
          <a:noFill/>
          <a:ln w="9525">
            <a:noFill/>
          </a:ln>
        </p:spPr>
        <p:txBody>
          <a:bodyPr/>
          <a:lstStyle>
            <a:lvl1pPr algn="r">
              <a:defRPr sz="1050"/>
            </a:lvl1pPr>
          </a:lstStyle>
          <a:p>
            <a:pPr algn="r" defTabSz="914400" eaLnBrk="1" fontAlgn="base" hangingPunct="1" indent="0" latinLnBrk="0" lvl="0" marL="0" marR="0" rtl="0">
              <a:lnSpc>
                <a:spcPct val="100000"/>
              </a:lnSpc>
              <a:spcBef>
                <a:spcPct val="0"/>
              </a:spcBef>
              <a:spcAft>
                <a:spcPct val="0"/>
              </a:spcAft>
              <a:buClrTx/>
              <a:buSzTx/>
              <a:buFontTx/>
              <a:buNone/>
            </a:pPr>
            <a:fld id="{EE0F28FA-A0FF-4778-BEE4-D616BFD88B81}" type="slidenum">
              <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rPr>
            </a:fld>
            <a:endParaRPr altLang="zh-CN" baseline="0" b="0" cap="none" sz="1400" i="0" kern="1200" kumimoji="0" lang="en-US" noProof="0" normalizeH="0" spc="0" strike="noStrike" u="none"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581" name="Rectangle 7"/>
          <p:cNvSpPr/>
          <p:nvPr userDrawn="1"/>
        </p:nvSpPr>
        <p:spPr>
          <a:xfrm>
            <a:off x="7283428" y="62784"/>
            <a:ext cx="1109472" cy="584656"/>
          </a:xfrm>
          <a:prstGeom prst="rect"/>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2" name="Google Shape;110;p4" descr="A close up of a sign  Description automatically generated"/>
          <p:cNvPicPr preferRelativeResize="0">
            <a:picLocks/>
          </p:cNvPicPr>
          <p:nvPr userDrawn="1"/>
        </p:nvPicPr>
        <p:blipFill rotWithShape="1">
          <a:blip xmlns:r="http://schemas.openxmlformats.org/officeDocument/2006/relationships" r:embed="rId13"/>
          <a:srcRect/>
          <a:stretch>
            <a:fillRect/>
          </a:stretch>
        </p:blipFill>
        <p:spPr>
          <a:xfrm>
            <a:off x="7799751" y="88917"/>
            <a:ext cx="1233874" cy="412476"/>
          </a:xfrm>
          <a:prstGeom prst="rect"/>
          <a:noFill/>
          <a:ln>
            <a:noFill/>
          </a:ln>
        </p:spPr>
      </p:pic>
      <p:sp>
        <p:nvSpPr>
          <p:cNvPr id="1048582" name="Rectangle 1"/>
          <p:cNvSpPr/>
          <p:nvPr userDrawn="1"/>
        </p:nvSpPr>
        <p:spPr>
          <a:xfrm>
            <a:off x="7594600" y="82567"/>
            <a:ext cx="165100" cy="412476"/>
          </a:xfrm>
          <a:prstGeom prst="rect"/>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3" name="Rectangle 2"/>
          <p:cNvSpPr/>
          <p:nvPr userDrawn="1"/>
        </p:nvSpPr>
        <p:spPr>
          <a:xfrm>
            <a:off x="7440249" y="82567"/>
            <a:ext cx="103551" cy="412476"/>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4" name="Rectangle 4"/>
          <p:cNvSpPr/>
          <p:nvPr userDrawn="1"/>
        </p:nvSpPr>
        <p:spPr>
          <a:xfrm>
            <a:off x="0" y="5086350"/>
            <a:ext cx="9144000" cy="69850"/>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5" name="Rectangle 5"/>
          <p:cNvSpPr/>
          <p:nvPr userDrawn="1"/>
        </p:nvSpPr>
        <p:spPr>
          <a:xfrm>
            <a:off x="0" y="88917"/>
            <a:ext cx="7283428" cy="406126"/>
          </a:xfrm>
          <a:prstGeom prst="rect"/>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6" name="TextBox 6"/>
          <p:cNvSpPr txBox="1"/>
          <p:nvPr userDrawn="1"/>
        </p:nvSpPr>
        <p:spPr>
          <a:xfrm>
            <a:off x="92480" y="105826"/>
            <a:ext cx="3953740" cy="369332"/>
          </a:xfrm>
          <a:prstGeom prst="rect"/>
          <a:noFill/>
        </p:spPr>
        <p:txBody>
          <a:bodyPr rtlCol="0" wrap="square">
            <a:spAutoFit/>
          </a:bodyPr>
          <a:p>
            <a:r>
              <a:rPr b="0" sz="1800" lang="en-US">
                <a:solidFill>
                  <a:schemeClr val="bg1"/>
                </a:solidFill>
              </a:rPr>
              <a:t>Next Gen Employability Program</a:t>
            </a:r>
            <a:endParaRPr b="0" sz="1800" lang="en-US">
              <a:solidFill>
                <a:schemeClr val="bg1"/>
              </a:solidFill>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lvl1pPr algn="ctr" defTabSz="685800" eaLnBrk="1" fontAlgn="base" hangingPunct="1" indent="0" latinLnBrk="0" lvl="0" marL="0">
        <a:lnSpc>
          <a:spcPct val="100000"/>
        </a:lnSpc>
        <a:spcBef>
          <a:spcPct val="0"/>
        </a:spcBef>
        <a:spcAft>
          <a:spcPct val="0"/>
        </a:spcAft>
        <a:buNone/>
        <a:defRPr baseline="0" b="0" sz="3300" i="0" kern="1200" u="none">
          <a:solidFill>
            <a:schemeClr val="tx2"/>
          </a:solidFill>
          <a:latin typeface="+mj-lt"/>
          <a:ea typeface="+mj-ea"/>
          <a:cs typeface="+mj-cs"/>
        </a:defRPr>
      </a:lvl1pPr>
    </p:titleStyle>
    <p:bodyStyle>
      <a:lvl1pPr algn="l" defTabSz="685800" eaLnBrk="1" fontAlgn="base" hangingPunct="1" indent="-257175" latinLnBrk="0" lvl="0" marL="257175">
        <a:lnSpc>
          <a:spcPct val="100000"/>
        </a:lnSpc>
        <a:spcBef>
          <a:spcPct val="15000"/>
        </a:spcBef>
        <a:spcAft>
          <a:spcPct val="0"/>
        </a:spcAft>
        <a:buChar char="•"/>
        <a:defRPr baseline="0" b="0" sz="2400" i="0" kern="1200" u="none">
          <a:solidFill>
            <a:schemeClr val="tx1"/>
          </a:solidFill>
          <a:latin typeface="+mn-lt"/>
          <a:ea typeface="+mn-ea"/>
          <a:cs typeface="+mn-cs"/>
        </a:defRPr>
      </a:lvl1pPr>
      <a:lvl2pPr algn="l" defTabSz="685800" eaLnBrk="1" fontAlgn="base" hangingPunct="1" indent="-213995" latinLnBrk="0" lvl="1" marL="557530">
        <a:lnSpc>
          <a:spcPct val="100000"/>
        </a:lnSpc>
        <a:spcBef>
          <a:spcPct val="15000"/>
        </a:spcBef>
        <a:spcAft>
          <a:spcPct val="0"/>
        </a:spcAft>
        <a:buChar char="–"/>
        <a:defRPr baseline="0" b="0" sz="2100" i="0" kern="1200" u="none">
          <a:solidFill>
            <a:schemeClr val="tx1"/>
          </a:solidFill>
          <a:latin typeface="+mn-lt"/>
          <a:ea typeface="+mn-ea"/>
          <a:cs typeface="+mn-cs"/>
        </a:defRPr>
      </a:lvl2pPr>
      <a:lvl3pPr algn="l" defTabSz="685800" eaLnBrk="1" fontAlgn="base" hangingPunct="1" indent="-171450" latinLnBrk="0" lvl="2" marL="857250">
        <a:lnSpc>
          <a:spcPct val="100000"/>
        </a:lnSpc>
        <a:spcBef>
          <a:spcPct val="15000"/>
        </a:spcBef>
        <a:spcAft>
          <a:spcPct val="0"/>
        </a:spcAft>
        <a:buChar char="•"/>
        <a:defRPr baseline="0" b="0" sz="1800" i="0" kern="1200" u="none">
          <a:solidFill>
            <a:schemeClr val="tx1"/>
          </a:solidFill>
          <a:latin typeface="+mn-lt"/>
          <a:ea typeface="+mn-ea"/>
          <a:cs typeface="+mn-cs"/>
        </a:defRPr>
      </a:lvl3pPr>
      <a:lvl4pPr algn="l" defTabSz="685800" eaLnBrk="1" fontAlgn="base" hangingPunct="1" indent="-171450" latinLnBrk="0" lvl="3" marL="1200150">
        <a:lnSpc>
          <a:spcPct val="100000"/>
        </a:lnSpc>
        <a:spcBef>
          <a:spcPct val="15000"/>
        </a:spcBef>
        <a:spcAft>
          <a:spcPct val="0"/>
        </a:spcAft>
        <a:buChar char="–"/>
        <a:defRPr baseline="0" b="0" sz="1500" i="0" kern="1200" u="none">
          <a:solidFill>
            <a:schemeClr val="tx1"/>
          </a:solidFill>
          <a:latin typeface="+mn-lt"/>
          <a:ea typeface="+mn-ea"/>
          <a:cs typeface="+mn-cs"/>
        </a:defRPr>
      </a:lvl4pPr>
      <a:lvl5pPr algn="l" defTabSz="685800" eaLnBrk="1" fontAlgn="base" hangingPunct="1" indent="-171450" latinLnBrk="0" lvl="4" marL="1543050">
        <a:lnSpc>
          <a:spcPct val="100000"/>
        </a:lnSpc>
        <a:spcBef>
          <a:spcPct val="15000"/>
        </a:spcBef>
        <a:spcAft>
          <a:spcPct val="0"/>
        </a:spcAft>
        <a:buChar char="»"/>
        <a:defRPr baseline="0" b="0" sz="1500" i="0" kern="1200" u="none">
          <a:solidFill>
            <a:schemeClr val="tx1"/>
          </a:solidFill>
          <a:latin typeface="+mn-lt"/>
          <a:ea typeface="+mn-ea"/>
          <a:cs typeface="+mn-cs"/>
        </a:defRPr>
      </a:lvl5pPr>
      <a:lvl6pPr algn="l" defTabSz="685800" eaLnBrk="1" fontAlgn="base" hangingPunct="1" indent="-171450" latinLnBrk="0" lvl="5" marL="1885950">
        <a:lnSpc>
          <a:spcPct val="100000"/>
        </a:lnSpc>
        <a:spcBef>
          <a:spcPct val="15000"/>
        </a:spcBef>
        <a:spcAft>
          <a:spcPct val="0"/>
        </a:spcAft>
        <a:buChar char="»"/>
        <a:defRPr baseline="0" b="0" sz="1500" i="0" kern="1200" u="none">
          <a:solidFill>
            <a:schemeClr val="tx1"/>
          </a:solidFill>
          <a:latin typeface="+mn-lt"/>
          <a:ea typeface="+mn-ea"/>
          <a:cs typeface="+mn-cs"/>
        </a:defRPr>
      </a:lvl6pPr>
      <a:lvl7pPr algn="l" defTabSz="685800" eaLnBrk="1" fontAlgn="base" hangingPunct="1" indent="-171450" latinLnBrk="0" lvl="6" marL="2228850">
        <a:lnSpc>
          <a:spcPct val="100000"/>
        </a:lnSpc>
        <a:spcBef>
          <a:spcPct val="15000"/>
        </a:spcBef>
        <a:spcAft>
          <a:spcPct val="0"/>
        </a:spcAft>
        <a:buChar char="»"/>
        <a:defRPr baseline="0" b="0" sz="1500" i="0" kern="1200" u="none">
          <a:solidFill>
            <a:schemeClr val="tx1"/>
          </a:solidFill>
          <a:latin typeface="+mn-lt"/>
          <a:ea typeface="+mn-ea"/>
          <a:cs typeface="+mn-cs"/>
        </a:defRPr>
      </a:lvl7pPr>
      <a:lvl8pPr algn="l" defTabSz="685800" eaLnBrk="1" fontAlgn="base" hangingPunct="1" indent="-171450" latinLnBrk="0" lvl="7" marL="2571750">
        <a:lnSpc>
          <a:spcPct val="100000"/>
        </a:lnSpc>
        <a:spcBef>
          <a:spcPct val="15000"/>
        </a:spcBef>
        <a:spcAft>
          <a:spcPct val="0"/>
        </a:spcAft>
        <a:buChar char="»"/>
        <a:defRPr baseline="0" b="0" sz="1500" i="0" kern="1200" u="none">
          <a:solidFill>
            <a:schemeClr val="tx1"/>
          </a:solidFill>
          <a:latin typeface="+mn-lt"/>
          <a:ea typeface="+mn-ea"/>
          <a:cs typeface="+mn-cs"/>
        </a:defRPr>
      </a:lvl8pPr>
      <a:lvl9pPr algn="l" defTabSz="685800" eaLnBrk="1" fontAlgn="base" hangingPunct="1" indent="-171450" latinLnBrk="0" lvl="8" marL="2914650">
        <a:lnSpc>
          <a:spcPct val="100000"/>
        </a:lnSpc>
        <a:spcBef>
          <a:spcPct val="15000"/>
        </a:spcBef>
        <a:spcAft>
          <a:spcPct val="0"/>
        </a:spcAft>
        <a:buChar char="»"/>
        <a:defRPr baseline="0" b="0" sz="1500" i="0" kern="1200" u="none">
          <a:solidFill>
            <a:schemeClr val="tx1"/>
          </a:solidFill>
          <a:latin typeface="+mn-lt"/>
          <a:ea typeface="+mn-ea"/>
          <a:cs typeface="+mn-cs"/>
        </a:defRPr>
      </a:lvl9pPr>
    </p:bodyStyle>
    <p:otherStyle>
      <a:lvl1pPr algn="l" defTabSz="685800" eaLnBrk="1" fontAlgn="base" hangingPunct="1" indent="0" latinLnBrk="0" lvl="0" marL="0">
        <a:lnSpc>
          <a:spcPct val="100000"/>
        </a:lnSpc>
        <a:spcBef>
          <a:spcPct val="0"/>
        </a:spcBef>
        <a:spcAft>
          <a:spcPct val="0"/>
        </a:spcAft>
        <a:buFont typeface="Arial" panose="020B0604020202020204" pitchFamily="34" charset="0"/>
        <a:buNone/>
        <a:defRPr baseline="0" b="0" sz="1350" i="0" kern="1200" u="none">
          <a:solidFill>
            <a:schemeClr val="tx1"/>
          </a:solidFill>
          <a:latin typeface="+mn-lt"/>
          <a:ea typeface="+mn-ea"/>
          <a:cs typeface="+mn-cs"/>
        </a:defRPr>
      </a:lvl1pPr>
      <a:lvl2pPr algn="l" defTabSz="685800" eaLnBrk="1" fontAlgn="base" hangingPunct="1" indent="0" latinLnBrk="0" lvl="1" marL="3429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2pPr>
      <a:lvl3pPr algn="l" defTabSz="685800" eaLnBrk="1" fontAlgn="base" hangingPunct="1" indent="0" latinLnBrk="0" lvl="2" marL="6858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3pPr>
      <a:lvl4pPr algn="l" defTabSz="685800" eaLnBrk="1" fontAlgn="base" hangingPunct="1" indent="0" latinLnBrk="0" lvl="3" marL="10287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4pPr>
      <a:lvl5pPr algn="l" defTabSz="685800" eaLnBrk="1" fontAlgn="base" hangingPunct="1" indent="0" latinLnBrk="0" lvl="4" marL="13716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5pPr>
      <a:lvl6pPr algn="l" defTabSz="685800" eaLnBrk="1" fontAlgn="base" hangingPunct="1" indent="0" latinLnBrk="0" lvl="5" marL="17145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6pPr>
      <a:lvl7pPr algn="l" defTabSz="685800" eaLnBrk="1" fontAlgn="base" hangingPunct="1" indent="0" latinLnBrk="0" lvl="6" marL="20574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7pPr>
      <a:lvl8pPr algn="l" defTabSz="685800" eaLnBrk="1" fontAlgn="base" hangingPunct="1" indent="0" latinLnBrk="0" lvl="7" marL="24003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8pPr>
      <a:lvl9pPr algn="l" defTabSz="685800" eaLnBrk="1" fontAlgn="base" hangingPunct="1" indent="0" latinLnBrk="0" lvl="8" marL="2743200">
        <a:lnSpc>
          <a:spcPct val="100000"/>
        </a:lnSpc>
        <a:spcBef>
          <a:spcPct val="0"/>
        </a:spcBef>
        <a:spcAft>
          <a:spcPct val="0"/>
        </a:spcAft>
        <a:buFont typeface="Arial" panose="020B0604020202020204" pitchFamily="34" charset="0"/>
        <a:buNone/>
        <a:defRPr baseline="0" b="0" i="0" kern="1200" u="none">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2.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slideLayout" Target="../slideLayouts/slideLayout12.xml"/><Relationship Id="rId9"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92" name="Rectangle 20"/>
          <p:cNvSpPr/>
          <p:nvPr/>
        </p:nvSpPr>
        <p:spPr>
          <a:xfrm>
            <a:off x="0" y="0"/>
            <a:ext cx="9144000" cy="5143500"/>
          </a:xfrm>
          <a:prstGeom prst="rect"/>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53" name="Picture 26" descr="A white circle in the sky  Description automatically generated"/>
          <p:cNvPicPr>
            <a:picLocks noChangeAspect="1"/>
          </p:cNvPicPr>
          <p:nvPr/>
        </p:nvPicPr>
        <p:blipFill rotWithShape="1">
          <a:blip xmlns:r="http://schemas.openxmlformats.org/officeDocument/2006/relationships" r:embed="rId1">
            <a:alphaModFix amt="5000"/>
          </a:blip>
          <a:srcRect t="5928" r="746" b="10206"/>
          <a:stretch>
            <a:fillRect/>
          </a:stretch>
        </p:blipFill>
        <p:spPr>
          <a:xfrm>
            <a:off x="13063" y="-1"/>
            <a:ext cx="9130937" cy="5143501"/>
          </a:xfrm>
          <a:prstGeom prst="rect"/>
          <a:effectLst/>
        </p:spPr>
      </p:pic>
      <p:sp>
        <p:nvSpPr>
          <p:cNvPr id="1048593" name="Rectangle 21"/>
          <p:cNvSpPr/>
          <p:nvPr/>
        </p:nvSpPr>
        <p:spPr>
          <a:xfrm>
            <a:off x="1865074" y="730897"/>
            <a:ext cx="6301139" cy="3966472"/>
          </a:xfrm>
          <a:prstGeom prst="rect"/>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4" name="Rectangle 22"/>
          <p:cNvSpPr/>
          <p:nvPr/>
        </p:nvSpPr>
        <p:spPr>
          <a:xfrm>
            <a:off x="1309359" y="1286605"/>
            <a:ext cx="6985193" cy="3451405"/>
          </a:xfrm>
          <a:prstGeom prst="rect"/>
          <a:solidFill>
            <a:schemeClr val="bg1"/>
          </a:solidFill>
          <a:ln>
            <a:solidFill>
              <a:schemeClr val="bg1"/>
            </a:solidFill>
          </a:ln>
          <a:effectLst>
            <a:outerShdw algn="ctr" blurRad="508000" rotWithShape="0" sx="105000" sy="10500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r>
              <a:rPr altLang="en-IN" lang="en-US"/>
              <a:t>ssssSSSSSSSSSS</a:t>
            </a:r>
            <a:endParaRPr altLang="en-IN" lang="en-US"/>
          </a:p>
        </p:txBody>
      </p:sp>
      <p:sp>
        <p:nvSpPr>
          <p:cNvPr id="1048595" name="Rectangle 5"/>
          <p:cNvSpPr/>
          <p:nvPr/>
        </p:nvSpPr>
        <p:spPr>
          <a:xfrm>
            <a:off x="2490558" y="2787442"/>
            <a:ext cx="50564" cy="446915"/>
          </a:xfrm>
          <a:prstGeom prst="rect"/>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6" name="TextBox 1"/>
          <p:cNvSpPr txBox="1"/>
          <p:nvPr/>
        </p:nvSpPr>
        <p:spPr>
          <a:xfrm>
            <a:off x="2029564" y="2248174"/>
            <a:ext cx="5025352" cy="400110"/>
          </a:xfrm>
          <a:prstGeom prst="rect"/>
          <a:noFill/>
        </p:spPr>
        <p:txBody>
          <a:bodyPr rtlCol="0" wrap="square">
            <a:spAutoFit/>
          </a:bodyPr>
          <a:p>
            <a:r>
              <a:rPr b="1" sz="2000" lang="en-US">
                <a:solidFill>
                  <a:srgbClr val="161D23"/>
                </a:solidFill>
              </a:rPr>
              <a:t>NEXT GEN EMPLOYABILITY PROGRAM</a:t>
            </a:r>
            <a:endParaRPr b="1" sz="2000" lang="en-US">
              <a:solidFill>
                <a:srgbClr val="161D23"/>
              </a:solidFill>
            </a:endParaRPr>
          </a:p>
        </p:txBody>
      </p:sp>
      <p:sp>
        <p:nvSpPr>
          <p:cNvPr id="1048597" name="TextBox 6"/>
          <p:cNvSpPr txBox="1"/>
          <p:nvPr/>
        </p:nvSpPr>
        <p:spPr>
          <a:xfrm>
            <a:off x="2490322" y="2755728"/>
            <a:ext cx="4019698" cy="1322070"/>
          </a:xfrm>
          <a:prstGeom prst="rect"/>
          <a:noFill/>
        </p:spPr>
        <p:txBody>
          <a:bodyPr rtlCol="0" wrap="square">
            <a:spAutoFit/>
          </a:bodyPr>
          <a:p>
            <a:r>
              <a:rPr sz="2000" lang="en-US">
                <a:solidFill>
                  <a:srgbClr val="161D23"/>
                </a:solidFill>
              </a:rPr>
              <a:t>Creating a future-ready workforce</a:t>
            </a:r>
            <a:endParaRPr sz="2000" lang="en-US">
              <a:solidFill>
                <a:srgbClr val="161D23"/>
              </a:solidFill>
            </a:endParaRPr>
          </a:p>
          <a:p>
            <a:endParaRPr sz="2000" lang="en-US">
              <a:solidFill>
                <a:srgbClr val="161D23"/>
              </a:solidFill>
            </a:endParaRPr>
          </a:p>
          <a:p>
            <a:endParaRPr sz="2000" lang="en-US">
              <a:solidFill>
                <a:srgbClr val="161D23"/>
              </a:solidFill>
            </a:endParaRPr>
          </a:p>
          <a:p>
            <a:endParaRPr sz="2000" lang="en-US">
              <a:solidFill>
                <a:srgbClr val="161D23"/>
              </a:solidFill>
            </a:endParaRPr>
          </a:p>
        </p:txBody>
      </p:sp>
      <p:sp>
        <p:nvSpPr>
          <p:cNvPr id="1048598" name="Google Shape;70;p13"/>
          <p:cNvSpPr txBox="1"/>
          <p:nvPr/>
        </p:nvSpPr>
        <p:spPr>
          <a:xfrm>
            <a:off x="5596477" y="362729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panose="020B0604020202020204"/>
                <a:ea typeface="Arial" panose="020B0604020202020204"/>
                <a:cs typeface="Arial" panose="020B0604020202020204"/>
                <a:sym typeface="Arial" panose="020B0604020202020204"/>
              </a:rPr>
              <a:t>College Name</a:t>
            </a:r>
            <a:endParaRPr b="0" cap="none" sz="1200" i="0" lang="en-US" strike="noStrike" u="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3145728" name="Straight Connector 19"/>
          <p:cNvCxnSpPr>
            <a:cxnSpLocks/>
          </p:cNvCxnSpPr>
          <p:nvPr/>
        </p:nvCxnSpPr>
        <p:spPr>
          <a:xfrm>
            <a:off x="5693065" y="3919492"/>
            <a:ext cx="1360332"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9" name="TextBox 23"/>
          <p:cNvSpPr txBox="1"/>
          <p:nvPr/>
        </p:nvSpPr>
        <p:spPr>
          <a:xfrm>
            <a:off x="5693356" y="3956068"/>
            <a:ext cx="2095554" cy="429895"/>
          </a:xfrm>
          <a:prstGeom prst="rect"/>
          <a:noFill/>
        </p:spPr>
        <p:txBody>
          <a:bodyPr wrap="square">
            <a:spAutoFit/>
          </a:bodyPr>
          <a:p>
            <a:pPr lvl="0" marR="0" rtl="0">
              <a:lnSpc>
                <a:spcPct val="100000"/>
              </a:lnSpc>
              <a:spcBef>
                <a:spcPts val="0"/>
              </a:spcBef>
              <a:spcAft>
                <a:spcPts val="200"/>
              </a:spcAft>
              <a:buClr>
                <a:schemeClr val="bg1"/>
              </a:buClr>
            </a:pPr>
            <a:r>
              <a:rPr sz="1100" lang="en-US" err="1">
                <a:solidFill>
                  <a:schemeClr val="tx1"/>
                </a:solidFill>
              </a:rPr>
              <a:t>Bharathiyar Institute of Engineering for Women,Salem.</a:t>
            </a:r>
            <a:endPar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endParaRPr>
          </a:p>
        </p:txBody>
      </p:sp>
      <p:pic>
        <p:nvPicPr>
          <p:cNvPr id="2097154" name="Picture 2"/>
          <p:cNvPicPr>
            <a:picLocks noChangeAspect="1" noChangeArrowheads="1"/>
          </p:cNvPicPr>
          <p:nvPr/>
        </p:nvPicPr>
        <p:blipFill>
          <a:blip xmlns:r="http://schemas.openxmlformats.org/officeDocument/2006/relationships" r:embed="rId2"/>
          <a:stretch>
            <a:fillRect/>
          </a:stretch>
        </p:blipFill>
        <p:spPr bwMode="auto">
          <a:xfrm>
            <a:off x="1834750" y="1249149"/>
            <a:ext cx="1146742" cy="666202"/>
          </a:xfrm>
          <a:prstGeom prst="rect"/>
        </p:spPr>
      </p:pic>
      <p:pic>
        <p:nvPicPr>
          <p:cNvPr id="2097155" name="Picture 5" descr="A logo with people and map  Description automatically generated"/>
          <p:cNvPicPr>
            <a:picLocks noChangeAspect="1" noChangeArrowheads="1"/>
          </p:cNvPicPr>
          <p:nvPr/>
        </p:nvPicPr>
        <p:blipFill>
          <a:blip xmlns:r="http://schemas.openxmlformats.org/officeDocument/2006/relationships" r:embed="rId3"/>
          <a:srcRect/>
          <a:stretch>
            <a:fillRect/>
          </a:stretch>
        </p:blipFill>
        <p:spPr bwMode="auto">
          <a:xfrm>
            <a:off x="6461189" y="1211666"/>
            <a:ext cx="668564" cy="666202"/>
          </a:xfrm>
          <a:prstGeom prst="rect"/>
          <a:noFill/>
        </p:spPr>
      </p:pic>
      <p:pic>
        <p:nvPicPr>
          <p:cNvPr id="2097156" name="Picture 9" descr="A close up of a logo  Description automatically generated"/>
          <p:cNvPicPr>
            <a:picLocks noChangeAspect="1"/>
          </p:cNvPicPr>
          <p:nvPr/>
        </p:nvPicPr>
        <p:blipFill>
          <a:blip xmlns:r="http://schemas.openxmlformats.org/officeDocument/2006/relationships" r:embed="rId4"/>
          <a:stretch>
            <a:fillRect/>
          </a:stretch>
        </p:blipFill>
        <p:spPr>
          <a:xfrm>
            <a:off x="3927667" y="1286631"/>
            <a:ext cx="1587347" cy="516273"/>
          </a:xfrm>
          <a:prstGeom prst="rect"/>
        </p:spPr>
      </p:pic>
      <p:sp>
        <p:nvSpPr>
          <p:cNvPr id="1048600" name="Text Box 2"/>
          <p:cNvSpPr txBox="1"/>
          <p:nvPr/>
        </p:nvSpPr>
        <p:spPr>
          <a:xfrm>
            <a:off x="1864995" y="4106545"/>
            <a:ext cx="3048000" cy="521970"/>
          </a:xfrm>
          <a:prstGeom prst="rect"/>
          <a:noFill/>
        </p:spPr>
        <p:txBody>
          <a:bodyPr rtlCol="0" wrap="square">
            <a:spAutoFit/>
          </a:bodyPr>
          <a:p>
            <a:r>
              <a:rPr lang="en-US"/>
              <a:t>Student name:</a:t>
            </a:r>
            <a:r>
              <a:rPr lang="en-US"/>
              <a:t>p</a:t>
            </a:r>
            <a:r>
              <a:rPr lang="en-US"/>
              <a:t>o</a:t>
            </a:r>
            <a:r>
              <a:rPr lang="en-US"/>
              <a:t>s</a:t>
            </a:r>
            <a:r>
              <a:rPr lang="en-US"/>
              <a:t>h</a:t>
            </a:r>
            <a:r>
              <a:rPr lang="en-US"/>
              <a:t>r</a:t>
            </a:r>
            <a:r>
              <a:rPr lang="en-US"/>
              <a:t>e</a:t>
            </a:r>
            <a:r>
              <a:rPr lang="en-US"/>
              <a:t>e</a:t>
            </a:r>
            <a:r>
              <a:rPr lang="en-US"/>
              <a:t>k</a:t>
            </a:r>
            <a:r>
              <a:rPr lang="en-US"/>
              <a:t>a</a:t>
            </a:r>
            <a:r>
              <a:rPr lang="en-US"/>
              <a:t>r</a:t>
            </a:r>
            <a:r>
              <a:rPr lang="en-US"/>
              <a:t>t</a:t>
            </a:r>
            <a:r>
              <a:rPr lang="en-US"/>
              <a:t>h</a:t>
            </a:r>
            <a:r>
              <a:rPr lang="en-US"/>
              <a:t>i</a:t>
            </a:r>
            <a:r>
              <a:rPr lang="en-US"/>
              <a:t>k</a:t>
            </a:r>
            <a:r>
              <a:rPr lang="en-US"/>
              <a:t>a</a:t>
            </a:r>
            <a:r>
              <a:rPr lang="en-US"/>
              <a:t>K</a:t>
            </a:r>
            <a:endParaRPr lang="en-US"/>
          </a:p>
          <a:p>
            <a:r>
              <a:rPr lang="en-US"/>
              <a:t>Student id:</a:t>
            </a:r>
            <a:r>
              <a:rPr lang="en-US"/>
              <a:t>a</a:t>
            </a:r>
            <a:r>
              <a:rPr lang="en-US"/>
              <a:t>u</a:t>
            </a:r>
            <a:r>
              <a:rPr lang="en-US"/>
              <a:t>6</a:t>
            </a:r>
            <a:r>
              <a:rPr lang="en-US"/>
              <a:t>2</a:t>
            </a:r>
            <a:r>
              <a:rPr lang="en-US"/>
              <a:t>0</a:t>
            </a:r>
            <a:r>
              <a:rPr lang="en-US"/>
              <a:t>3</a:t>
            </a:r>
            <a:r>
              <a:rPr lang="en-US"/>
              <a:t>2</a:t>
            </a:r>
            <a:r>
              <a:rPr lang="en-US"/>
              <a:t>1</a:t>
            </a:r>
            <a:r>
              <a:rPr lang="en-US"/>
              <a:t>1</a:t>
            </a:r>
            <a:r>
              <a:rPr lang="en-US"/>
              <a:t>0</a:t>
            </a:r>
            <a:r>
              <a:rPr lang="en-US"/>
              <a:t>4</a:t>
            </a:r>
            <a:r>
              <a:rPr lang="en-US"/>
              <a:t>0</a:t>
            </a:r>
            <a:r>
              <a:rPr lang="en-US"/>
              <a:t>7</a:t>
            </a:r>
            <a:r>
              <a:rPr lang="en-US"/>
              <a:t>4</a:t>
            </a:r>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3590" p14:dur="200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8" name="Shape 60"/>
        <p:cNvGrpSpPr/>
        <p:nvPr/>
      </p:nvGrpSpPr>
      <p:grpSpPr>
        <a:xfrm>
          <a:off x="0" y="0"/>
          <a:ext cx="0" cy="0"/>
          <a:chOff x="0" y="0"/>
          <a:chExt cx="0" cy="0"/>
        </a:xfrm>
      </p:grpSpPr>
      <p:sp>
        <p:nvSpPr>
          <p:cNvPr id="1048651" name="Google Shape;61;g5fab984687_2_0"/>
          <p:cNvSpPr txBox="1">
            <a:spLocks noGrp="1"/>
          </p:cNvSpPr>
          <p:nvPr>
            <p:ph type="title"/>
          </p:nvPr>
        </p:nvSpPr>
        <p:spPr>
          <a:xfrm>
            <a:off x="327660" y="578485"/>
            <a:ext cx="8359140" cy="484505"/>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Modelling &amp; Results</a:t>
            </a:r>
            <a:endParaRPr sz="1600" lang="en-IN"/>
          </a:p>
        </p:txBody>
      </p:sp>
      <p:cxnSp>
        <p:nvCxnSpPr>
          <p:cNvPr id="3145736"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2"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
        <p:nvSpPr>
          <p:cNvPr id="1048653" name="Text Box 2"/>
          <p:cNvSpPr txBox="1"/>
          <p:nvPr/>
        </p:nvSpPr>
        <p:spPr>
          <a:xfrm>
            <a:off x="130810" y="1051560"/>
            <a:ext cx="9013190" cy="2092325"/>
          </a:xfrm>
          <a:prstGeom prst="rect"/>
          <a:noFill/>
        </p:spPr>
        <p:txBody>
          <a:bodyPr rtlCol="0" wrap="square">
            <a:noAutofit/>
          </a:bodyPr>
          <a:p>
            <a:pPr indent="0" marL="0">
              <a:buFont typeface="Wingdings" panose="05000000000000000000" charset="0"/>
              <a:buNone/>
            </a:pPr>
            <a:r>
              <a:rPr b="1" lang="en-US">
                <a:latin typeface="Arial Black" panose="020B0A04020102020204" charset="0"/>
                <a:cs typeface="Arial Black" panose="020B0A04020102020204" charset="0"/>
              </a:rPr>
              <a:t>                                 User Model</a:t>
            </a:r>
            <a:endParaRPr b="1" lang="en-US">
              <a:latin typeface="Arial Black" panose="020B0A04020102020204" charset="0"/>
              <a:cs typeface="Arial Black" panose="020B0A04020102020204" charset="0"/>
            </a:endParaRPr>
          </a:p>
          <a:p>
            <a:pPr indent="0" marL="0">
              <a:buFont typeface="Wingdings" panose="05000000000000000000" charset="0"/>
              <a:buNone/>
            </a:pPr>
            <a:r>
              <a:rPr lang="en-US"/>
              <a:t>                                        </a:t>
            </a:r>
            <a:r>
              <a:rPr b="1" lang="en-US">
                <a:latin typeface="Arial Black" panose="020B0A04020102020204" charset="0"/>
                <a:cs typeface="Arial Black" panose="020B0A04020102020204" charset="0"/>
              </a:rPr>
              <a:t>Bus Model</a:t>
            </a:r>
            <a:endParaRPr b="1" lang="en-US">
              <a:latin typeface="Arial Black" panose="020B0A04020102020204" charset="0"/>
              <a:cs typeface="Arial Black" panose="020B0A04020102020204" charset="0"/>
            </a:endParaRPr>
          </a:p>
          <a:p>
            <a:pPr indent="0" marL="0">
              <a:buFont typeface="Wingdings" panose="05000000000000000000" charset="0"/>
              <a:buNone/>
            </a:pPr>
            <a:r>
              <a:rPr b="1" lang="en-US">
                <a:latin typeface="Arial Black" panose="020B0A04020102020204" charset="0"/>
                <a:cs typeface="Arial Black" panose="020B0A04020102020204" charset="0"/>
              </a:rPr>
              <a:t>                                 Route Model</a:t>
            </a:r>
            <a:endParaRPr b="1" lang="en-US">
              <a:latin typeface="Arial Black" panose="020B0A04020102020204" charset="0"/>
              <a:cs typeface="Arial Black" panose="020B0A04020102020204" charset="0"/>
            </a:endParaRPr>
          </a:p>
          <a:p>
            <a:pPr indent="0" marL="0">
              <a:buFont typeface="Wingdings" panose="05000000000000000000" charset="0"/>
              <a:buNone/>
            </a:pPr>
            <a:r>
              <a:rPr b="1" lang="en-US">
                <a:latin typeface="Arial Black" panose="020B0A04020102020204" charset="0"/>
                <a:cs typeface="Arial Black" panose="020B0A04020102020204" charset="0"/>
              </a:rPr>
              <a:t>                                 Seat Model</a:t>
            </a:r>
            <a:endParaRPr b="1" lang="en-US">
              <a:latin typeface="Arial Black" panose="020B0A04020102020204" charset="0"/>
              <a:cs typeface="Arial Black" panose="020B0A04020102020204" charset="0"/>
            </a:endParaRPr>
          </a:p>
          <a:p>
            <a:pPr indent="0" marL="0">
              <a:buFont typeface="Wingdings" panose="05000000000000000000" charset="0"/>
              <a:buNone/>
            </a:pPr>
            <a:r>
              <a:rPr b="1" lang="en-US">
                <a:latin typeface="Arial Black" panose="020B0A04020102020204" charset="0"/>
                <a:cs typeface="Arial Black" panose="020B0A04020102020204" charset="0"/>
              </a:rPr>
              <a:t>                                 Payment Model</a:t>
            </a:r>
            <a:r>
              <a:rPr lang="en-US"/>
              <a:t> </a:t>
            </a:r>
            <a:endParaRPr lang="en-US"/>
          </a:p>
        </p:txBody>
      </p:sp>
      <p:sp>
        <p:nvSpPr>
          <p:cNvPr id="1048654" name="Text Box 5"/>
          <p:cNvSpPr txBox="1"/>
          <p:nvPr/>
        </p:nvSpPr>
        <p:spPr>
          <a:xfrm>
            <a:off x="3823970" y="3517900"/>
            <a:ext cx="3048000" cy="306705"/>
          </a:xfrm>
          <a:prstGeom prst="rect"/>
          <a:noFill/>
        </p:spPr>
        <p:txBody>
          <a:bodyPr rtlCol="0" wrap="square">
            <a:spAutoFit/>
          </a:bodyPr>
          <a:p>
            <a:endParaRPr lang="en-US"/>
          </a:p>
        </p:txBody>
      </p:sp>
      <p:sp>
        <p:nvSpPr>
          <p:cNvPr id="1048655" name="Content Placeholder 3"/>
          <p:cNvSpPr/>
          <p:nvPr>
            <p:ph idx="1"/>
          </p:nvPr>
        </p:nvSpPr>
        <p:spPr/>
        <p:txBody>
          <a:bodyPr/>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58" name="Title 1"/>
          <p:cNvSpPr>
            <a:spLocks noGrp="1"/>
          </p:cNvSpPr>
          <p:nvPr>
            <p:ph type="title"/>
          </p:nvPr>
        </p:nvSpPr>
        <p:spPr>
          <a:xfrm>
            <a:off x="628560" y="601132"/>
            <a:ext cx="7886430" cy="666517"/>
          </a:xfrm>
        </p:spPr>
        <p:txBody>
          <a:bodyPr/>
          <a:p>
            <a:pPr algn="ctr"/>
            <a:r>
              <a:rPr b="1" dirty="0" lang="en-US"/>
              <a:t>About-Us-Page</a:t>
            </a:r>
            <a:endParaRPr b="1" dirty="0" lang="en-US"/>
          </a:p>
        </p:txBody>
      </p:sp>
      <p:pic>
        <p:nvPicPr>
          <p:cNvPr id="2097160" name="Picture 2" descr="C:\Users\monis\Pictures\Camera Roll\WhatsApp Image 2024-04-08 at 12.53.00_3047f615.jpgWhatsApp Image 2024-04-08 at 12.53.00_3047f615"/>
          <p:cNvPicPr>
            <a:picLocks noChangeAspect="1"/>
          </p:cNvPicPr>
          <p:nvPr/>
        </p:nvPicPr>
        <p:blipFill>
          <a:blip xmlns:r="http://schemas.openxmlformats.org/officeDocument/2006/relationships" r:embed="rId1"/>
          <a:srcRect t="725" b="725"/>
          <a:stretch>
            <a:fillRect/>
          </a:stretch>
        </p:blipFill>
        <p:spPr>
          <a:xfrm>
            <a:off x="417195" y="1267460"/>
            <a:ext cx="7618730" cy="341757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62" name=""/>
        <p:cNvGrpSpPr/>
        <p:nvPr/>
      </p:nvGrpSpPr>
      <p:grpSpPr>
        <a:xfrm>
          <a:off x="0" y="0"/>
          <a:ext cx="0" cy="0"/>
          <a:chOff x="0" y="0"/>
          <a:chExt cx="0" cy="0"/>
        </a:xfrm>
      </p:grpSpPr>
      <p:sp>
        <p:nvSpPr>
          <p:cNvPr id="1048659" name="Title 1"/>
          <p:cNvSpPr>
            <a:spLocks noGrp="1"/>
          </p:cNvSpPr>
          <p:nvPr>
            <p:ph type="title"/>
          </p:nvPr>
        </p:nvSpPr>
        <p:spPr>
          <a:xfrm>
            <a:off x="628560" y="635000"/>
            <a:ext cx="7886430" cy="632649"/>
          </a:xfrm>
        </p:spPr>
        <p:txBody>
          <a:bodyPr/>
          <a:p>
            <a:pPr algn="ctr"/>
            <a:r>
              <a:rPr b="1" dirty="0" lang="en-US"/>
              <a:t>service-Page</a:t>
            </a:r>
            <a:endParaRPr b="1" dirty="0" lang="en-US"/>
          </a:p>
        </p:txBody>
      </p:sp>
      <p:sp>
        <p:nvSpPr>
          <p:cNvPr id="1048660" name="Text Box 3"/>
          <p:cNvSpPr txBox="1"/>
          <p:nvPr/>
        </p:nvSpPr>
        <p:spPr>
          <a:xfrm>
            <a:off x="5935980" y="896620"/>
            <a:ext cx="3048000" cy="306705"/>
          </a:xfrm>
          <a:prstGeom prst="rect"/>
          <a:noFill/>
        </p:spPr>
        <p:txBody>
          <a:bodyPr rtlCol="0" wrap="square">
            <a:spAutoFit/>
          </a:bodyPr>
          <a:p>
            <a:endParaRPr lang="en-US"/>
          </a:p>
        </p:txBody>
      </p:sp>
      <p:pic>
        <p:nvPicPr>
          <p:cNvPr id="2097161" name="Picture 2" descr="C:\Users\monis\Pictures\Camera Roll\WhatsApp Image 2024-04-08 at 12.50.13_837651a4.jpgWhatsApp Image 2024-04-08 at 12.50.13_837651a4"/>
          <p:cNvPicPr>
            <a:picLocks noChangeAspect="1"/>
          </p:cNvPicPr>
          <p:nvPr/>
        </p:nvPicPr>
        <p:blipFill>
          <a:blip xmlns:r="http://schemas.openxmlformats.org/officeDocument/2006/relationships" r:embed="rId1"/>
          <a:srcRect t="7127" b="7127"/>
          <a:stretch>
            <a:fillRect/>
          </a:stretch>
        </p:blipFill>
        <p:spPr>
          <a:xfrm>
            <a:off x="1002665" y="1433830"/>
            <a:ext cx="6530975" cy="3300095"/>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61" name="Title 1"/>
          <p:cNvSpPr>
            <a:spLocks noGrp="1"/>
          </p:cNvSpPr>
          <p:nvPr>
            <p:ph type="title"/>
          </p:nvPr>
        </p:nvSpPr>
        <p:spPr>
          <a:xfrm>
            <a:off x="628560" y="643466"/>
            <a:ext cx="7886430" cy="624183"/>
          </a:xfrm>
        </p:spPr>
        <p:txBody>
          <a:bodyPr/>
          <a:p>
            <a:pPr algn="ctr"/>
            <a:r>
              <a:rPr b="1" lang="en-US"/>
              <a:t>Departments-Page</a:t>
            </a:r>
            <a:endParaRPr b="1" lang="en-US"/>
          </a:p>
        </p:txBody>
      </p:sp>
      <p:pic>
        <p:nvPicPr>
          <p:cNvPr id="2097162" name="Picture 2" descr="C:\Users\monis\Pictures\Camera Roll\WhatsApp Image 2024-04-08 at 12.46.13_4b001064.jpgWhatsApp Image 2024-04-08 at 12.46.13_4b001064"/>
          <p:cNvPicPr>
            <a:picLocks noChangeAspect="1"/>
          </p:cNvPicPr>
          <p:nvPr/>
        </p:nvPicPr>
        <p:blipFill>
          <a:blip xmlns:r="http://schemas.openxmlformats.org/officeDocument/2006/relationships" r:embed="rId1"/>
          <a:srcRect l="7865" r="7865"/>
          <a:stretch>
            <a:fillRect/>
          </a:stretch>
        </p:blipFill>
        <p:spPr>
          <a:xfrm>
            <a:off x="785495" y="1356995"/>
            <a:ext cx="7215505" cy="3489325"/>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62" name="Title 1"/>
          <p:cNvSpPr>
            <a:spLocks noGrp="1"/>
          </p:cNvSpPr>
          <p:nvPr>
            <p:ph type="title"/>
          </p:nvPr>
        </p:nvSpPr>
        <p:spPr>
          <a:xfrm>
            <a:off x="628560" y="618066"/>
            <a:ext cx="7886430" cy="649583"/>
          </a:xfrm>
        </p:spPr>
        <p:txBody>
          <a:bodyPr/>
          <a:p>
            <a:pPr algn="ctr"/>
            <a:r>
              <a:rPr b="1" dirty="0" lang="en-US"/>
              <a:t>Blog-Page</a:t>
            </a:r>
            <a:endParaRPr b="1" dirty="0" lang="en-US"/>
          </a:p>
        </p:txBody>
      </p:sp>
      <p:pic>
        <p:nvPicPr>
          <p:cNvPr id="2097163" name="Picture 2" descr="C:\Users\monis\Pictures\Camera Roll\WhatsApp Image 2024-04-08 at 12.50.40_a850ac80.jpgWhatsApp Image 2024-04-08 at 12.50.40_a850ac80"/>
          <p:cNvPicPr>
            <a:picLocks noChangeAspect="1"/>
          </p:cNvPicPr>
          <p:nvPr/>
        </p:nvPicPr>
        <p:blipFill>
          <a:blip xmlns:r="http://schemas.openxmlformats.org/officeDocument/2006/relationships" r:embed="rId1"/>
          <a:srcRect l="4395" r="4395"/>
          <a:stretch>
            <a:fillRect/>
          </a:stretch>
        </p:blipFill>
        <p:spPr>
          <a:xfrm>
            <a:off x="628650" y="1267460"/>
            <a:ext cx="7857490" cy="3655060"/>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63" name="Title 1"/>
          <p:cNvSpPr>
            <a:spLocks noGrp="1"/>
          </p:cNvSpPr>
          <p:nvPr>
            <p:ph type="title"/>
          </p:nvPr>
        </p:nvSpPr>
        <p:spPr>
          <a:xfrm>
            <a:off x="215053" y="719666"/>
            <a:ext cx="8421857" cy="547983"/>
          </a:xfrm>
        </p:spPr>
        <p:txBody>
          <a:bodyPr/>
          <a:p>
            <a:r>
              <a:rPr b="1" sz="1600" lang="en-IN">
                <a:solidFill>
                  <a:srgbClr val="213163"/>
                </a:solidFill>
                <a:latin typeface="+mj-lt"/>
              </a:rPr>
              <a:t>Future </a:t>
            </a:r>
            <a:r>
              <a:rPr b="1" sz="1600" lang="en-US">
                <a:solidFill>
                  <a:srgbClr val="213163"/>
                </a:solidFill>
                <a:latin typeface="+mj-lt"/>
              </a:rPr>
              <a:t>Enhancements</a:t>
            </a:r>
            <a:r>
              <a:rPr b="1" sz="1600" lang="en-US">
                <a:solidFill>
                  <a:srgbClr val="374151"/>
                </a:solidFill>
                <a:latin typeface="+mj-lt"/>
                <a:cs typeface="Times New Roman" panose="02020603050405020304" pitchFamily="18" charset="0"/>
              </a:rPr>
              <a:t>:</a:t>
            </a:r>
            <a:br>
              <a:rPr b="0" i="0" lang="en-US">
                <a:solidFill>
                  <a:srgbClr val="374151"/>
                </a:solidFill>
                <a:effectLst/>
                <a:latin typeface="Söhne"/>
              </a:rPr>
            </a:br>
            <a:endParaRPr lang="en-US"/>
          </a:p>
        </p:txBody>
      </p:sp>
      <p:sp>
        <p:nvSpPr>
          <p:cNvPr id="1048664" name="Text Box 2"/>
          <p:cNvSpPr txBox="1"/>
          <p:nvPr/>
        </p:nvSpPr>
        <p:spPr>
          <a:xfrm>
            <a:off x="889000" y="1113790"/>
            <a:ext cx="8306435" cy="1718945"/>
          </a:xfrm>
          <a:prstGeom prst="rect"/>
          <a:noFill/>
        </p:spPr>
        <p:txBody>
          <a:bodyPr anchor="t" rtlCol="0" wrap="square">
            <a:noAutofit/>
          </a:bodyPr>
          <a:p>
            <a:pPr indent="-285750" marL="285750">
              <a:buFont typeface="Wingdings" panose="05000000000000000000" charset="0"/>
              <a:buChar char="q"/>
            </a:pPr>
            <a:r>
              <a:rPr b="1" lang="en-US"/>
              <a:t>Integration of AI and Machine Learning:</a:t>
            </a:r>
            <a:r>
              <a:rPr lang="en-US"/>
              <a:t> Implementing AI and machine learning algorithms can help in predicting demand for routes, optimizing schedules, and dynamically adjusting ticket prices based on factors like demand, time of booking, and historical data.</a:t>
            </a:r>
            <a:endParaRPr lang="en-US"/>
          </a:p>
          <a:p>
            <a:endParaRPr lang="en-US"/>
          </a:p>
          <a:p>
            <a:pPr indent="-285750" marL="285750">
              <a:buFont typeface="Wingdings" panose="05000000000000000000" charset="0"/>
              <a:buChar char="q"/>
            </a:pPr>
            <a:r>
              <a:rPr b="1" lang="en-US"/>
              <a:t>Real-time Tracking and Notifications</a:t>
            </a:r>
            <a:r>
              <a:rPr lang="en-US"/>
              <a:t>: Advanced GPS tracking systems can provide real-time updates on the location of buses, estimated arrival times, and any delays. Passengers can receive notifications through mobile apps or SMS alerts, allowing for better planning and reduced waiting times.</a:t>
            </a:r>
            <a:endParaRPr lang="en-US"/>
          </a:p>
          <a:p>
            <a:endParaRPr lang="en-US"/>
          </a:p>
          <a:p>
            <a:pPr indent="-285750" marL="285750">
              <a:buFont typeface="Wingdings" panose="05000000000000000000" charset="0"/>
              <a:buChar char="q"/>
            </a:pPr>
            <a:r>
              <a:rPr b="1" lang="en-US"/>
              <a:t>Mobile Ticketing and Contactless Payments: </a:t>
            </a:r>
            <a:r>
              <a:rPr lang="en-US"/>
              <a:t>Future systems may increasingly rely on mobile ticketing apps and contactless payment methods, reducing the need for physical tickets and cash transactions. This not only improves convenience for passengers but also streamlines the ticketing process for operators.</a:t>
            </a:r>
            <a:endParaRPr lang="en-US"/>
          </a:p>
          <a:p>
            <a:endParaRPr lang="en-US"/>
          </a:p>
          <a:p>
            <a:pPr indent="-285750" marL="285750">
              <a:buFont typeface="Wingdings" panose="05000000000000000000" charset="0"/>
              <a:buChar char="q"/>
            </a:pPr>
            <a:r>
              <a:rPr b="1" lang="en-US"/>
              <a:t>Customer Service Automation:</a:t>
            </a:r>
            <a:r>
              <a:rPr lang="en-US"/>
              <a:t> Implementing chatbots and virtual assistants powered by natural language processing (NLP) can automate customer service inquiries, provide instant responses to frequently asked questions, and assist passengers throughout their journey.</a:t>
            </a:r>
            <a:endParaRPr lang="en-US"/>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6" name="Shape 60"/>
        <p:cNvGrpSpPr/>
        <p:nvPr/>
      </p:nvGrpSpPr>
      <p:grpSpPr>
        <a:xfrm>
          <a:off x="0" y="0"/>
          <a:ext cx="0" cy="0"/>
          <a:chOff x="0" y="0"/>
          <a:chExt cx="0" cy="0"/>
        </a:xfrm>
      </p:grpSpPr>
      <p:sp>
        <p:nvSpPr>
          <p:cNvPr id="1048665"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Conclusion</a:t>
            </a:r>
            <a:endParaRPr sz="1600" lang="en-IN"/>
          </a:p>
        </p:txBody>
      </p:sp>
      <p:cxnSp>
        <p:nvCxnSpPr>
          <p:cNvPr id="3145737"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66"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
        <p:nvSpPr>
          <p:cNvPr id="1048667" name="Text Box 2"/>
          <p:cNvSpPr txBox="1"/>
          <p:nvPr/>
        </p:nvSpPr>
        <p:spPr>
          <a:xfrm>
            <a:off x="473075" y="1205230"/>
            <a:ext cx="8796020" cy="3107690"/>
          </a:xfrm>
          <a:prstGeom prst="rect"/>
          <a:noFill/>
        </p:spPr>
        <p:txBody>
          <a:bodyPr rtlCol="0" wrap="square">
            <a:spAutoFit/>
          </a:bodyPr>
          <a:p>
            <a:pPr indent="-285750" marL="285750">
              <a:buFont typeface="Wingdings" panose="05000000000000000000" charset="0"/>
              <a:buChar char="ü"/>
            </a:pPr>
            <a:r>
              <a:rPr lang="en-US"/>
              <a:t>The implementation of a bus reservation system offers numerous advantages for both passengers and bus operators alike. Through the utilization of advanced technologies, such as online booking platforms and mobile applications, the process of reserving seats and managing schedules becomes streamlined and efficient. </a:t>
            </a:r>
            <a:endParaRPr lang="en-US"/>
          </a:p>
          <a:p>
            <a:endParaRPr lang="en-US"/>
          </a:p>
          <a:p>
            <a:pPr indent="-285750" marL="285750">
              <a:buFont typeface="Wingdings" panose="05000000000000000000" charset="0"/>
              <a:buChar char="ü"/>
            </a:pPr>
            <a:r>
              <a:rPr lang="en-US"/>
              <a:t>Additionally, features such as seat selection, real-time updates on bus availability, and secure payment options contribute to a more satisfying journey.</a:t>
            </a:r>
            <a:endParaRPr lang="en-US"/>
          </a:p>
          <a:p>
            <a:endParaRPr lang="en-US"/>
          </a:p>
          <a:p>
            <a:pPr indent="-285750" marL="285750">
              <a:buFont typeface="Wingdings" panose="05000000000000000000" charset="0"/>
              <a:buChar char="ü"/>
            </a:pPr>
            <a:r>
              <a:rPr lang="en-US"/>
              <a:t>On the other hand, bus operators benefit from improved operational efficiency, as the automated reservation system helps in better managing seat inventory, optimizing routes, and minimizing overbooking or underbooking situations. </a:t>
            </a:r>
            <a:endParaRPr lang="en-US"/>
          </a:p>
          <a:p>
            <a:endParaRPr lang="en-US"/>
          </a:p>
          <a:p>
            <a:pPr indent="-285750" marL="285750">
              <a:buFont typeface="Wingdings" panose="05000000000000000000" charset="0"/>
              <a:buChar char="ü"/>
            </a:pPr>
            <a:r>
              <a:rPr lang="en-US"/>
              <a:t>Overall, the adoption of a bus reservation system not only enhances the convenience and experience for passengers but also facilitates better management and operations for bus companies.</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670" name="object 2"/>
          <p:cNvSpPr txBox="1">
            <a:spLocks noGrp="1"/>
          </p:cNvSpPr>
          <p:nvPr>
            <p:ph type="title"/>
          </p:nvPr>
        </p:nvSpPr>
        <p:spPr>
          <a:xfrm>
            <a:off x="3504528" y="2334505"/>
            <a:ext cx="2149019" cy="474489"/>
          </a:xfrm>
          <a:prstGeom prst="rect"/>
        </p:spPr>
        <p:txBody>
          <a:bodyPr bIns="0" lIns="0" rIns="0" rtlCol="0" tIns="12700" vert="horz" wrap="square">
            <a:spAutoFit/>
          </a:bodyPr>
          <a:p>
            <a:pPr marL="12700">
              <a:lnSpc>
                <a:spcPct val="100000"/>
              </a:lnSpc>
              <a:spcBef>
                <a:spcPts val="100"/>
              </a:spcBef>
            </a:pPr>
            <a:r>
              <a:rPr b="1" sz="3000" lang="en-US" spc="-5">
                <a:solidFill>
                  <a:srgbClr val="223366"/>
                </a:solidFill>
              </a:rPr>
              <a:t>Thank You!</a:t>
            </a:r>
            <a:endParaRPr b="1" sz="3000" lang="en-US" spc="-5">
              <a:solidFill>
                <a:srgbClr val="22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xmlns:r="http://schemas.openxmlformats.org/officeDocument/2006/relationships" r:embed="rId1"/>
          <a:stretch>
            <a:fillRect/>
          </a:stretch>
        </p:blipFill>
        <p:spPr>
          <a:xfrm>
            <a:off x="0" y="0"/>
            <a:ext cx="9144000" cy="5143500"/>
          </a:xfrm>
          <a:prstGeom prst="rect"/>
        </p:spPr>
      </p:pic>
      <p:sp>
        <p:nvSpPr>
          <p:cNvPr id="1048608" name="TextBox 11"/>
          <p:cNvSpPr txBox="1"/>
          <p:nvPr/>
        </p:nvSpPr>
        <p:spPr>
          <a:xfrm>
            <a:off x="2422762" y="970065"/>
            <a:ext cx="4283236" cy="49911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3930"/>
              </a:lnSpc>
              <a:spcBef>
                <a:spcPct val="0"/>
              </a:spcBef>
            </a:pPr>
            <a:r>
              <a:rPr b="1" sz="2000" lang="en-US">
                <a:solidFill>
                  <a:srgbClr val="213164"/>
                </a:solidFill>
                <a:latin typeface="Arial" panose="020B0604020202020204"/>
                <a:cs typeface="Arial" panose="020B0604020202020204"/>
              </a:rPr>
              <a:t>CAPSTONE PROJECT SHOWCASE</a:t>
            </a:r>
            <a:endParaRPr b="1" sz="2000" lang="en-US">
              <a:solidFill>
                <a:srgbClr val="213164"/>
              </a:solidFill>
              <a:latin typeface="Arial" panose="020B0604020202020204"/>
              <a:cs typeface="Arial" panose="020B0604020202020204"/>
            </a:endParaRPr>
          </a:p>
        </p:txBody>
      </p:sp>
      <p:sp>
        <p:nvSpPr>
          <p:cNvPr id="1048609" name="Rectangle: Rounded Corners 15"/>
          <p:cNvSpPr/>
          <p:nvPr/>
        </p:nvSpPr>
        <p:spPr>
          <a:xfrm>
            <a:off x="956310" y="3037840"/>
            <a:ext cx="7227570" cy="530626"/>
          </a:xfrm>
          <a:prstGeom prst="roundRect"/>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10" name="TextBox 10"/>
          <p:cNvSpPr txBox="1"/>
          <p:nvPr/>
        </p:nvSpPr>
        <p:spPr>
          <a:xfrm>
            <a:off x="1571630" y="3183633"/>
            <a:ext cx="5839143"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5"/>
              </a:lnSpc>
              <a:spcBef>
                <a:spcPct val="0"/>
              </a:spcBef>
            </a:pPr>
            <a:r>
              <a:rPr b="1" dirty="0" sz="1600" lang="en-US">
                <a:latin typeface="+mj-lt"/>
              </a:rPr>
              <a:t>Building Bus Reservation System using Python and Django</a:t>
            </a:r>
            <a:endParaRPr dirty="0" sz="1600" lang="en-US">
              <a:latin typeface="+mj-lt"/>
              <a:cs typeface="Poppins"/>
            </a:endParaRPr>
          </a:p>
        </p:txBody>
      </p:sp>
      <p:sp>
        <p:nvSpPr>
          <p:cNvPr id="1048611" name="TextBox 10"/>
          <p:cNvSpPr txBox="1"/>
          <p:nvPr/>
        </p:nvSpPr>
        <p:spPr>
          <a:xfrm>
            <a:off x="3872230" y="2704572"/>
            <a:ext cx="1399540"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5"/>
              </a:lnSpc>
              <a:spcBef>
                <a:spcPct val="0"/>
              </a:spcBef>
            </a:pPr>
            <a:r>
              <a:rPr b="1" sz="1600" lang="en-US">
                <a:solidFill>
                  <a:schemeClr val="bg1"/>
                </a:solidFill>
                <a:latin typeface="+mj-lt"/>
              </a:rPr>
              <a:t>Project Title</a:t>
            </a:r>
            <a:endParaRPr b="1" sz="1600" lang="en-US">
              <a:solidFill>
                <a:schemeClr val="bg1"/>
              </a:solidFill>
              <a:latin typeface="+mj-lt"/>
              <a:cs typeface="Poppins"/>
            </a:endParaRPr>
          </a:p>
        </p:txBody>
      </p:sp>
      <p:sp>
        <p:nvSpPr>
          <p:cNvPr id="1048612" name="TextBox 7"/>
          <p:cNvSpPr txBox="1"/>
          <p:nvPr/>
        </p:nvSpPr>
        <p:spPr>
          <a:xfrm>
            <a:off x="1276813" y="4029973"/>
            <a:ext cx="6590375" cy="51232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5"/>
              </a:lnSpc>
              <a:spcBef>
                <a:spcPct val="0"/>
              </a:spcBef>
            </a:pPr>
            <a:r>
              <a:rPr sz="1600" lang="en-US">
                <a:solidFill>
                  <a:schemeClr val="bg1"/>
                </a:solidFill>
                <a:latin typeface="+mj-lt"/>
              </a:rPr>
              <a:t>Abstract | Problem Statement | Project Overview |</a:t>
            </a:r>
            <a:r>
              <a:rPr sz="1600" lang="en-US">
                <a:solidFill>
                  <a:schemeClr val="bg1"/>
                </a:solidFill>
                <a:latin typeface="+mj-lt"/>
                <a:ea typeface="+mn-lt"/>
                <a:cs typeface="Poppins"/>
              </a:rPr>
              <a:t> Proposed </a:t>
            </a:r>
            <a:r>
              <a:rPr sz="1600" lang="en-US">
                <a:solidFill>
                  <a:schemeClr val="bg1"/>
                </a:solidFill>
                <a:latin typeface="+mj-lt"/>
                <a:ea typeface="+mn-lt"/>
                <a:cs typeface="+mn-lt"/>
              </a:rPr>
              <a:t>Solution </a:t>
            </a:r>
            <a:r>
              <a:rPr sz="1600" lang="en-US">
                <a:solidFill>
                  <a:schemeClr val="bg1"/>
                </a:solidFill>
                <a:latin typeface="+mj-lt"/>
              </a:rPr>
              <a:t>| </a:t>
            </a:r>
            <a:r>
              <a:rPr sz="1600" lang="en-US">
                <a:solidFill>
                  <a:schemeClr val="bg1"/>
                </a:solidFill>
                <a:latin typeface="+mj-lt"/>
                <a:ea typeface="+mn-lt"/>
                <a:cs typeface="Poppins"/>
              </a:rPr>
              <a:t>Technology Used</a:t>
            </a:r>
            <a:r>
              <a:rPr sz="1600" lang="en-US">
                <a:solidFill>
                  <a:schemeClr val="bg1"/>
                </a:solidFill>
                <a:latin typeface="+mj-lt"/>
              </a:rPr>
              <a:t> | Modelling &amp; Results </a:t>
            </a:r>
            <a:r>
              <a:rPr sz="1600" lang="en-US">
                <a:solidFill>
                  <a:schemeClr val="bg1"/>
                </a:solidFill>
                <a:latin typeface="+mj-lt"/>
                <a:ea typeface="+mn-lt"/>
                <a:cs typeface="+mn-lt"/>
              </a:rPr>
              <a:t>| Conclusion </a:t>
            </a:r>
            <a:endParaRPr sz="1600" lang="en-US">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0" name="Shape 60"/>
        <p:cNvGrpSpPr/>
        <p:nvPr/>
      </p:nvGrpSpPr>
      <p:grpSpPr>
        <a:xfrm>
          <a:off x="0" y="0"/>
          <a:ext cx="0" cy="0"/>
          <a:chOff x="0" y="0"/>
          <a:chExt cx="0" cy="0"/>
        </a:xfrm>
      </p:grpSpPr>
      <p:sp>
        <p:nvSpPr>
          <p:cNvPr id="1048615"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Abstract</a:t>
            </a:r>
            <a:endParaRPr sz="1600" lang="en-IN"/>
          </a:p>
        </p:txBody>
      </p:sp>
      <p:cxnSp>
        <p:nvCxnSpPr>
          <p:cNvPr id="3145729" name="Straight Connector 2"/>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6"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
        <p:nvSpPr>
          <p:cNvPr id="1048617" name="Text Box 5"/>
          <p:cNvSpPr txBox="1"/>
          <p:nvPr/>
        </p:nvSpPr>
        <p:spPr>
          <a:xfrm>
            <a:off x="654685" y="1304925"/>
            <a:ext cx="8488680" cy="3335020"/>
          </a:xfrm>
          <a:prstGeom prst="rect"/>
          <a:noFill/>
        </p:spPr>
        <p:txBody>
          <a:bodyPr rtlCol="0" wrap="square">
            <a:noAutofit/>
          </a:bodyPr>
          <a:p>
            <a:pPr indent="-342900" marL="342900">
              <a:buFont typeface="Arial" panose="020B0604020202020204" pitchFamily="34" charset="0"/>
              <a:buAutoNum type="arabicPeriod"/>
            </a:pPr>
            <a:r>
              <a:rPr lang="en-US">
                <a:latin typeface="Arial" panose="020B0604020202020204" pitchFamily="34" charset="0"/>
                <a:cs typeface="Arial" panose="020B0604020202020204" pitchFamily="34" charset="0"/>
              </a:rPr>
              <a:t>The Bus Reservation System is a web application designed and implemented using the Django framework, offering a comprehensive solution for managing bus bookings efficiently. The system provides users with a user-friendly interface to browse available bus routes, view seat availability, make reservations, and manage their bookings seamlessly.</a:t>
            </a:r>
            <a:endParaRPr lang="en-US">
              <a:latin typeface="Arial" panose="020B0604020202020204" pitchFamily="34" charset="0"/>
              <a:cs typeface="Arial" panose="020B0604020202020204" pitchFamily="34" charset="0"/>
            </a:endParaRPr>
          </a:p>
          <a:p>
            <a:pPr indent="-342900" marL="342900">
              <a:buFont typeface="Arial" panose="020B0604020202020204" pitchFamily="34" charset="0"/>
              <a:buAutoNum type="arabicPeriod"/>
            </a:pPr>
            <a:endParaRPr lang="en-US">
              <a:latin typeface="Arial" panose="020B0604020202020204" pitchFamily="34" charset="0"/>
              <a:cs typeface="Arial" panose="020B0604020202020204" pitchFamily="34" charset="0"/>
            </a:endParaRPr>
          </a:p>
          <a:p>
            <a:pPr indent="-342900" marL="342900">
              <a:buFont typeface="Arial" panose="020B0604020202020204" pitchFamily="34" charset="0"/>
              <a:buAutoNum type="arabicPeriod"/>
            </a:pPr>
            <a:r>
              <a:rPr lang="en-US">
                <a:latin typeface="Arial" panose="020B0604020202020204" pitchFamily="34" charset="0"/>
                <a:cs typeface="Arial" panose="020B0604020202020204" pitchFamily="34" charset="0"/>
              </a:rPr>
              <a:t> Administrators have access to a robust backend interface to manage bus schedules, routes, seat allocation, and user accounts. Leveraging Django's built-in features such as authentication, ORM (Object-Relational Mapping), and templating system, the Bus Reservation System ensures security, scalability, and maintainability.</a:t>
            </a:r>
            <a:endParaRPr lang="en-US">
              <a:latin typeface="Arial" panose="020B0604020202020204" pitchFamily="34" charset="0"/>
              <a:cs typeface="Arial" panose="020B0604020202020204" pitchFamily="34" charset="0"/>
            </a:endParaRPr>
          </a:p>
          <a:p>
            <a:pPr indent="-342900" marL="342900">
              <a:buFont typeface="Arial" panose="020B0604020202020204" pitchFamily="34" charset="0"/>
              <a:buAutoNum type="arabicPeriod"/>
            </a:pPr>
            <a:endParaRPr lang="en-US">
              <a:latin typeface="Arial" panose="020B0604020202020204" pitchFamily="34" charset="0"/>
              <a:cs typeface="Arial" panose="020B0604020202020204" pitchFamily="34" charset="0"/>
            </a:endParaRPr>
          </a:p>
          <a:p>
            <a:pPr indent="-342900" marL="342900">
              <a:buFont typeface="Arial" panose="020B0604020202020204" pitchFamily="34" charset="0"/>
              <a:buAutoNum type="arabicPeriod"/>
            </a:pPr>
            <a:r>
              <a:rPr lang="en-US">
                <a:latin typeface="Arial" panose="020B0604020202020204" pitchFamily="34" charset="0"/>
                <a:cs typeface="Arial" panose="020B0604020202020204" pitchFamily="34" charset="0"/>
              </a:rPr>
              <a:t> With its intuitive design and robust functionality, the system aims to streamline the bus booking process, enhancing the overall user experience for both customers and administrators.</a:t>
            </a:r>
            <a:endParaRPr lang="en-US">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3" name="Shape 60"/>
        <p:cNvGrpSpPr/>
        <p:nvPr/>
      </p:nvGrpSpPr>
      <p:grpSpPr>
        <a:xfrm>
          <a:off x="0" y="0"/>
          <a:ext cx="0" cy="0"/>
          <a:chOff x="0" y="0"/>
          <a:chExt cx="0" cy="0"/>
        </a:xfrm>
      </p:grpSpPr>
      <p:sp>
        <p:nvSpPr>
          <p:cNvPr id="1048620"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Problem Statement</a:t>
            </a:r>
            <a:endParaRPr sz="1600" lang="en-IN"/>
          </a:p>
        </p:txBody>
      </p:sp>
      <p:cxnSp>
        <p:nvCxnSpPr>
          <p:cNvPr id="3145730"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1"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
        <p:nvSpPr>
          <p:cNvPr id="1048622" name="Text Box 3"/>
          <p:cNvSpPr txBox="1"/>
          <p:nvPr/>
        </p:nvSpPr>
        <p:spPr>
          <a:xfrm>
            <a:off x="453390" y="1443355"/>
            <a:ext cx="8457565" cy="3195955"/>
          </a:xfrm>
          <a:prstGeom prst="rect"/>
          <a:noFill/>
        </p:spPr>
        <p:txBody>
          <a:bodyPr rtlCol="0" wrap="square">
            <a:noAutofit/>
          </a:bodyPr>
          <a:p>
            <a:pPr indent="-342900" marL="342900">
              <a:buAutoNum type="arabicPeriod"/>
            </a:pPr>
            <a:r>
              <a:rPr lang="en-US">
                <a:latin typeface="Arial" panose="020B0604020202020204" pitchFamily="34" charset="0"/>
                <a:cs typeface="Arial" panose="020B0604020202020204" pitchFamily="34" charset="0"/>
              </a:rPr>
              <a:t>The current manual process of bus reservation and management is cumbersome, inefficient, and prone to errors.</a:t>
            </a:r>
            <a:endParaRPr lang="en-US">
              <a:latin typeface="Arial" panose="020B0604020202020204" pitchFamily="34" charset="0"/>
              <a:cs typeface="Arial" panose="020B0604020202020204" pitchFamily="34" charset="0"/>
            </a:endParaRPr>
          </a:p>
          <a:p>
            <a:pPr indent="-342900" marL="342900">
              <a:buAutoNum type="arabicPeriod"/>
            </a:pPr>
            <a:endParaRPr lang="en-US">
              <a:latin typeface="Arial" panose="020B0604020202020204" pitchFamily="34" charset="0"/>
              <a:cs typeface="Arial" panose="020B0604020202020204" pitchFamily="34" charset="0"/>
            </a:endParaRPr>
          </a:p>
          <a:p>
            <a:pPr indent="-342900" marL="342900">
              <a:buAutoNum type="arabicPeriod"/>
            </a:pPr>
            <a:r>
              <a:rPr lang="en-US">
                <a:latin typeface="Arial" panose="020B0604020202020204" pitchFamily="34" charset="0"/>
                <a:cs typeface="Arial" panose="020B0604020202020204" pitchFamily="34" charset="0"/>
              </a:rPr>
              <a:t> Traditional methods involve customers physically visiting bus terminals or making phone calls to book tickets, leading to long waiting times and potential booking inaccuracies.</a:t>
            </a:r>
            <a:endParaRPr lang="en-US">
              <a:latin typeface="Arial" panose="020B0604020202020204" pitchFamily="34" charset="0"/>
              <a:cs typeface="Arial" panose="020B0604020202020204" pitchFamily="34" charset="0"/>
            </a:endParaRPr>
          </a:p>
          <a:p>
            <a:pPr indent="-342900" marL="342900">
              <a:buAutoNum type="arabicPeriod"/>
            </a:pPr>
            <a:endParaRPr lang="en-US">
              <a:latin typeface="Arial" panose="020B0604020202020204" pitchFamily="34" charset="0"/>
              <a:cs typeface="Arial" panose="020B0604020202020204" pitchFamily="34" charset="0"/>
            </a:endParaRPr>
          </a:p>
          <a:p>
            <a:pPr indent="-342900" marL="342900">
              <a:buAutoNum type="arabicPeriod"/>
            </a:pPr>
            <a:r>
              <a:rPr lang="en-US">
                <a:latin typeface="Arial" panose="020B0604020202020204" pitchFamily="34" charset="0"/>
                <a:cs typeface="Arial" panose="020B0604020202020204" pitchFamily="34" charset="0"/>
              </a:rPr>
              <a:t> Additionally, administrators struggle with managing bus schedules, seat allocations, and customer data manually, resulting in operational inefficiencies and customer dissatisfaction.</a:t>
            </a:r>
            <a:endParaRPr lang="en-US">
              <a:latin typeface="Arial" panose="020B0604020202020204" pitchFamily="34" charset="0"/>
              <a:cs typeface="Arial" panose="020B0604020202020204" pitchFamily="34" charset="0"/>
            </a:endParaRPr>
          </a:p>
          <a:p>
            <a:pPr indent="-342900" marL="342900">
              <a:buAutoNum type="arabicPeriod"/>
            </a:pPr>
            <a:endParaRPr lang="en-US">
              <a:latin typeface="Arial" panose="020B0604020202020204" pitchFamily="34" charset="0"/>
              <a:cs typeface="Arial" panose="020B0604020202020204" pitchFamily="34" charset="0"/>
            </a:endParaRPr>
          </a:p>
          <a:p>
            <a:pPr indent="-342900" marL="342900">
              <a:buAutoNum type="arabicPeriod"/>
            </a:pPr>
            <a:r>
              <a:rPr lang="en-US">
                <a:latin typeface="Arial" panose="020B0604020202020204" pitchFamily="34" charset="0"/>
                <a:cs typeface="Arial" panose="020B0604020202020204" pitchFamily="34" charset="0"/>
              </a:rPr>
              <a:t> This system should offer users a seamless online booking experience, allowing them to browse bus routes, check seat availability, and make reservations conveniently from their devices.</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pPr indent="-342900" marL="342900">
              <a:buAutoNum type="arabicPeriod"/>
            </a:pPr>
            <a:endParaRPr lang="en-US">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6" name="Shape 60"/>
        <p:cNvGrpSpPr/>
        <p:nvPr/>
      </p:nvGrpSpPr>
      <p:grpSpPr>
        <a:xfrm>
          <a:off x="0" y="0"/>
          <a:ext cx="0" cy="0"/>
          <a:chOff x="0" y="0"/>
          <a:chExt cx="0" cy="0"/>
        </a:xfrm>
      </p:grpSpPr>
      <p:sp>
        <p:nvSpPr>
          <p:cNvPr id="1048625"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Project Overview</a:t>
            </a:r>
            <a:endParaRPr sz="1600" lang="en-IN"/>
          </a:p>
        </p:txBody>
      </p:sp>
      <p:cxnSp>
        <p:nvCxnSpPr>
          <p:cNvPr id="3145731"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6"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
        <p:nvSpPr>
          <p:cNvPr id="1048627" name="Text Box 3"/>
          <p:cNvSpPr txBox="1"/>
          <p:nvPr/>
        </p:nvSpPr>
        <p:spPr>
          <a:xfrm>
            <a:off x="500380" y="1004570"/>
            <a:ext cx="8255000" cy="3496310"/>
          </a:xfrm>
          <a:prstGeom prst="rect"/>
          <a:noFill/>
        </p:spPr>
        <p:txBody>
          <a:bodyPr rtlCol="0" wrap="square">
            <a:noAutofit/>
          </a:bodyPr>
          <a:p>
            <a:r>
              <a:rPr b="1" lang="en-US">
                <a:latin typeface="Arial Black" panose="020B0A04020102020204" charset="0"/>
                <a:cs typeface="Arial Black" panose="020B0A04020102020204" charset="0"/>
              </a:rPr>
              <a:t>User Registration and Authentication:</a:t>
            </a:r>
            <a:endParaRPr b="1" lang="en-US">
              <a:latin typeface="Arial Black" panose="020B0A04020102020204" charset="0"/>
              <a:cs typeface="Arial Black" panose="020B0A04020102020204" charset="0"/>
            </a:endParaRPr>
          </a:p>
          <a:p>
            <a:r>
              <a:rPr lang="en-US"/>
              <a:t>                                  </a:t>
            </a:r>
            <a:r>
              <a:rPr lang="en-US">
                <a:latin typeface="+mn-ea"/>
                <a:cs typeface="+mn-ea"/>
              </a:rPr>
              <a:t>Users can create accounts securely to access the reservation system.</a:t>
            </a:r>
            <a:endParaRPr lang="en-US">
              <a:latin typeface="+mn-ea"/>
              <a:cs typeface="+mn-ea"/>
            </a:endParaRPr>
          </a:p>
          <a:p>
            <a:r>
              <a:rPr lang="en-US">
                <a:latin typeface="+mn-ea"/>
                <a:cs typeface="+mn-ea"/>
              </a:rPr>
              <a:t>Authentication mechanisms ensure the security of user data and transactions.</a:t>
            </a:r>
            <a:endParaRPr lang="en-US">
              <a:latin typeface="+mn-ea"/>
              <a:cs typeface="+mn-ea"/>
            </a:endParaRPr>
          </a:p>
          <a:p>
            <a:endParaRPr lang="en-US">
              <a:latin typeface="+mn-ea"/>
              <a:cs typeface="+mn-ea"/>
            </a:endParaRPr>
          </a:p>
          <a:p>
            <a:r>
              <a:rPr b="1" lang="en-US">
                <a:latin typeface="Arial Black" panose="020B0A04020102020204" charset="0"/>
                <a:cs typeface="Arial Black" panose="020B0A04020102020204" charset="0"/>
              </a:rPr>
              <a:t>Booking Management: </a:t>
            </a:r>
            <a:endParaRPr b="1" lang="en-US">
              <a:latin typeface="Arial Black" panose="020B0A04020102020204" charset="0"/>
              <a:cs typeface="Arial Black" panose="020B0A04020102020204" charset="0"/>
            </a:endParaRPr>
          </a:p>
          <a:p>
            <a:r>
              <a:rPr lang="en-US"/>
              <a:t>                                Administrators have access to a dashboard for managing bookings.</a:t>
            </a:r>
            <a:endParaRPr lang="en-US"/>
          </a:p>
          <a:p>
            <a:r>
              <a:rPr lang="en-US"/>
              <a:t>They can view and update booking details, including seat allocations and payment status.</a:t>
            </a:r>
            <a:endParaRPr lang="en-US"/>
          </a:p>
          <a:p>
            <a:endParaRPr lang="en-US"/>
          </a:p>
          <a:p>
            <a:r>
              <a:rPr b="1" lang="en-US">
                <a:latin typeface="Arial Black" panose="020B0A04020102020204" charset="0"/>
                <a:cs typeface="Arial Black" panose="020B0A04020102020204" charset="0"/>
              </a:rPr>
              <a:t>Payment Integration:</a:t>
            </a:r>
            <a:endParaRPr b="1" lang="en-US">
              <a:latin typeface="Arial Black" panose="020B0A04020102020204" charset="0"/>
              <a:cs typeface="Arial Black" panose="020B0A04020102020204" charset="0"/>
            </a:endParaRPr>
          </a:p>
          <a:p>
            <a:r>
              <a:rPr lang="en-US"/>
              <a:t>                               Automated notifications are sent to users for booking confirmation, reminders, and updates.Notifications help keep users informed about their bookings and any changes to schedules.</a:t>
            </a:r>
            <a:endParaRPr lang="en-US"/>
          </a:p>
          <a:p>
            <a:endParaRPr lang="en-US"/>
          </a:p>
          <a:p>
            <a:r>
              <a:rPr b="1" lang="en-US">
                <a:latin typeface="Arial Black" panose="020B0A04020102020204" charset="0"/>
                <a:cs typeface="Arial Black" panose="020B0A04020102020204" charset="0"/>
              </a:rPr>
              <a:t>Seat Availability and Booking:</a:t>
            </a:r>
            <a:endParaRPr b="1" lang="en-US">
              <a:latin typeface="Arial Black" panose="020B0A04020102020204" charset="0"/>
              <a:cs typeface="Arial Black" panose="020B0A04020102020204" charset="0"/>
            </a:endParaRPr>
          </a:p>
          <a:p>
            <a:pPr indent="0" marL="0">
              <a:buFont typeface="Wingdings" panose="05000000000000000000" charset="0"/>
              <a:buNone/>
            </a:pPr>
            <a:r>
              <a:rPr lang="en-US"/>
              <a:t>                               Users can check seat availability for specific routes and dates.The system provides an intuitive interface for selecting seats and making reservations.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9" name="Shape 60"/>
        <p:cNvGrpSpPr/>
        <p:nvPr/>
      </p:nvGrpSpPr>
      <p:grpSpPr>
        <a:xfrm>
          <a:off x="0" y="0"/>
          <a:ext cx="0" cy="0"/>
          <a:chOff x="0" y="0"/>
          <a:chExt cx="0" cy="0"/>
        </a:xfrm>
      </p:grpSpPr>
      <p:sp>
        <p:nvSpPr>
          <p:cNvPr id="1048630"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Proposed Solution</a:t>
            </a:r>
            <a:endParaRPr sz="1600" lang="en-IN"/>
          </a:p>
        </p:txBody>
      </p:sp>
      <p:sp>
        <p:nvSpPr>
          <p:cNvPr id="1048631" name="TextBox 10"/>
          <p:cNvSpPr txBox="1"/>
          <p:nvPr/>
        </p:nvSpPr>
        <p:spPr>
          <a:xfrm>
            <a:off x="401320" y="1102360"/>
            <a:ext cx="8819515" cy="2926080"/>
          </a:xfrm>
          <a:prstGeom prst="rect"/>
          <a:noFill/>
        </p:spPr>
        <p:txBody>
          <a:bodyPr wrap="square">
            <a:noAutofit/>
          </a:bodyPr>
          <a:p>
            <a:pPr algn="l" indent="-285750" marL="285750">
              <a:lnSpc>
                <a:spcPct val="150000"/>
              </a:lnSpc>
              <a:buFont typeface="Wingdings" panose="05000000000000000000" charset="0"/>
              <a:buChar char="v"/>
            </a:pPr>
            <a:r>
              <a:rPr b="0" i="0" lang="en-US">
                <a:solidFill>
                  <a:srgbClr val="374151"/>
                </a:solidFill>
                <a:effectLst/>
                <a:latin typeface="Franklin Gothic Heavy" panose="020B0903020102020204" charset="0"/>
                <a:cs typeface="Franklin Gothic Heavy" panose="020B0903020102020204" charset="0"/>
              </a:rPr>
              <a:t> </a:t>
            </a:r>
            <a:r>
              <a:rPr b="0" i="0" lang="en-US">
                <a:solidFill>
                  <a:srgbClr val="374151"/>
                </a:solidFill>
                <a:effectLst/>
                <a:latin typeface="+mn-lt"/>
                <a:cs typeface="+mn-lt"/>
              </a:rPr>
              <a:t>The proposed solution aims to develop a robust and user-friendly Bus Reservation      System using the Django framework. </a:t>
            </a:r>
            <a:endParaRPr b="0" i="0" lang="en-US">
              <a:solidFill>
                <a:srgbClr val="374151"/>
              </a:solidFill>
              <a:effectLst/>
              <a:latin typeface="+mn-lt"/>
              <a:cs typeface="+mn-lt"/>
            </a:endParaRPr>
          </a:p>
          <a:p>
            <a:pPr algn="l" indent="-285750" marL="285750">
              <a:lnSpc>
                <a:spcPct val="150000"/>
              </a:lnSpc>
              <a:buFont typeface="Wingdings" panose="05000000000000000000" charset="0"/>
              <a:buChar char="v"/>
            </a:pPr>
            <a:r>
              <a:rPr b="0" i="0" lang="en-US">
                <a:solidFill>
                  <a:srgbClr val="374151"/>
                </a:solidFill>
                <a:effectLst/>
                <a:latin typeface="+mn-lt"/>
                <a:cs typeface="+mn-lt"/>
              </a:rPr>
              <a:t> This system will automate the bus booking process for users while providing administrators with efficient tools for managing routes, schedules, and bookings. </a:t>
            </a:r>
            <a:endParaRPr b="0" i="0" lang="en-US">
              <a:solidFill>
                <a:srgbClr val="374151"/>
              </a:solidFill>
              <a:effectLst/>
              <a:latin typeface="+mn-lt"/>
              <a:cs typeface="+mn-lt"/>
            </a:endParaRPr>
          </a:p>
          <a:p>
            <a:pPr algn="l" indent="-285750" marL="285750">
              <a:lnSpc>
                <a:spcPct val="150000"/>
              </a:lnSpc>
              <a:buFont typeface="Wingdings" panose="05000000000000000000" charset="0"/>
              <a:buChar char="v"/>
            </a:pPr>
            <a:r>
              <a:rPr b="0" i="0" lang="en-US">
                <a:solidFill>
                  <a:srgbClr val="374151"/>
                </a:solidFill>
                <a:effectLst/>
                <a:latin typeface="+mn-lt"/>
                <a:cs typeface="+mn-lt"/>
              </a:rPr>
              <a:t> By leveraging Django's features and adhering to best practices in software development, the solution seeks to enhance the overall user experience and streamline operations for both customers and administrators.</a:t>
            </a:r>
            <a:endParaRPr b="0" i="0" lang="en-US">
              <a:solidFill>
                <a:srgbClr val="374151"/>
              </a:solidFill>
              <a:effectLst/>
              <a:latin typeface="+mn-lt"/>
              <a:cs typeface="+mn-lt"/>
            </a:endParaRPr>
          </a:p>
          <a:p>
            <a:pPr algn="l" indent="-285750" marL="285750">
              <a:lnSpc>
                <a:spcPct val="150000"/>
              </a:lnSpc>
              <a:buFont typeface="Wingdings" panose="05000000000000000000" charset="0"/>
              <a:buChar char="Ø"/>
            </a:pPr>
            <a:r>
              <a:rPr b="0" i="0" lang="en-US">
                <a:solidFill>
                  <a:srgbClr val="374151"/>
                </a:solidFill>
                <a:effectLst/>
                <a:latin typeface="Franklin Gothic Heavy" panose="020B0903020102020204" charset="0"/>
                <a:cs typeface="Franklin Gothic Heavy" panose="020B0903020102020204" charset="0"/>
              </a:rPr>
              <a:t>User Interface:</a:t>
            </a:r>
            <a:endParaRPr b="0" i="0" lang="en-US">
              <a:solidFill>
                <a:srgbClr val="374151"/>
              </a:solidFill>
              <a:effectLst/>
              <a:latin typeface="Franklin Gothic Heavy" panose="020B0903020102020204" charset="0"/>
              <a:cs typeface="Franklin Gothic Heavy" panose="020B0903020102020204" charset="0"/>
            </a:endParaRPr>
          </a:p>
          <a:p>
            <a:pPr algn="l" indent="0" marL="0">
              <a:lnSpc>
                <a:spcPct val="150000"/>
              </a:lnSpc>
              <a:buFont typeface="Wingdings" panose="05000000000000000000" charset="0"/>
              <a:buNone/>
            </a:pPr>
            <a:r>
              <a:rPr b="0" i="0" lang="en-US">
                <a:solidFill>
                  <a:srgbClr val="374151"/>
                </a:solidFill>
                <a:effectLst/>
                <a:latin typeface="Franklin Gothic Heavy" panose="020B0903020102020204" charset="0"/>
                <a:cs typeface="Franklin Gothic Heavy" panose="020B0903020102020204" charset="0"/>
              </a:rPr>
              <a:t>             </a:t>
            </a:r>
            <a:r>
              <a:rPr b="0" i="0" lang="en-US">
                <a:solidFill>
                  <a:srgbClr val="374151"/>
                </a:solidFill>
                <a:effectLst/>
                <a:latin typeface="Arial" panose="020B0604020202020204" pitchFamily="34" charset="0"/>
                <a:cs typeface="Arial" panose="020B0604020202020204" pitchFamily="34" charset="0"/>
              </a:rPr>
              <a:t>Develop a responsive web interface for users to browse bus routes, check seat availability, and make reservations.</a:t>
            </a:r>
            <a:endParaRPr b="0" i="0" lang="en-US">
              <a:solidFill>
                <a:srgbClr val="374151"/>
              </a:solidFill>
              <a:effectLst/>
              <a:latin typeface="Arial" panose="020B0604020202020204" pitchFamily="34" charset="0"/>
              <a:cs typeface="Arial" panose="020B0604020202020204" pitchFamily="34" charset="0"/>
            </a:endParaRPr>
          </a:p>
        </p:txBody>
      </p:sp>
      <p:cxnSp>
        <p:nvCxnSpPr>
          <p:cNvPr id="3145732"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2"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35" name="TextBox 2"/>
          <p:cNvSpPr txBox="1"/>
          <p:nvPr/>
        </p:nvSpPr>
        <p:spPr>
          <a:xfrm>
            <a:off x="562610" y="752832"/>
            <a:ext cx="8017933" cy="3646170"/>
          </a:xfrm>
          <a:prstGeom prst="rect"/>
          <a:noFill/>
        </p:spPr>
        <p:txBody>
          <a:bodyPr wrap="square">
            <a:spAutoFit/>
          </a:bodyPr>
          <a:p>
            <a:pPr algn="l" indent="-285750" lvl="1" marL="742950">
              <a:lnSpc>
                <a:spcPct val="150000"/>
              </a:lnSpc>
              <a:buFont typeface="Wingdings" panose="05000000000000000000" charset="0"/>
              <a:buChar char="Ø"/>
            </a:pPr>
            <a:r>
              <a:rPr b="1" i="0" lang="en-US">
                <a:solidFill>
                  <a:srgbClr val="374151"/>
                </a:solidFill>
                <a:effectLst/>
                <a:latin typeface="Arial Black" panose="020B0A04020102020204" charset="0"/>
                <a:cs typeface="Arial Black" panose="020B0A04020102020204" charset="0"/>
              </a:rPr>
              <a:t>Authentication and Authorization:</a:t>
            </a:r>
            <a:endParaRPr b="1" i="0" lang="en-US">
              <a:solidFill>
                <a:srgbClr val="374151"/>
              </a:solidFill>
              <a:effectLst/>
              <a:latin typeface="Arial Black" panose="020B0A04020102020204" charset="0"/>
              <a:cs typeface="Arial Black" panose="020B0A04020102020204" charset="0"/>
            </a:endParaRPr>
          </a:p>
          <a:p>
            <a:pPr algn="l" lvl="1" marL="457200">
              <a:lnSpc>
                <a:spcPct val="150000"/>
              </a:lnSpc>
            </a:pPr>
            <a:r>
              <a:rPr b="1" i="0" lang="en-US">
                <a:solidFill>
                  <a:srgbClr val="374151"/>
                </a:solidFill>
                <a:effectLst/>
                <a:latin typeface="Stencil" panose="040409050D0802020404" charset="0"/>
                <a:cs typeface="Stencil" panose="040409050D0802020404" charset="0"/>
              </a:rPr>
              <a:t>                              </a:t>
            </a:r>
            <a:r>
              <a:rPr b="0" i="0" lang="en-US">
                <a:solidFill>
                  <a:srgbClr val="374151"/>
                </a:solidFill>
                <a:effectLst/>
                <a:latin typeface="Times New Roman" panose="02020603050405020304" pitchFamily="18" charset="0"/>
                <a:cs typeface="Times New Roman" panose="02020603050405020304" pitchFamily="18" charset="0"/>
              </a:rPr>
              <a:t>Implement user authentication mechanisms to secure user accounts and transactions.</a:t>
            </a:r>
            <a:endParaRPr b="0" i="0" lang="en-US">
              <a:solidFill>
                <a:srgbClr val="374151"/>
              </a:solidFill>
              <a:effectLst/>
              <a:latin typeface="Times New Roman" panose="02020603050405020304" pitchFamily="18" charset="0"/>
              <a:cs typeface="Times New Roman" panose="02020603050405020304" pitchFamily="18" charset="0"/>
            </a:endParaRPr>
          </a:p>
          <a:p>
            <a:pPr algn="l" lvl="1" marL="457200">
              <a:lnSpc>
                <a:spcPct val="150000"/>
              </a:lnSpc>
            </a:pPr>
            <a:r>
              <a:rPr b="0" i="0" lang="en-US">
                <a:solidFill>
                  <a:srgbClr val="374151"/>
                </a:solidFill>
                <a:effectLst/>
                <a:latin typeface="Times New Roman" panose="02020603050405020304" pitchFamily="18" charset="0"/>
                <a:cs typeface="Times New Roman" panose="02020603050405020304" pitchFamily="18" charset="0"/>
              </a:rPr>
              <a:t>Utilize Django's built-in authentication system to handle user registration, login, and password management.</a:t>
            </a: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Wingdings" panose="05000000000000000000" charset="0"/>
              <a:buChar char="Ø"/>
            </a:pPr>
            <a:r>
              <a:rPr b="1" i="0" lang="en-US">
                <a:solidFill>
                  <a:srgbClr val="374151"/>
                </a:solidFill>
                <a:effectLst/>
                <a:latin typeface="Arial Black" panose="020B0A04020102020204" charset="0"/>
                <a:cs typeface="Arial Black" panose="020B0A04020102020204" charset="0"/>
              </a:rPr>
              <a:t>Bus Route Management:</a:t>
            </a:r>
            <a:endParaRPr b="1" i="0" lang="en-US">
              <a:solidFill>
                <a:srgbClr val="374151"/>
              </a:solidFill>
              <a:effectLst/>
              <a:latin typeface="Arial Black" panose="020B0A04020102020204" charset="0"/>
              <a:cs typeface="Arial Black" panose="020B0A04020102020204" charset="0"/>
            </a:endParaRPr>
          </a:p>
          <a:p>
            <a:pPr algn="l" lvl="1" marL="457200">
              <a:lnSpc>
                <a:spcPct val="150000"/>
              </a:lnSpc>
            </a:pPr>
            <a:r>
              <a:rPr b="1" i="0" lang="en-US">
                <a:solidFill>
                  <a:srgbClr val="374151"/>
                </a:solidFill>
                <a:effectLst/>
                <a:latin typeface="Arial Black" panose="020B0A04020102020204" charset="0"/>
                <a:cs typeface="Arial Black" panose="020B0A04020102020204" charset="0"/>
              </a:rPr>
              <a:t>                        </a:t>
            </a:r>
            <a:r>
              <a:rPr b="0" i="0" lang="en-US">
                <a:solidFill>
                  <a:srgbClr val="374151"/>
                </a:solidFill>
                <a:effectLst/>
                <a:latin typeface="Times New Roman" panose="02020603050405020304" pitchFamily="18" charset="0"/>
                <a:cs typeface="Times New Roman" panose="02020603050405020304" pitchFamily="18" charset="0"/>
              </a:rPr>
              <a:t>Create an admin interface for managing bus routes, including adding, editing, and deleting routes.Store route information such as departure city, destination, schedule, and fare in the database.</a:t>
            </a: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Wingdings" panose="05000000000000000000" charset="0"/>
              <a:buChar char="Ø"/>
            </a:pPr>
            <a:r>
              <a:rPr b="1" i="0" lang="en-US">
                <a:solidFill>
                  <a:srgbClr val="374151"/>
                </a:solidFill>
                <a:effectLst/>
                <a:latin typeface="Arial Black" panose="020B0A04020102020204" charset="0"/>
                <a:cs typeface="Arial Black" panose="020B0A04020102020204" charset="0"/>
              </a:rPr>
              <a:t>Seat Availability and Booking:</a:t>
            </a:r>
            <a:endParaRPr b="1" i="0" lang="en-US">
              <a:solidFill>
                <a:srgbClr val="374151"/>
              </a:solidFill>
              <a:effectLst/>
              <a:latin typeface="Arial Black" panose="020B0A04020102020204" charset="0"/>
              <a:cs typeface="Arial Black" panose="020B0A04020102020204" charset="0"/>
            </a:endParaRPr>
          </a:p>
          <a:p>
            <a:pPr algn="l" lvl="1" marL="457200">
              <a:lnSpc>
                <a:spcPct val="150000"/>
              </a:lnSpc>
            </a:pPr>
            <a:r>
              <a:rPr b="0" i="0" lang="en-US">
                <a:solidFill>
                  <a:srgbClr val="374151"/>
                </a:solidFill>
                <a:effectLst/>
                <a:latin typeface="Times New Roman" panose="02020603050405020304" pitchFamily="18" charset="0"/>
                <a:cs typeface="Times New Roman" panose="02020603050405020304" pitchFamily="18" charset="0"/>
              </a:rPr>
              <a:t>                              Integrate a seat reservation system that allows users to view available seats and select their preferred seats for booking.</a:t>
            </a: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3"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6"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37" name="TextBox 2"/>
          <p:cNvSpPr txBox="1"/>
          <p:nvPr/>
        </p:nvSpPr>
        <p:spPr>
          <a:xfrm>
            <a:off x="0" y="753110"/>
            <a:ext cx="8768080" cy="3886835"/>
          </a:xfrm>
          <a:prstGeom prst="rect"/>
          <a:noFill/>
        </p:spPr>
        <p:txBody>
          <a:bodyPr wrap="square">
            <a:noAutofit/>
          </a:bodyPr>
          <a:p>
            <a:pPr algn="l" indent="-285750" lvl="1" marL="742950">
              <a:lnSpc>
                <a:spcPct val="150000"/>
              </a:lnSpc>
              <a:buFont typeface="Wingdings" panose="05000000000000000000" charset="0"/>
              <a:buChar char="Ø"/>
            </a:pPr>
            <a:r>
              <a:rPr b="1" i="0" lang="en-US">
                <a:solidFill>
                  <a:srgbClr val="374151"/>
                </a:solidFill>
                <a:effectLst/>
                <a:latin typeface="Arial Black" panose="020B0A04020102020204" charset="0"/>
                <a:cs typeface="Arial Black" panose="020B0A04020102020204" charset="0"/>
              </a:rPr>
              <a:t>Booking Management:</a:t>
            </a:r>
            <a:endParaRPr b="0" i="0" lang="en-US">
              <a:solidFill>
                <a:srgbClr val="374151"/>
              </a:solidFill>
              <a:effectLst/>
              <a:latin typeface="Times New Roman" panose="02020603050405020304" pitchFamily="18" charset="0"/>
              <a:cs typeface="Times New Roman" panose="02020603050405020304" pitchFamily="18" charset="0"/>
            </a:endParaRPr>
          </a:p>
          <a:p>
            <a:pPr algn="l" lvl="1" marL="457200">
              <a:lnSpc>
                <a:spcPct val="150000"/>
              </a:lnSpc>
            </a:pPr>
            <a:r>
              <a:rPr b="0" i="0" lang="en-US">
                <a:solidFill>
                  <a:srgbClr val="374151"/>
                </a:solidFill>
                <a:effectLst/>
                <a:latin typeface="Times New Roman" panose="02020603050405020304" pitchFamily="18" charset="0"/>
                <a:cs typeface="Times New Roman" panose="02020603050405020304" pitchFamily="18" charset="0"/>
              </a:rPr>
              <a:t>                            Develop an admin dashboard for managing bookings, enabling administrators to view, modify, or cancel reservations as needed.Include features for updating booking details, such as seat allocations, passenger information, and payment status.</a:t>
            </a: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Wingdings" panose="05000000000000000000" charset="0"/>
              <a:buChar char="Ø"/>
            </a:pPr>
            <a:r>
              <a:rPr b="1" i="0" lang="en-US">
                <a:solidFill>
                  <a:srgbClr val="374151"/>
                </a:solidFill>
                <a:effectLst/>
                <a:latin typeface="Arial Black" panose="020B0A04020102020204" charset="0"/>
                <a:cs typeface="Arial Black" panose="020B0A04020102020204" charset="0"/>
              </a:rPr>
              <a:t>Payment Integration:</a:t>
            </a:r>
            <a:endParaRPr b="1" i="0" lang="en-US">
              <a:solidFill>
                <a:srgbClr val="374151"/>
              </a:solidFill>
              <a:effectLst/>
              <a:latin typeface="Arial Black" panose="020B0A04020102020204" charset="0"/>
              <a:cs typeface="Arial Black" panose="020B0A04020102020204" charset="0"/>
            </a:endParaRPr>
          </a:p>
          <a:p>
            <a:pPr algn="l" lvl="1" marL="457200">
              <a:lnSpc>
                <a:spcPct val="150000"/>
              </a:lnSpc>
            </a:pPr>
            <a:r>
              <a:rPr b="0" i="0" lang="en-US">
                <a:solidFill>
                  <a:srgbClr val="374151"/>
                </a:solidFill>
                <a:effectLst/>
                <a:latin typeface="Times New Roman" panose="02020603050405020304" pitchFamily="18" charset="0"/>
                <a:cs typeface="Times New Roman" panose="02020603050405020304" pitchFamily="18" charset="0"/>
              </a:rPr>
              <a:t>                               Integrate with payment gateways (e.g., Stripe, PayPal) to facilitate secure online payments for bookings.Ensure compliance with industry standards and implement encryption protocols to protect sensitive payment information.</a:t>
            </a: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Wingdings" panose="05000000000000000000" charset="0"/>
              <a:buChar char="Ø"/>
            </a:pPr>
            <a:r>
              <a:rPr b="1" i="0" lang="en-US">
                <a:solidFill>
                  <a:srgbClr val="374151"/>
                </a:solidFill>
                <a:effectLst/>
                <a:latin typeface="Arial Black" panose="020B0A04020102020204" charset="0"/>
                <a:cs typeface="Arial Black" panose="020B0A04020102020204" charset="0"/>
              </a:rPr>
              <a:t>Reporting and Analytics:</a:t>
            </a:r>
            <a:endParaRPr b="1" i="0" lang="en-US">
              <a:solidFill>
                <a:srgbClr val="374151"/>
              </a:solidFill>
              <a:effectLst/>
              <a:latin typeface="Arial Black" panose="020B0A04020102020204" charset="0"/>
              <a:cs typeface="Arial Black" panose="020B0A04020102020204" charset="0"/>
            </a:endParaRPr>
          </a:p>
          <a:p>
            <a:pPr algn="l" lvl="1" marL="457200">
              <a:lnSpc>
                <a:spcPct val="150000"/>
              </a:lnSpc>
            </a:pPr>
            <a:r>
              <a:rPr b="0" i="0" lang="en-US">
                <a:solidFill>
                  <a:srgbClr val="374151"/>
                </a:solidFill>
                <a:effectLst/>
                <a:latin typeface="Times New Roman" panose="02020603050405020304" pitchFamily="18" charset="0"/>
                <a:cs typeface="Times New Roman" panose="02020603050405020304" pitchFamily="18" charset="0"/>
              </a:rPr>
              <a:t>                             Develop reporting tools to generate insights on booking trends, revenue, and other key performance metrics.</a:t>
            </a: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8"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60"/>
        <p:cNvGrpSpPr/>
        <p:nvPr/>
      </p:nvGrpSpPr>
      <p:grpSpPr>
        <a:xfrm>
          <a:off x="0" y="0"/>
          <a:ext cx="0" cy="0"/>
          <a:chOff x="0" y="0"/>
          <a:chExt cx="0" cy="0"/>
        </a:xfrm>
      </p:grpSpPr>
      <p:sp>
        <p:nvSpPr>
          <p:cNvPr id="1048639"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Technology Used</a:t>
            </a:r>
            <a:endParaRPr sz="1600" lang="en-IN"/>
          </a:p>
        </p:txBody>
      </p:sp>
      <p:sp>
        <p:nvSpPr>
          <p:cNvPr id="1048640" name="Google Shape;62;g5fab984687_2_0"/>
          <p:cNvSpPr txBox="1"/>
          <p:nvPr/>
        </p:nvSpPr>
        <p:spPr>
          <a:xfrm>
            <a:off x="128063" y="1059160"/>
            <a:ext cx="5314387" cy="3790000"/>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pic>
        <p:nvPicPr>
          <p:cNvPr id="2097158" name="Picture 8"/>
          <p:cNvPicPr>
            <a:picLocks noChangeAspect="1"/>
          </p:cNvPicPr>
          <p:nvPr/>
        </p:nvPicPr>
        <p:blipFill>
          <a:blip xmlns:r="http://schemas.openxmlformats.org/officeDocument/2006/relationships" r:embed="rId6"/>
          <a:stretch>
            <a:fillRect/>
          </a:stretch>
        </p:blipFill>
        <p:spPr>
          <a:xfrm>
            <a:off x="1021171" y="1723257"/>
            <a:ext cx="2956469" cy="2573047"/>
          </a:xfrm>
          <a:prstGeom prst="rect"/>
        </p:spPr>
      </p:pic>
      <p:pic>
        <p:nvPicPr>
          <p:cNvPr id="2097159" name="Picture 10"/>
          <p:cNvPicPr>
            <a:picLocks noChangeAspect="1"/>
          </p:cNvPicPr>
          <p:nvPr/>
        </p:nvPicPr>
        <p:blipFill>
          <a:blip xmlns:r="http://schemas.openxmlformats.org/officeDocument/2006/relationships" r:embed="rId7"/>
          <a:stretch>
            <a:fillRect/>
          </a:stretch>
        </p:blipFill>
        <p:spPr>
          <a:xfrm>
            <a:off x="4564380" y="1712692"/>
            <a:ext cx="4165599" cy="2090952"/>
          </a:xfrm>
          <a:prstGeom prst="rect"/>
        </p:spPr>
      </p:pic>
      <p:sp>
        <p:nvSpPr>
          <p:cNvPr id="1048641" name="TextBox 11"/>
          <p:cNvSpPr txBox="1"/>
          <p:nvPr/>
        </p:nvSpPr>
        <p:spPr>
          <a:xfrm>
            <a:off x="1000361" y="1361511"/>
            <a:ext cx="3318484" cy="307777"/>
          </a:xfrm>
          <a:prstGeom prst="rect"/>
          <a:noFill/>
        </p:spPr>
        <p:txBody>
          <a:bodyPr rtlCol="0" wrap="square">
            <a:spAutoFit/>
          </a:bodyPr>
          <a:p>
            <a:pPr algn="ctr"/>
            <a:r>
              <a:rPr lang="en-US"/>
              <a:t>Front-end</a:t>
            </a:r>
            <a:endParaRPr lang="en-US"/>
          </a:p>
        </p:txBody>
      </p:sp>
      <p:sp>
        <p:nvSpPr>
          <p:cNvPr id="1048642" name="TextBox 12"/>
          <p:cNvSpPr txBox="1"/>
          <p:nvPr/>
        </p:nvSpPr>
        <p:spPr>
          <a:xfrm>
            <a:off x="4865736" y="1287522"/>
            <a:ext cx="3580969" cy="307777"/>
          </a:xfrm>
          <a:prstGeom prst="rect"/>
          <a:noFill/>
        </p:spPr>
        <p:txBody>
          <a:bodyPr rtlCol="0" wrap="square">
            <a:spAutoFit/>
          </a:bodyPr>
          <a:p>
            <a:pPr algn="ctr"/>
            <a:r>
              <a:rPr lang="en-US"/>
              <a:t>Back-end</a:t>
            </a:r>
            <a:endParaRPr lang="en-US"/>
          </a:p>
        </p:txBody>
      </p:sp>
      <p:cxnSp>
        <p:nvCxnSpPr>
          <p:cNvPr id="3145735" name="Straight Connector 5"/>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43"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item1.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3706AB80-2608-47D7-8AC8-FA6BC8A9B27C}">
  <ds:schemaRefs/>
</ds:datastoreItem>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monis</cp:lastModifiedBy>
  <dcterms:created xsi:type="dcterms:W3CDTF">2024-04-04T19:27:00Z</dcterms:created>
  <dcterms:modified xsi:type="dcterms:W3CDTF">2024-04-08T14:17:50Z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03c95663462c4e699b0807d64ffb4c10</vt:lpwstr>
  </property>
  <property fmtid="{D5CDD505-2E9C-101B-9397-08002B2CF9AE}" pid="4" name="KSOProductBuildVer">
    <vt:lpwstr>1033-12.2.0.13489</vt:lpwstr>
  </property>
</Properties>
</file>