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186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Karthika.</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7404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8388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434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7404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186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186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7404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974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606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419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247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2024-09-16T07:21:09Z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