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6" r:id="rId3"/>
    <p:sldId id="258" r:id="rId4"/>
    <p:sldId id="267" r:id="rId5"/>
    <p:sldId id="261" r:id="rId6"/>
    <p:sldId id="262" r:id="rId7"/>
    <p:sldId id="263" r:id="rId8"/>
    <p:sldId id="264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155" autoAdjust="0"/>
    <p:restoredTop sz="94660"/>
  </p:normalViewPr>
  <p:slideViewPr>
    <p:cSldViewPr>
      <p:cViewPr varScale="1">
        <p:scale>
          <a:sx n="68" d="100"/>
          <a:sy n="68" d="100"/>
        </p:scale>
        <p:origin x="-8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7DF-704F-45E5-89DA-FDF14F91108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82D4-2E3A-4DD1-8141-11D7A149BEB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7DF-704F-45E5-89DA-FDF14F91108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82D4-2E3A-4DD1-8141-11D7A149B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7DF-704F-45E5-89DA-FDF14F91108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82D4-2E3A-4DD1-8141-11D7A149B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7DF-704F-45E5-89DA-FDF14F91108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82D4-2E3A-4DD1-8141-11D7A149B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7DF-704F-45E5-89DA-FDF14F91108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82D4-2E3A-4DD1-8141-11D7A149BEB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7DF-704F-45E5-89DA-FDF14F91108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82D4-2E3A-4DD1-8141-11D7A149B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7DF-704F-45E5-89DA-FDF14F91108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82D4-2E3A-4DD1-8141-11D7A149B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7DF-704F-45E5-89DA-FDF14F91108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82D4-2E3A-4DD1-8141-11D7A149B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7DF-704F-45E5-89DA-FDF14F91108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82D4-2E3A-4DD1-8141-11D7A149B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7DF-704F-45E5-89DA-FDF14F91108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82D4-2E3A-4DD1-8141-11D7A149B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7DF-704F-45E5-89DA-FDF14F91108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8CD82D4-2E3A-4DD1-8141-11D7A149BEB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0007DF-704F-45E5-89DA-FDF14F91108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CD82D4-2E3A-4DD1-8141-11D7A149BEB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r-code-generator.com/" TargetMode="External"/><Relationship Id="rId2" Type="http://schemas.openxmlformats.org/officeDocument/2006/relationships/hyperlink" Target="https://www.qrcode-monke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qr.m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0"/>
            <a:ext cx="7572428" cy="282986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SRI RAAJA </a:t>
            </a:r>
            <a:r>
              <a:rPr lang="en-US" sz="3600" b="0" dirty="0" smtClean="0">
                <a:latin typeface="Algerian" pitchFamily="82" charset="0"/>
              </a:rPr>
              <a:t>RAAJAN</a:t>
            </a:r>
            <a:r>
              <a:rPr lang="en-US" sz="3600" dirty="0" smtClean="0">
                <a:latin typeface="Algerian" pitchFamily="82" charset="0"/>
              </a:rPr>
              <a:t> COLLEGE OF ENGINEERING AND TECHNOLOGY</a:t>
            </a:r>
            <a:br>
              <a:rPr lang="en-US" sz="3600" dirty="0" smtClean="0">
                <a:latin typeface="Algerian" pitchFamily="82" charset="0"/>
              </a:rPr>
            </a:br>
            <a:endParaRPr lang="en-US" sz="3600" dirty="0">
              <a:latin typeface="Algerian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4143380"/>
            <a:ext cx="7054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S.GUNAVATHI      au912521106016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K.KARTHIKA        au912521106021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86050" y="3286124"/>
            <a:ext cx="478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QR CODE GENERATER</a:t>
            </a:r>
            <a:endParaRPr lang="en-US" sz="2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A </a:t>
            </a:r>
            <a:r>
              <a:rPr lang="en-US" b="1" dirty="0" smtClean="0"/>
              <a:t>QR code generator</a:t>
            </a:r>
            <a:r>
              <a:rPr lang="en-US" dirty="0" smtClean="0"/>
              <a:t> is a tool that creates a </a:t>
            </a:r>
            <a:r>
              <a:rPr lang="en-US" b="1" dirty="0" smtClean="0"/>
              <a:t>Quick Response (QR) code</a:t>
            </a:r>
            <a:r>
              <a:rPr lang="en-US" dirty="0" smtClean="0"/>
              <a:t> based on input data. A QR code is a type of matrix barcode (two-dimensional barcode) that can store data like text, URLs, contact information, Wi-Fi credentials, and more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</a:t>
            </a:r>
            <a:r>
              <a:rPr lang="en-US" dirty="0" smtClean="0"/>
              <a:t>QR codes can be scanned using a QR code reader on </a:t>
            </a:r>
            <a:r>
              <a:rPr lang="en-US" dirty="0" err="1" smtClean="0"/>
              <a:t>smartphones</a:t>
            </a:r>
            <a:r>
              <a:rPr lang="en-US" dirty="0" smtClean="0"/>
              <a:t>, tablets, or other devices to quickly access the embedded data.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7232"/>
            <a:ext cx="8229600" cy="1143000"/>
          </a:xfrm>
        </p:spPr>
        <p:txBody>
          <a:bodyPr/>
          <a:lstStyle/>
          <a:p>
            <a:pPr lvl="2" algn="l" rtl="0">
              <a:spcBef>
                <a:spcPct val="0"/>
              </a:spcBef>
            </a:pPr>
            <a:r>
              <a:rPr lang="en-US" sz="3600" b="1" dirty="0" smtClean="0"/>
              <a:t> Generate  QR Code</a:t>
            </a:r>
            <a:r>
              <a:rPr lang="en-US" b="1" dirty="0" smtClean="0"/>
              <a:t>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 smtClean="0"/>
              <a:t>can use various online tools to generate a QR code, such as:</a:t>
            </a:r>
          </a:p>
          <a:p>
            <a:r>
              <a:rPr lang="en-US" b="1" dirty="0" err="1" smtClean="0">
                <a:hlinkClick r:id="rId2"/>
              </a:rPr>
              <a:t>QRCode</a:t>
            </a:r>
            <a:r>
              <a:rPr lang="en-US" b="1" dirty="0" smtClean="0">
                <a:hlinkClick r:id="rId2"/>
              </a:rPr>
              <a:t> Monkey</a:t>
            </a:r>
            <a:endParaRPr lang="en-US" dirty="0" smtClean="0"/>
          </a:p>
          <a:p>
            <a:r>
              <a:rPr lang="en-US" b="1" dirty="0" smtClean="0">
                <a:hlinkClick r:id="rId3"/>
              </a:rPr>
              <a:t>QR Code Generator</a:t>
            </a:r>
            <a:endParaRPr lang="en-US" dirty="0" smtClean="0"/>
          </a:p>
          <a:p>
            <a:r>
              <a:rPr lang="en-US" b="1" dirty="0" err="1" smtClean="0">
                <a:hlinkClick r:id="rId4"/>
              </a:rPr>
              <a:t>GoQR.me</a:t>
            </a:r>
            <a:endParaRPr lang="en-US" dirty="0" smtClean="0"/>
          </a:p>
          <a:p>
            <a:r>
              <a:rPr lang="en-US" dirty="0" smtClean="0"/>
              <a:t>These websites allow you to enter the data you want to encode (URL, text, etc.), and they will generate a QR code for you.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7376" y="3244334"/>
            <a:ext cx="2869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Conclusion on QR Codes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Error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QR </a:t>
            </a:r>
            <a:r>
              <a:rPr lang="en-US" dirty="0" smtClean="0"/>
              <a:t>codes include error correction to ensure they can still be read if part of the code is missing or damaged. There are different levels of error correction: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       Low </a:t>
            </a:r>
            <a:r>
              <a:rPr lang="en-US" b="1" dirty="0" smtClean="0"/>
              <a:t>(L)</a:t>
            </a:r>
            <a:r>
              <a:rPr lang="en-US" dirty="0" smtClean="0"/>
              <a:t>: Can restore 7% of the data.</a:t>
            </a:r>
          </a:p>
          <a:p>
            <a:pPr>
              <a:buNone/>
            </a:pPr>
            <a:r>
              <a:rPr lang="en-US" b="1" dirty="0" smtClean="0"/>
              <a:t>              Medium </a:t>
            </a:r>
            <a:r>
              <a:rPr lang="en-US" b="1" dirty="0" smtClean="0"/>
              <a:t>(M)</a:t>
            </a:r>
            <a:r>
              <a:rPr lang="en-US" dirty="0" smtClean="0"/>
              <a:t>: Can restore 15% of the data.</a:t>
            </a:r>
          </a:p>
          <a:p>
            <a:pPr>
              <a:buNone/>
            </a:pPr>
            <a:r>
              <a:rPr lang="en-US" b="1" dirty="0" smtClean="0"/>
              <a:t>              Quartile </a:t>
            </a:r>
            <a:r>
              <a:rPr lang="en-US" b="1" dirty="0" smtClean="0"/>
              <a:t>(Q)</a:t>
            </a:r>
            <a:r>
              <a:rPr lang="en-US" dirty="0" smtClean="0"/>
              <a:t>: Can restore 25% of the data.</a:t>
            </a:r>
          </a:p>
          <a:p>
            <a:pPr>
              <a:buNone/>
            </a:pPr>
            <a:r>
              <a:rPr lang="en-US" b="1" dirty="0" smtClean="0"/>
              <a:t>              High </a:t>
            </a:r>
            <a:r>
              <a:rPr lang="en-US" b="1" dirty="0" smtClean="0"/>
              <a:t>(H)</a:t>
            </a:r>
            <a:r>
              <a:rPr lang="en-US" dirty="0" smtClean="0"/>
              <a:t>: Can restore 30% of the data.</a:t>
            </a:r>
          </a:p>
          <a:p>
            <a:pPr>
              <a:buNone/>
            </a:pPr>
            <a:r>
              <a:rPr lang="en-US" dirty="0" smtClean="0"/>
              <a:t>    The </a:t>
            </a:r>
            <a:r>
              <a:rPr lang="en-US" dirty="0" smtClean="0"/>
              <a:t>higher the error correction level, the larger and denser the QR code becomes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Convert the Image to 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 smtClean="0"/>
              <a:t>can now use several tools to convert your QR code image to a PDF.</a:t>
            </a:r>
          </a:p>
          <a:p>
            <a:r>
              <a:rPr lang="en-US" b="1" dirty="0" smtClean="0"/>
              <a:t>Online Conversion Tools:</a:t>
            </a:r>
            <a:endParaRPr lang="en-US" dirty="0" smtClean="0"/>
          </a:p>
          <a:p>
            <a:pPr lvl="1"/>
            <a:r>
              <a:rPr lang="en-US" b="1" dirty="0" err="1" smtClean="0"/>
              <a:t>ILovePDF</a:t>
            </a:r>
            <a:r>
              <a:rPr lang="en-US" dirty="0" smtClean="0"/>
              <a:t> – Upload your image and convert it into a PDF.</a:t>
            </a:r>
          </a:p>
          <a:p>
            <a:pPr lvl="1"/>
            <a:r>
              <a:rPr lang="en-US" b="1" dirty="0" err="1" smtClean="0"/>
              <a:t>Smallpdf</a:t>
            </a:r>
            <a:r>
              <a:rPr lang="en-US" dirty="0" smtClean="0"/>
              <a:t> – Another simple online tool for converting image files to PDF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Convert the Image to </a:t>
            </a:r>
            <a:r>
              <a:rPr lang="en-US" b="1" dirty="0" smtClean="0"/>
              <a:t>PDF</a:t>
            </a:r>
            <a:r>
              <a:rPr lang="en-US" b="1" dirty="0" smtClean="0"/>
              <a:t> Using Software (Windows/Mac)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928802"/>
            <a:ext cx="8229600" cy="438912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On </a:t>
            </a:r>
            <a:r>
              <a:rPr lang="en-US" b="1" dirty="0" smtClean="0"/>
              <a:t>Windows</a:t>
            </a:r>
            <a:r>
              <a:rPr lang="en-US" dirty="0" smtClean="0"/>
              <a:t>, you can use tools like </a:t>
            </a:r>
            <a:r>
              <a:rPr lang="en-US" b="1" dirty="0" smtClean="0"/>
              <a:t>Microsoft Print to PDF</a:t>
            </a:r>
            <a:r>
              <a:rPr lang="en-US" dirty="0" smtClean="0"/>
              <a:t>. Simply right-click the image, choose </a:t>
            </a:r>
            <a:r>
              <a:rPr lang="en-US" b="1" dirty="0" smtClean="0"/>
              <a:t>Print</a:t>
            </a:r>
            <a:r>
              <a:rPr lang="en-US" dirty="0" smtClean="0"/>
              <a:t>, and select </a:t>
            </a:r>
            <a:r>
              <a:rPr lang="en-US" b="1" dirty="0" smtClean="0"/>
              <a:t>Microsoft Print to PDF</a:t>
            </a:r>
            <a:r>
              <a:rPr lang="en-US" dirty="0" smtClean="0"/>
              <a:t> as the printer.</a:t>
            </a:r>
          </a:p>
          <a:p>
            <a:endParaRPr lang="en-US" dirty="0" smtClean="0"/>
          </a:p>
          <a:p>
            <a:r>
              <a:rPr lang="en-US" dirty="0" smtClean="0"/>
              <a:t>On </a:t>
            </a:r>
            <a:r>
              <a:rPr lang="en-US" b="1" dirty="0" smtClean="0"/>
              <a:t>Mac</a:t>
            </a:r>
            <a:r>
              <a:rPr lang="en-US" dirty="0" smtClean="0"/>
              <a:t>, open the image with </a:t>
            </a:r>
            <a:r>
              <a:rPr lang="en-US" b="1" dirty="0" smtClean="0"/>
              <a:t>Preview</a:t>
            </a:r>
            <a:r>
              <a:rPr lang="en-US" dirty="0" smtClean="0"/>
              <a:t>. Then, go to </a:t>
            </a:r>
            <a:r>
              <a:rPr lang="en-US" b="1" dirty="0" smtClean="0"/>
              <a:t>File &gt; Export as PDF</a:t>
            </a:r>
            <a:r>
              <a:rPr lang="en-US" dirty="0" smtClean="0"/>
              <a:t> to save the QR code as a PDF.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Cases of QR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Marketing</a:t>
            </a:r>
            <a:r>
              <a:rPr lang="en-US" dirty="0" smtClean="0"/>
              <a:t>: QR codes on print ads, business cards, packaging, and signage.</a:t>
            </a:r>
          </a:p>
          <a:p>
            <a:pPr>
              <a:buNone/>
            </a:pPr>
            <a:r>
              <a:rPr lang="en-US" b="1" dirty="0" smtClean="0"/>
              <a:t>    Payments</a:t>
            </a:r>
            <a:r>
              <a:rPr lang="en-US" dirty="0" smtClean="0"/>
              <a:t>: QR codes for mobile payment systems like PayPal, </a:t>
            </a:r>
            <a:r>
              <a:rPr lang="en-US" dirty="0" err="1" smtClean="0"/>
              <a:t>Venmo</a:t>
            </a:r>
            <a:r>
              <a:rPr lang="en-US" dirty="0" smtClean="0"/>
              <a:t>, or Apple Pay.</a:t>
            </a:r>
          </a:p>
          <a:p>
            <a:pPr>
              <a:buNone/>
            </a:pPr>
            <a:r>
              <a:rPr lang="en-US" b="1" dirty="0" smtClean="0"/>
              <a:t>   Product </a:t>
            </a:r>
            <a:r>
              <a:rPr lang="en-US" b="1" dirty="0" smtClean="0"/>
              <a:t>Information</a:t>
            </a:r>
            <a:r>
              <a:rPr lang="en-US" dirty="0" smtClean="0"/>
              <a:t>: For product packaging to link to manuals, warranty info, or instructional videos.</a:t>
            </a:r>
          </a:p>
          <a:p>
            <a:pPr>
              <a:buNone/>
            </a:pPr>
            <a:r>
              <a:rPr lang="en-US" b="1" dirty="0" smtClean="0"/>
              <a:t>   Authentication</a:t>
            </a:r>
            <a:r>
              <a:rPr lang="en-US" dirty="0" smtClean="0"/>
              <a:t>: For two-factor authentication (2FA) in online services.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of QR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Fast </a:t>
            </a:r>
            <a:r>
              <a:rPr lang="en-US" b="1" dirty="0" smtClean="0"/>
              <a:t>and Easy Access</a:t>
            </a:r>
            <a:r>
              <a:rPr lang="en-US" dirty="0" smtClean="0"/>
              <a:t>: Users don’t need to manually type in long URLs or information.</a:t>
            </a:r>
          </a:p>
          <a:p>
            <a:endParaRPr lang="en-US" b="1" dirty="0" smtClean="0"/>
          </a:p>
          <a:p>
            <a:r>
              <a:rPr lang="en-US" b="1" dirty="0" smtClean="0"/>
              <a:t>Compact </a:t>
            </a:r>
            <a:r>
              <a:rPr lang="en-US" b="1" dirty="0" smtClean="0"/>
              <a:t>and Versatile</a:t>
            </a:r>
            <a:r>
              <a:rPr lang="en-US" dirty="0" smtClean="0"/>
              <a:t>: Can store various types of information in a small, </a:t>
            </a:r>
            <a:r>
              <a:rPr lang="en-US" dirty="0" err="1" smtClean="0"/>
              <a:t>scannable</a:t>
            </a:r>
            <a:r>
              <a:rPr lang="en-US" dirty="0" smtClean="0"/>
              <a:t> image.</a:t>
            </a:r>
          </a:p>
          <a:p>
            <a:endParaRPr lang="en-US" b="1" dirty="0" smtClean="0"/>
          </a:p>
          <a:p>
            <a:r>
              <a:rPr lang="en-US" b="1" dirty="0" smtClean="0"/>
              <a:t>Error </a:t>
            </a:r>
            <a:r>
              <a:rPr lang="en-US" b="1" dirty="0" smtClean="0"/>
              <a:t>Recovery</a:t>
            </a:r>
            <a:r>
              <a:rPr lang="en-US" dirty="0" smtClean="0"/>
              <a:t>: The built-in error correction makes them resilient to damage.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 on QR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38912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QR </a:t>
            </a:r>
            <a:r>
              <a:rPr lang="en-US" dirty="0" smtClean="0"/>
              <a:t>codes have become a powerful and versatile tool for encoding information in a compact, </a:t>
            </a:r>
            <a:r>
              <a:rPr lang="en-US" dirty="0" err="1" smtClean="0"/>
              <a:t>scannable</a:t>
            </a:r>
            <a:r>
              <a:rPr lang="en-US" dirty="0" smtClean="0"/>
              <a:t> format. They bridge the gap between the physical and digital worlds by enabling quick access to information through mobile devices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107</TotalTime>
  <Words>541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SRI RAAJA RAAJAN COLLEGE OF ENGINEERING AND TECHNOLOGY </vt:lpstr>
      <vt:lpstr>DEFINITION</vt:lpstr>
      <vt:lpstr> Generate  QR Code: </vt:lpstr>
      <vt:lpstr>Error Correction</vt:lpstr>
      <vt:lpstr>Convert the Image to PDF</vt:lpstr>
      <vt:lpstr>Convert the Image to PDF Using Software (Windows/Mac) </vt:lpstr>
      <vt:lpstr>Use Cases of QR Codes</vt:lpstr>
      <vt:lpstr>Advantages of QR Codes</vt:lpstr>
      <vt:lpstr>Conclusion on QR Codes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 RAAJA RAAJAN COLLEGE OF ENGINEERING AND TECHNOLOGY</dc:title>
  <dc:creator>ECE</dc:creator>
  <cp:lastModifiedBy>ECE</cp:lastModifiedBy>
  <cp:revision>11</cp:revision>
  <dcterms:created xsi:type="dcterms:W3CDTF">2024-11-16T09:29:57Z</dcterms:created>
  <dcterms:modified xsi:type="dcterms:W3CDTF">2024-11-16T11:17:37Z</dcterms:modified>
</cp:coreProperties>
</file>