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KARTHIKA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312213888/asunm1473312213888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