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:</a:t>
            </a:r>
            <a:r>
              <a:rPr altLang="en-GB" sz="2400" lang="en-US"/>
              <a:t> </a:t>
            </a:r>
            <a:r>
              <a:rPr altLang="en-GB" sz="2400" lang="en-US"/>
              <a:t>Karthika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2024-09-05T08:27:11Z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83d01d2f414b406faf12c3900eb1c72d</vt:lpwstr>
  </property>
</Properties>
</file>