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EB Garamond" panose="00000500000000000000" pitchFamily="2" charset="0"/>
      <p:regular r:id="rId15"/>
      <p:bold r:id="rId16"/>
      <p:italic r:id="rId17"/>
      <p:boldItalic r:id="rId18"/>
    </p:embeddedFont>
    <p:embeddedFont>
      <p:font typeface="EB Garamond ExtraBold" panose="00000900000000000000" pitchFamily="2" charset="0"/>
      <p:bold r:id="rId19"/>
      <p:boldItalic r:id="rId20"/>
    </p:embeddedFont>
    <p:embeddedFont>
      <p:font typeface="EB Garamond Medium" panose="00000600000000000000" pitchFamily="2" charset="0"/>
      <p:regular r:id="rId21"/>
      <p:bold r:id="rId22"/>
      <p:italic r:id="rId23"/>
      <p:boldItalic r:id="rId24"/>
    </p:embeddedFont>
    <p:embeddedFont>
      <p:font typeface="Montserrat ExtraBold" panose="00000900000000000000" pitchFamily="2" charset="0"/>
      <p:bold r:id="rId25"/>
      <p:boldItalic r:id="rId26"/>
    </p:embeddedFont>
    <p:embeddedFont>
      <p:font typeface="Public Sans" panose="020B0604020202020204" charset="0"/>
      <p:regular r:id="rId27"/>
      <p:bold r:id="rId28"/>
      <p:italic r:id="rId29"/>
      <p:boldItalic r:id="rId30"/>
    </p:embeddedFont>
    <p:embeddedFont>
      <p:font typeface="Tahoma" panose="020B0604030504040204" pitchFamily="3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g/wVzJmyMG5kAbdOVI1pDzc0Y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microsoft.com/office/2016/11/relationships/changesInfo" Target="changesInfos/changesInfo1.xml"/><Relationship Id="rId21" Type="http://schemas.openxmlformats.org/officeDocument/2006/relationships/font" Target="fonts/font11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ghtlin Angel Stephen" userId="fc27a78106ba3e74" providerId="LiveId" clId="{A5EEA0B8-EA47-40AC-9F25-FB2EE44D1835}"/>
    <pc:docChg chg="modSld">
      <pc:chgData name="Brightlin Angel Stephen" userId="fc27a78106ba3e74" providerId="LiveId" clId="{A5EEA0B8-EA47-40AC-9F25-FB2EE44D1835}" dt="2023-11-24T11:39:53.016" v="2"/>
      <pc:docMkLst>
        <pc:docMk/>
      </pc:docMkLst>
      <pc:sldChg chg="modSp mod">
        <pc:chgData name="Brightlin Angel Stephen" userId="fc27a78106ba3e74" providerId="LiveId" clId="{A5EEA0B8-EA47-40AC-9F25-FB2EE44D1835}" dt="2023-11-24T11:39:53.016" v="2"/>
        <pc:sldMkLst>
          <pc:docMk/>
          <pc:sldMk cId="0" sldId="261"/>
        </pc:sldMkLst>
        <pc:spChg chg="mod">
          <ac:chgData name="Brightlin Angel Stephen" userId="fc27a78106ba3e74" providerId="LiveId" clId="{A5EEA0B8-EA47-40AC-9F25-FB2EE44D1835}" dt="2023-11-24T11:39:53.016" v="2"/>
          <ac:spMkLst>
            <pc:docMk/>
            <pc:sldMk cId="0" sldId="261"/>
            <ac:spMk id="370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57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200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176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1506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510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496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8" name="Google Shape;3698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2352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4" name="Google Shape;3704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515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1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/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/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/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/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/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/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/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/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/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/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/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/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/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/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/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3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102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122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59" Type="http://schemas.openxmlformats.org/officeDocument/2006/relationships/slideLayout" Target="../slideLayouts/slideLayout176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54" Type="http://schemas.openxmlformats.org/officeDocument/2006/relationships/slideLayout" Target="../slideLayouts/slideLayout171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49" Type="http://schemas.openxmlformats.org/officeDocument/2006/relationships/slideLayout" Target="../slideLayouts/slideLayout166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Relationship Id="rId24" Type="http://schemas.openxmlformats.org/officeDocument/2006/relationships/slideLayout" Target="../slideLayouts/slideLayout141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66" Type="http://schemas.openxmlformats.org/officeDocument/2006/relationships/slideLayout" Target="../slideLayouts/slideLayout183.xml"/><Relationship Id="rId87" Type="http://schemas.openxmlformats.org/officeDocument/2006/relationships/slideLayout" Target="../slideLayouts/slideLayout204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56" Type="http://schemas.openxmlformats.org/officeDocument/2006/relationships/slideLayout" Target="../slideLayouts/slideLayout173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42.xml"/><Relationship Id="rId46" Type="http://schemas.openxmlformats.org/officeDocument/2006/relationships/slideLayout" Target="../slideLayouts/slideLayout163.xml"/><Relationship Id="rId67" Type="http://schemas.openxmlformats.org/officeDocument/2006/relationships/slideLayout" Target="../slideLayouts/slideLayout184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62" Type="http://schemas.openxmlformats.org/officeDocument/2006/relationships/slideLayout" Target="../slideLayouts/slideLayout179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111" Type="http://schemas.openxmlformats.org/officeDocument/2006/relationships/slideLayout" Target="../slideLayouts/slideLayout228.xml"/><Relationship Id="rId15" Type="http://schemas.openxmlformats.org/officeDocument/2006/relationships/slideLayout" Target="../slideLayouts/slideLayout132.xml"/><Relationship Id="rId36" Type="http://schemas.openxmlformats.org/officeDocument/2006/relationships/slideLayout" Target="../slideLayouts/slideLayout153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“BLOG WEBSITE”</a:t>
            </a:r>
            <a:endParaRPr dirty="0"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- 4</a:t>
            </a:r>
            <a:endParaRPr/>
          </a:p>
        </p:txBody>
      </p:sp>
      <p:pic>
        <p:nvPicPr>
          <p:cNvPr id="3657" name="Google Shape;3657;p209"/>
          <p:cNvPicPr preferRelativeResize="0"/>
          <p:nvPr/>
        </p:nvPicPr>
        <p:blipFill rotWithShape="1">
          <a:blip r:embed="rId3">
            <a:alphaModFix/>
          </a:blip>
          <a:srcRect l="-43430" t="2430" r="43429" b="-2428"/>
          <a:stretch/>
        </p:blipFill>
        <p:spPr>
          <a:xfrm>
            <a:off x="2219324" y="0"/>
            <a:ext cx="69246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BLOG WEBSITE</a:t>
            </a:r>
            <a:endParaRPr sz="1829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>
            <a:spLocks noGrp="1"/>
          </p:cNvSpPr>
          <p:nvPr>
            <p:ph type="body" idx="1"/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buNone/>
            </a:pPr>
            <a:r>
              <a:rPr lang="en-GB" dirty="0">
                <a:latin typeface="EB Garamond Medium"/>
                <a:ea typeface="EB Garamond Medium"/>
                <a:cs typeface="EB Garamond Medium"/>
                <a:sym typeface="EB Garamond Medium"/>
              </a:rPr>
              <a:t>The purpose of a blogging website is to provide a platform for individuals or organizations to share information, insights, and experiences on a specific topic or range of topics. It serves as a medium for communication, education, and entertainment, allowing authors to connect with an audience, express their ideas, and potentially generate revenue through various monetization strategies. Additionally, a blogging website can establish authority in a niche, foster a sense of community, and contribute to personal or brand development.</a:t>
            </a: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>
            <a:spLocks noGrp="1"/>
          </p:cNvSpPr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 dirty="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to the severs base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url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calls for each element </a:t>
            </a:r>
            <a:endParaRPr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apis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to different low level components</a:t>
            </a:r>
            <a:endParaRPr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apis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1525" y="904875"/>
            <a:ext cx="5314950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934" indent="-342900">
              <a:spcBef>
                <a:spcPts val="509"/>
              </a:spcBef>
              <a:buAutoNum type="arabicPeriod"/>
            </a:pPr>
            <a:r>
              <a:rPr lang="en-GB" dirty="0">
                <a:latin typeface="Tahoma"/>
                <a:cs typeface="Tahoma"/>
              </a:rPr>
              <a:t>Define Your Niche and Purpose</a:t>
            </a:r>
            <a:endParaRPr lang="en-GB" b="1" u="heavy" spc="-5" dirty="0">
              <a:solidFill>
                <a:srgbClr val="095292"/>
              </a:solidFill>
              <a:uFill>
                <a:solidFill>
                  <a:srgbClr val="095292"/>
                </a:solidFill>
              </a:uFill>
              <a:latin typeface="Tahoma"/>
              <a:cs typeface="Tahoma"/>
            </a:endParaRP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Choose a Theme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Create Essential Pages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Configure SEO Settings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Design and Customize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Regularly Update and Maintain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Install Essential Plugins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GB" dirty="0"/>
              <a:t>Set Up a Content Management System (CMS)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Design and Customize:</a:t>
            </a:r>
            <a:endParaRPr lang="en-GB" dirty="0">
              <a:latin typeface="Tahoma"/>
              <a:cs typeface="Tahoma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1" name="Google Shape;3701;p212"/>
          <p:cNvSpPr txBox="1">
            <a:spLocks noGrp="1"/>
          </p:cNvSpPr>
          <p:nvPr>
            <p:ph type="body" idx="2"/>
          </p:nvPr>
        </p:nvSpPr>
        <p:spPr>
          <a:xfrm>
            <a:off x="4089330" y="2112419"/>
            <a:ext cx="2722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US">
                <a:solidFill>
                  <a:srgbClr val="BD8738"/>
                </a:solidFill>
              </a:rPr>
              <a:t>https://github.com/KarthikaKannan11703/NM-AIT-GROUP5</a:t>
            </a:r>
            <a:endParaRPr lang="en-US" dirty="0">
              <a:solidFill>
                <a:srgbClr val="BD873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307</Words>
  <Application>Microsoft Office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Public Sans</vt:lpstr>
      <vt:lpstr>Noto Sans Symbols</vt:lpstr>
      <vt:lpstr>Arial</vt:lpstr>
      <vt:lpstr>Tahoma</vt:lpstr>
      <vt:lpstr>Calibri</vt:lpstr>
      <vt:lpstr>Montserrat ExtraBold</vt:lpstr>
      <vt:lpstr>Arial</vt:lpstr>
      <vt:lpstr>EB Garamond Medium</vt:lpstr>
      <vt:lpstr>EB Garamond ExtraBold</vt:lpstr>
      <vt:lpstr>EB Garamond</vt:lpstr>
      <vt:lpstr>Simple Light</vt:lpstr>
      <vt:lpstr>Simple Light</vt:lpstr>
      <vt:lpstr>PowerPoint Presentation</vt:lpstr>
      <vt:lpstr>BLOG WEBSITE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Brightlin Angel Stephen</cp:lastModifiedBy>
  <cp:revision>3</cp:revision>
  <dcterms:created xsi:type="dcterms:W3CDTF">2020-08-13T11:21:46Z</dcterms:created>
  <dcterms:modified xsi:type="dcterms:W3CDTF">2023-11-24T11:40:14Z</dcterms:modified>
</cp:coreProperties>
</file>