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6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EB Garamond" panose="00000500000000000000" pitchFamily="2" charset="0"/>
      <p:regular r:id="rId15"/>
      <p:bold r:id="rId16"/>
      <p:italic r:id="rId17"/>
      <p:boldItalic r:id="rId18"/>
    </p:embeddedFont>
    <p:embeddedFont>
      <p:font typeface="EB Garamond ExtraBold" panose="00000900000000000000" pitchFamily="2" charset="0"/>
      <p:bold r:id="rId19"/>
      <p:boldItalic r:id="rId20"/>
    </p:embeddedFont>
    <p:embeddedFont>
      <p:font typeface="EB Garamond Medium" panose="00000600000000000000" pitchFamily="2" charset="0"/>
      <p:regular r:id="rId21"/>
      <p:bold r:id="rId22"/>
      <p:italic r:id="rId23"/>
      <p:boldItalic r:id="rId24"/>
    </p:embeddedFont>
    <p:embeddedFont>
      <p:font typeface="Lucida Sans Unicode" panose="020B0602030504020204" pitchFamily="34" charset="0"/>
      <p:regular r:id="rId25"/>
    </p:embeddedFont>
    <p:embeddedFont>
      <p:font typeface="Public Sans" panose="020B0604020202020204" charset="0"/>
      <p:regular r:id="rId26"/>
      <p:bold r:id="rId27"/>
      <p:italic r:id="rId28"/>
      <p:boldItalic r:id="rId29"/>
    </p:embeddedFont>
    <p:embeddedFont>
      <p:font typeface="Tahoma" panose="020B0604030504040204" pitchFamily="3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jkf+797k21yl9NvNJa7HoRry/5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5CD8B-8379-4346-B697-FF005FB4B97D}">
  <a:tblStyle styleId="{8645CD8B-8379-4346-B697-FF005FB4B97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67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21" Type="http://schemas.openxmlformats.org/officeDocument/2006/relationships/font" Target="fonts/font11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customschemas.google.com/relationships/presentationmetadata" Target="metadata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ghtlin Angel Stephen" userId="fc27a78106ba3e74" providerId="LiveId" clId="{FAD387CA-07F1-43E1-AB60-F885A2414151}"/>
    <pc:docChg chg="modSld">
      <pc:chgData name="Brightlin Angel Stephen" userId="fc27a78106ba3e74" providerId="LiveId" clId="{FAD387CA-07F1-43E1-AB60-F885A2414151}" dt="2023-11-24T11:40:35.064" v="1"/>
      <pc:docMkLst>
        <pc:docMk/>
      </pc:docMkLst>
      <pc:sldChg chg="modSp mod">
        <pc:chgData name="Brightlin Angel Stephen" userId="fc27a78106ba3e74" providerId="LiveId" clId="{FAD387CA-07F1-43E1-AB60-F885A2414151}" dt="2023-11-24T11:40:35.064" v="1"/>
        <pc:sldMkLst>
          <pc:docMk/>
          <pc:sldMk cId="0" sldId="261"/>
        </pc:sldMkLst>
        <pc:spChg chg="mod">
          <ac:chgData name="Brightlin Angel Stephen" userId="fc27a78106ba3e74" providerId="LiveId" clId="{FAD387CA-07F1-43E1-AB60-F885A2414151}" dt="2023-11-24T11:40:35.064" v="1"/>
          <ac:spMkLst>
            <pc:docMk/>
            <pc:sldMk cId="0" sldId="261"/>
            <ac:spMk id="370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3305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p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53" name="Google Shape;3653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6212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0" name="Google Shape;3660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38927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g2139c0385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8" name="Google Shape;3668;g2139c0385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548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8" name="Google Shape;3678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0218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4" name="Google Shape;3684;g2139c03855d_0_1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5" name="Google Shape;3685;g2139c03855d_0_1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2420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9" name="Google Shape;3699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57130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5" name="Google Shape;3705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39575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2.png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33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7" r="20566" b="4593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1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1" name="Google Shape;1831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1832" name="Google Shape;1832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33" name="Google Shape;1833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34" name="Google Shape;1834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35" name="Google Shape;1835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36" name="Google Shape;1836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37" name="Google Shape;1837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9" name="Google Shape;1839;g1f5d965ad35_0_184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0" name="Google Shape;1840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1" name="Google Shape;1841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" name="Google Shape;1843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" name="Google Shape;1844;g1f5d965ad35_0_184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5" name="Google Shape;1845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6" name="Google Shape;1846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7" name="Google Shape;1847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8" name="Google Shape;1848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5" r="1748" b="8546"/>
          <a:stretch/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>
            <a:alphaModFix/>
          </a:blip>
          <a:srcRect l="16977" t="14935" r="19505" b="5407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5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>
            <a:alphaModFix/>
          </a:blip>
          <a:srcRect l="20636" r="24169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2" cy="4154882"/>
            <a:chOff x="2119847" y="-36707"/>
            <a:chExt cx="5217080" cy="5217080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2" cy="4154882"/>
            <a:chOff x="2119847" y="-36707"/>
            <a:chExt cx="5217080" cy="5217080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1" cy="825182"/>
            <a:chOff x="2257325" y="1871217"/>
            <a:chExt cx="560401" cy="825182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1" cy="825182"/>
            <a:chOff x="6326276" y="1871217"/>
            <a:chExt cx="560401" cy="825182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1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1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1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1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1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86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>
            <a:alphaModFix/>
          </a:blip>
          <a:srcRect l="6267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>
            <a:alphaModFix/>
          </a:blip>
          <a:srcRect l="6267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>
            <a:alphaModFix/>
          </a:blip>
          <a:srcRect l="11596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>
            <a:alphaModFix/>
          </a:blip>
          <a:srcRect l="11596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>
            <a:alphaModFix/>
          </a:blip>
          <a:srcRect l="16484" t="8799" r="16531" b="52399"/>
          <a:stretch/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3"/>
          <a:stretch/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>
            <a:alphaModFix/>
          </a:blip>
          <a:srcRect t="-454" b="47599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>
            <a:alphaModFix/>
          </a:blip>
          <a:srcRect t="-454" b="47599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3" b="12613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8" r="20562" b="45931"/>
          <a:stretch/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2"/>
          <a:stretch/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l="20639" r="24166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2" r="1749" b="8552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117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l="16974" t="14937" r="19507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l="6267" r="24760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l="6267" r="24760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16487" t="8800" r="16531" b="52399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3.xml"/><Relationship Id="rId117" Type="http://schemas.openxmlformats.org/officeDocument/2006/relationships/slideLayout" Target="../slideLayouts/slideLayout234.xml"/><Relationship Id="rId21" Type="http://schemas.openxmlformats.org/officeDocument/2006/relationships/slideLayout" Target="../slideLayouts/slideLayout138.xml"/><Relationship Id="rId42" Type="http://schemas.openxmlformats.org/officeDocument/2006/relationships/slideLayout" Target="../slideLayouts/slideLayout159.xml"/><Relationship Id="rId47" Type="http://schemas.openxmlformats.org/officeDocument/2006/relationships/slideLayout" Target="../slideLayouts/slideLayout164.xml"/><Relationship Id="rId63" Type="http://schemas.openxmlformats.org/officeDocument/2006/relationships/slideLayout" Target="../slideLayouts/slideLayout180.xml"/><Relationship Id="rId68" Type="http://schemas.openxmlformats.org/officeDocument/2006/relationships/slideLayout" Target="../slideLayouts/slideLayout185.xml"/><Relationship Id="rId84" Type="http://schemas.openxmlformats.org/officeDocument/2006/relationships/slideLayout" Target="../slideLayouts/slideLayout201.xml"/><Relationship Id="rId89" Type="http://schemas.openxmlformats.org/officeDocument/2006/relationships/slideLayout" Target="../slideLayouts/slideLayout206.xml"/><Relationship Id="rId112" Type="http://schemas.openxmlformats.org/officeDocument/2006/relationships/slideLayout" Target="../slideLayouts/slideLayout229.xml"/><Relationship Id="rId16" Type="http://schemas.openxmlformats.org/officeDocument/2006/relationships/slideLayout" Target="../slideLayouts/slideLayout133.xml"/><Relationship Id="rId107" Type="http://schemas.openxmlformats.org/officeDocument/2006/relationships/slideLayout" Target="../slideLayouts/slideLayout224.xml"/><Relationship Id="rId11" Type="http://schemas.openxmlformats.org/officeDocument/2006/relationships/slideLayout" Target="../slideLayouts/slideLayout128.xml"/><Relationship Id="rId32" Type="http://schemas.openxmlformats.org/officeDocument/2006/relationships/slideLayout" Target="../slideLayouts/slideLayout149.xml"/><Relationship Id="rId37" Type="http://schemas.openxmlformats.org/officeDocument/2006/relationships/slideLayout" Target="../slideLayouts/slideLayout154.xml"/><Relationship Id="rId53" Type="http://schemas.openxmlformats.org/officeDocument/2006/relationships/slideLayout" Target="../slideLayouts/slideLayout170.xml"/><Relationship Id="rId58" Type="http://schemas.openxmlformats.org/officeDocument/2006/relationships/slideLayout" Target="../slideLayouts/slideLayout175.xml"/><Relationship Id="rId74" Type="http://schemas.openxmlformats.org/officeDocument/2006/relationships/slideLayout" Target="../slideLayouts/slideLayout191.xml"/><Relationship Id="rId79" Type="http://schemas.openxmlformats.org/officeDocument/2006/relationships/slideLayout" Target="../slideLayouts/slideLayout196.xml"/><Relationship Id="rId102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122.xml"/><Relationship Id="rId90" Type="http://schemas.openxmlformats.org/officeDocument/2006/relationships/slideLayout" Target="../slideLayouts/slideLayout207.xml"/><Relationship Id="rId95" Type="http://schemas.openxmlformats.org/officeDocument/2006/relationships/slideLayout" Target="../slideLayouts/slideLayout212.xml"/><Relationship Id="rId22" Type="http://schemas.openxmlformats.org/officeDocument/2006/relationships/slideLayout" Target="../slideLayouts/slideLayout139.xml"/><Relationship Id="rId27" Type="http://schemas.openxmlformats.org/officeDocument/2006/relationships/slideLayout" Target="../slideLayouts/slideLayout144.xml"/><Relationship Id="rId43" Type="http://schemas.openxmlformats.org/officeDocument/2006/relationships/slideLayout" Target="../slideLayouts/slideLayout160.xml"/><Relationship Id="rId48" Type="http://schemas.openxmlformats.org/officeDocument/2006/relationships/slideLayout" Target="../slideLayouts/slideLayout165.xml"/><Relationship Id="rId64" Type="http://schemas.openxmlformats.org/officeDocument/2006/relationships/slideLayout" Target="../slideLayouts/slideLayout181.xml"/><Relationship Id="rId69" Type="http://schemas.openxmlformats.org/officeDocument/2006/relationships/slideLayout" Target="../slideLayouts/slideLayout186.xml"/><Relationship Id="rId113" Type="http://schemas.openxmlformats.org/officeDocument/2006/relationships/slideLayout" Target="../slideLayouts/slideLayout230.xml"/><Relationship Id="rId118" Type="http://schemas.openxmlformats.org/officeDocument/2006/relationships/theme" Target="../theme/theme2.xml"/><Relationship Id="rId80" Type="http://schemas.openxmlformats.org/officeDocument/2006/relationships/slideLayout" Target="../slideLayouts/slideLayout197.xml"/><Relationship Id="rId85" Type="http://schemas.openxmlformats.org/officeDocument/2006/relationships/slideLayout" Target="../slideLayouts/slideLayout202.xml"/><Relationship Id="rId12" Type="http://schemas.openxmlformats.org/officeDocument/2006/relationships/slideLayout" Target="../slideLayouts/slideLayout129.xml"/><Relationship Id="rId17" Type="http://schemas.openxmlformats.org/officeDocument/2006/relationships/slideLayout" Target="../slideLayouts/slideLayout134.xml"/><Relationship Id="rId33" Type="http://schemas.openxmlformats.org/officeDocument/2006/relationships/slideLayout" Target="../slideLayouts/slideLayout150.xml"/><Relationship Id="rId38" Type="http://schemas.openxmlformats.org/officeDocument/2006/relationships/slideLayout" Target="../slideLayouts/slideLayout155.xml"/><Relationship Id="rId59" Type="http://schemas.openxmlformats.org/officeDocument/2006/relationships/slideLayout" Target="../slideLayouts/slideLayout176.xml"/><Relationship Id="rId103" Type="http://schemas.openxmlformats.org/officeDocument/2006/relationships/slideLayout" Target="../slideLayouts/slideLayout220.xml"/><Relationship Id="rId108" Type="http://schemas.openxmlformats.org/officeDocument/2006/relationships/slideLayout" Target="../slideLayouts/slideLayout225.xml"/><Relationship Id="rId54" Type="http://schemas.openxmlformats.org/officeDocument/2006/relationships/slideLayout" Target="../slideLayouts/slideLayout171.xml"/><Relationship Id="rId70" Type="http://schemas.openxmlformats.org/officeDocument/2006/relationships/slideLayout" Target="../slideLayouts/slideLayout187.xml"/><Relationship Id="rId75" Type="http://schemas.openxmlformats.org/officeDocument/2006/relationships/slideLayout" Target="../slideLayouts/slideLayout192.xml"/><Relationship Id="rId91" Type="http://schemas.openxmlformats.org/officeDocument/2006/relationships/slideLayout" Target="../slideLayouts/slideLayout208.xml"/><Relationship Id="rId96" Type="http://schemas.openxmlformats.org/officeDocument/2006/relationships/slideLayout" Target="../slideLayouts/slideLayout213.xml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23" Type="http://schemas.openxmlformats.org/officeDocument/2006/relationships/slideLayout" Target="../slideLayouts/slideLayout140.xml"/><Relationship Id="rId28" Type="http://schemas.openxmlformats.org/officeDocument/2006/relationships/slideLayout" Target="../slideLayouts/slideLayout145.xml"/><Relationship Id="rId49" Type="http://schemas.openxmlformats.org/officeDocument/2006/relationships/slideLayout" Target="../slideLayouts/slideLayout166.xml"/><Relationship Id="rId114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127.xml"/><Relationship Id="rId31" Type="http://schemas.openxmlformats.org/officeDocument/2006/relationships/slideLayout" Target="../slideLayouts/slideLayout148.xml"/><Relationship Id="rId44" Type="http://schemas.openxmlformats.org/officeDocument/2006/relationships/slideLayout" Target="../slideLayouts/slideLayout161.xml"/><Relationship Id="rId52" Type="http://schemas.openxmlformats.org/officeDocument/2006/relationships/slideLayout" Target="../slideLayouts/slideLayout169.xml"/><Relationship Id="rId60" Type="http://schemas.openxmlformats.org/officeDocument/2006/relationships/slideLayout" Target="../slideLayouts/slideLayout177.xml"/><Relationship Id="rId65" Type="http://schemas.openxmlformats.org/officeDocument/2006/relationships/slideLayout" Target="../slideLayouts/slideLayout182.xml"/><Relationship Id="rId73" Type="http://schemas.openxmlformats.org/officeDocument/2006/relationships/slideLayout" Target="../slideLayouts/slideLayout190.xml"/><Relationship Id="rId78" Type="http://schemas.openxmlformats.org/officeDocument/2006/relationships/slideLayout" Target="../slideLayouts/slideLayout195.xml"/><Relationship Id="rId81" Type="http://schemas.openxmlformats.org/officeDocument/2006/relationships/slideLayout" Target="../slideLayouts/slideLayout198.xml"/><Relationship Id="rId86" Type="http://schemas.openxmlformats.org/officeDocument/2006/relationships/slideLayout" Target="../slideLayouts/slideLayout203.xml"/><Relationship Id="rId94" Type="http://schemas.openxmlformats.org/officeDocument/2006/relationships/slideLayout" Target="../slideLayouts/slideLayout211.xml"/><Relationship Id="rId99" Type="http://schemas.openxmlformats.org/officeDocument/2006/relationships/slideLayout" Target="../slideLayouts/slideLayout216.xml"/><Relationship Id="rId101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Relationship Id="rId13" Type="http://schemas.openxmlformats.org/officeDocument/2006/relationships/slideLayout" Target="../slideLayouts/slideLayout130.xml"/><Relationship Id="rId18" Type="http://schemas.openxmlformats.org/officeDocument/2006/relationships/slideLayout" Target="../slideLayouts/slideLayout135.xml"/><Relationship Id="rId39" Type="http://schemas.openxmlformats.org/officeDocument/2006/relationships/slideLayout" Target="../slideLayouts/slideLayout156.xml"/><Relationship Id="rId109" Type="http://schemas.openxmlformats.org/officeDocument/2006/relationships/slideLayout" Target="../slideLayouts/slideLayout226.xml"/><Relationship Id="rId34" Type="http://schemas.openxmlformats.org/officeDocument/2006/relationships/slideLayout" Target="../slideLayouts/slideLayout151.xml"/><Relationship Id="rId50" Type="http://schemas.openxmlformats.org/officeDocument/2006/relationships/slideLayout" Target="../slideLayouts/slideLayout167.xml"/><Relationship Id="rId55" Type="http://schemas.openxmlformats.org/officeDocument/2006/relationships/slideLayout" Target="../slideLayouts/slideLayout172.xml"/><Relationship Id="rId76" Type="http://schemas.openxmlformats.org/officeDocument/2006/relationships/slideLayout" Target="../slideLayouts/slideLayout193.xml"/><Relationship Id="rId97" Type="http://schemas.openxmlformats.org/officeDocument/2006/relationships/slideLayout" Target="../slideLayouts/slideLayout214.xml"/><Relationship Id="rId104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124.xml"/><Relationship Id="rId71" Type="http://schemas.openxmlformats.org/officeDocument/2006/relationships/slideLayout" Target="../slideLayouts/slideLayout188.xml"/><Relationship Id="rId92" Type="http://schemas.openxmlformats.org/officeDocument/2006/relationships/slideLayout" Target="../slideLayouts/slideLayout209.xml"/><Relationship Id="rId2" Type="http://schemas.openxmlformats.org/officeDocument/2006/relationships/slideLayout" Target="../slideLayouts/slideLayout119.xml"/><Relationship Id="rId29" Type="http://schemas.openxmlformats.org/officeDocument/2006/relationships/slideLayout" Target="../slideLayouts/slideLayout146.xml"/><Relationship Id="rId24" Type="http://schemas.openxmlformats.org/officeDocument/2006/relationships/slideLayout" Target="../slideLayouts/slideLayout141.xml"/><Relationship Id="rId40" Type="http://schemas.openxmlformats.org/officeDocument/2006/relationships/slideLayout" Target="../slideLayouts/slideLayout157.xml"/><Relationship Id="rId45" Type="http://schemas.openxmlformats.org/officeDocument/2006/relationships/slideLayout" Target="../slideLayouts/slideLayout162.xml"/><Relationship Id="rId66" Type="http://schemas.openxmlformats.org/officeDocument/2006/relationships/slideLayout" Target="../slideLayouts/slideLayout183.xml"/><Relationship Id="rId87" Type="http://schemas.openxmlformats.org/officeDocument/2006/relationships/slideLayout" Target="../slideLayouts/slideLayout204.xml"/><Relationship Id="rId110" Type="http://schemas.openxmlformats.org/officeDocument/2006/relationships/slideLayout" Target="../slideLayouts/slideLayout227.xml"/><Relationship Id="rId115" Type="http://schemas.openxmlformats.org/officeDocument/2006/relationships/slideLayout" Target="../slideLayouts/slideLayout232.xml"/><Relationship Id="rId61" Type="http://schemas.openxmlformats.org/officeDocument/2006/relationships/slideLayout" Target="../slideLayouts/slideLayout178.xml"/><Relationship Id="rId82" Type="http://schemas.openxmlformats.org/officeDocument/2006/relationships/slideLayout" Target="../slideLayouts/slideLayout199.xml"/><Relationship Id="rId19" Type="http://schemas.openxmlformats.org/officeDocument/2006/relationships/slideLayout" Target="../slideLayouts/slideLayout136.xml"/><Relationship Id="rId14" Type="http://schemas.openxmlformats.org/officeDocument/2006/relationships/slideLayout" Target="../slideLayouts/slideLayout131.xml"/><Relationship Id="rId30" Type="http://schemas.openxmlformats.org/officeDocument/2006/relationships/slideLayout" Target="../slideLayouts/slideLayout147.xml"/><Relationship Id="rId35" Type="http://schemas.openxmlformats.org/officeDocument/2006/relationships/slideLayout" Target="../slideLayouts/slideLayout152.xml"/><Relationship Id="rId56" Type="http://schemas.openxmlformats.org/officeDocument/2006/relationships/slideLayout" Target="../slideLayouts/slideLayout173.xml"/><Relationship Id="rId77" Type="http://schemas.openxmlformats.org/officeDocument/2006/relationships/slideLayout" Target="../slideLayouts/slideLayout194.xml"/><Relationship Id="rId100" Type="http://schemas.openxmlformats.org/officeDocument/2006/relationships/slideLayout" Target="../slideLayouts/slideLayout217.xml"/><Relationship Id="rId105" Type="http://schemas.openxmlformats.org/officeDocument/2006/relationships/slideLayout" Target="../slideLayouts/slideLayout222.xml"/><Relationship Id="rId8" Type="http://schemas.openxmlformats.org/officeDocument/2006/relationships/slideLayout" Target="../slideLayouts/slideLayout125.xml"/><Relationship Id="rId51" Type="http://schemas.openxmlformats.org/officeDocument/2006/relationships/slideLayout" Target="../slideLayouts/slideLayout168.xml"/><Relationship Id="rId72" Type="http://schemas.openxmlformats.org/officeDocument/2006/relationships/slideLayout" Target="../slideLayouts/slideLayout189.xml"/><Relationship Id="rId93" Type="http://schemas.openxmlformats.org/officeDocument/2006/relationships/slideLayout" Target="../slideLayouts/slideLayout210.xml"/><Relationship Id="rId98" Type="http://schemas.openxmlformats.org/officeDocument/2006/relationships/slideLayout" Target="../slideLayouts/slideLayout215.xml"/><Relationship Id="rId3" Type="http://schemas.openxmlformats.org/officeDocument/2006/relationships/slideLayout" Target="../slideLayouts/slideLayout120.xml"/><Relationship Id="rId25" Type="http://schemas.openxmlformats.org/officeDocument/2006/relationships/slideLayout" Target="../slideLayouts/slideLayout142.xml"/><Relationship Id="rId46" Type="http://schemas.openxmlformats.org/officeDocument/2006/relationships/slideLayout" Target="../slideLayouts/slideLayout163.xml"/><Relationship Id="rId67" Type="http://schemas.openxmlformats.org/officeDocument/2006/relationships/slideLayout" Target="../slideLayouts/slideLayout184.xml"/><Relationship Id="rId116" Type="http://schemas.openxmlformats.org/officeDocument/2006/relationships/slideLayout" Target="../slideLayouts/slideLayout233.xml"/><Relationship Id="rId20" Type="http://schemas.openxmlformats.org/officeDocument/2006/relationships/slideLayout" Target="../slideLayouts/slideLayout137.xml"/><Relationship Id="rId41" Type="http://schemas.openxmlformats.org/officeDocument/2006/relationships/slideLayout" Target="../slideLayouts/slideLayout158.xml"/><Relationship Id="rId62" Type="http://schemas.openxmlformats.org/officeDocument/2006/relationships/slideLayout" Target="../slideLayouts/slideLayout179.xml"/><Relationship Id="rId83" Type="http://schemas.openxmlformats.org/officeDocument/2006/relationships/slideLayout" Target="../slideLayouts/slideLayout200.xml"/><Relationship Id="rId88" Type="http://schemas.openxmlformats.org/officeDocument/2006/relationships/slideLayout" Target="../slideLayouts/slideLayout205.xml"/><Relationship Id="rId111" Type="http://schemas.openxmlformats.org/officeDocument/2006/relationships/slideLayout" Target="../slideLayouts/slideLayout228.xml"/><Relationship Id="rId15" Type="http://schemas.openxmlformats.org/officeDocument/2006/relationships/slideLayout" Target="../slideLayouts/slideLayout132.xml"/><Relationship Id="rId36" Type="http://schemas.openxmlformats.org/officeDocument/2006/relationships/slideLayout" Target="../slideLayouts/slideLayout153.xml"/><Relationship Id="rId57" Type="http://schemas.openxmlformats.org/officeDocument/2006/relationships/slideLayout" Target="../slideLayouts/slideLayout174.xml"/><Relationship Id="rId106" Type="http://schemas.openxmlformats.org/officeDocument/2006/relationships/slideLayout" Target="../slideLayouts/slideLayout2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  <p:sldLayoutId id="2147483799" r:id="rId33"/>
    <p:sldLayoutId id="2147483800" r:id="rId34"/>
    <p:sldLayoutId id="2147483801" r:id="rId35"/>
    <p:sldLayoutId id="2147483802" r:id="rId36"/>
    <p:sldLayoutId id="2147483803" r:id="rId37"/>
    <p:sldLayoutId id="2147483804" r:id="rId38"/>
    <p:sldLayoutId id="2147483805" r:id="rId39"/>
    <p:sldLayoutId id="2147483806" r:id="rId40"/>
    <p:sldLayoutId id="2147483807" r:id="rId41"/>
    <p:sldLayoutId id="2147483808" r:id="rId42"/>
    <p:sldLayoutId id="2147483809" r:id="rId43"/>
    <p:sldLayoutId id="2147483810" r:id="rId44"/>
    <p:sldLayoutId id="2147483811" r:id="rId45"/>
    <p:sldLayoutId id="2147483812" r:id="rId46"/>
    <p:sldLayoutId id="2147483813" r:id="rId47"/>
    <p:sldLayoutId id="2147483814" r:id="rId48"/>
    <p:sldLayoutId id="2147483815" r:id="rId49"/>
    <p:sldLayoutId id="2147483816" r:id="rId50"/>
    <p:sldLayoutId id="2147483817" r:id="rId51"/>
    <p:sldLayoutId id="2147483818" r:id="rId52"/>
    <p:sldLayoutId id="2147483819" r:id="rId53"/>
    <p:sldLayoutId id="2147483820" r:id="rId54"/>
    <p:sldLayoutId id="2147483821" r:id="rId55"/>
    <p:sldLayoutId id="2147483822" r:id="rId56"/>
    <p:sldLayoutId id="2147483823" r:id="rId57"/>
    <p:sldLayoutId id="2147483824" r:id="rId58"/>
    <p:sldLayoutId id="2147483825" r:id="rId59"/>
    <p:sldLayoutId id="2147483826" r:id="rId60"/>
    <p:sldLayoutId id="2147483827" r:id="rId61"/>
    <p:sldLayoutId id="2147483828" r:id="rId62"/>
    <p:sldLayoutId id="2147483829" r:id="rId63"/>
    <p:sldLayoutId id="2147483830" r:id="rId64"/>
    <p:sldLayoutId id="2147483831" r:id="rId65"/>
    <p:sldLayoutId id="2147483832" r:id="rId66"/>
    <p:sldLayoutId id="2147483833" r:id="rId67"/>
    <p:sldLayoutId id="2147483834" r:id="rId68"/>
    <p:sldLayoutId id="2147483835" r:id="rId69"/>
    <p:sldLayoutId id="2147483836" r:id="rId70"/>
    <p:sldLayoutId id="2147483837" r:id="rId71"/>
    <p:sldLayoutId id="2147483838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44" r:id="rId78"/>
    <p:sldLayoutId id="2147483845" r:id="rId79"/>
    <p:sldLayoutId id="2147483846" r:id="rId80"/>
    <p:sldLayoutId id="2147483847" r:id="rId81"/>
    <p:sldLayoutId id="2147483848" r:id="rId82"/>
    <p:sldLayoutId id="2147483849" r:id="rId83"/>
    <p:sldLayoutId id="2147483850" r:id="rId84"/>
    <p:sldLayoutId id="2147483851" r:id="rId85"/>
    <p:sldLayoutId id="2147483852" r:id="rId86"/>
    <p:sldLayoutId id="2147483853" r:id="rId87"/>
    <p:sldLayoutId id="2147483854" r:id="rId88"/>
    <p:sldLayoutId id="2147483855" r:id="rId89"/>
    <p:sldLayoutId id="2147483856" r:id="rId90"/>
    <p:sldLayoutId id="2147483857" r:id="rId91"/>
    <p:sldLayoutId id="2147483858" r:id="rId92"/>
    <p:sldLayoutId id="2147483859" r:id="rId93"/>
    <p:sldLayoutId id="2147483860" r:id="rId94"/>
    <p:sldLayoutId id="2147483861" r:id="rId95"/>
    <p:sldLayoutId id="2147483862" r:id="rId96"/>
    <p:sldLayoutId id="2147483863" r:id="rId97"/>
    <p:sldLayoutId id="2147483864" r:id="rId98"/>
    <p:sldLayoutId id="2147483865" r:id="rId99"/>
    <p:sldLayoutId id="2147483866" r:id="rId100"/>
    <p:sldLayoutId id="2147483867" r:id="rId101"/>
    <p:sldLayoutId id="2147483868" r:id="rId102"/>
    <p:sldLayoutId id="2147483869" r:id="rId103"/>
    <p:sldLayoutId id="2147483870" r:id="rId104"/>
    <p:sldLayoutId id="2147483871" r:id="rId105"/>
    <p:sldLayoutId id="2147483872" r:id="rId106"/>
    <p:sldLayoutId id="2147483873" r:id="rId107"/>
    <p:sldLayoutId id="2147483874" r:id="rId108"/>
    <p:sldLayoutId id="2147483875" r:id="rId109"/>
    <p:sldLayoutId id="2147483876" r:id="rId110"/>
    <p:sldLayoutId id="2147483877" r:id="rId111"/>
    <p:sldLayoutId id="2147483878" r:id="rId112"/>
    <p:sldLayoutId id="2147483879" r:id="rId113"/>
    <p:sldLayoutId id="2147483880" r:id="rId114"/>
    <p:sldLayoutId id="2147483881" r:id="rId115"/>
    <p:sldLayoutId id="2147483882" r:id="rId116"/>
    <p:sldLayoutId id="2147483883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209"/>
          <p:cNvSpPr txBox="1">
            <a:spLocks noGrp="1"/>
          </p:cNvSpPr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“BLOG WEBSITE”</a:t>
            </a:r>
            <a:endParaRPr dirty="0"/>
          </a:p>
        </p:txBody>
      </p:sp>
      <p:sp>
        <p:nvSpPr>
          <p:cNvPr id="3656" name="Google Shape;3656;p209"/>
          <p:cNvSpPr txBox="1">
            <a:spLocks noGrp="1"/>
          </p:cNvSpPr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- 5</a:t>
            </a:r>
            <a:endParaRPr/>
          </a:p>
        </p:txBody>
      </p:sp>
      <p:pic>
        <p:nvPicPr>
          <p:cNvPr id="3657" name="Google Shape;3657;p209"/>
          <p:cNvPicPr preferRelativeResize="0"/>
          <p:nvPr/>
        </p:nvPicPr>
        <p:blipFill rotWithShape="1">
          <a:blip r:embed="rId3">
            <a:alphaModFix/>
          </a:blip>
          <a:srcRect l="-43430" t="2430" r="43429" b="-2428"/>
          <a:stretch/>
        </p:blipFill>
        <p:spPr>
          <a:xfrm>
            <a:off x="3872204" y="0"/>
            <a:ext cx="527179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" name="Google Shape;3662;p2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</a:pPr>
            <a:r>
              <a:rPr lang="en-US" sz="1829" dirty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BLOG WEBSITE</a:t>
            </a:r>
            <a:endParaRPr sz="1829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63" name="Google Shape;3663;p210"/>
          <p:cNvSpPr txBox="1">
            <a:spLocks noGrp="1"/>
          </p:cNvSpPr>
          <p:nvPr>
            <p:ph type="body" idx="1"/>
          </p:nvPr>
        </p:nvSpPr>
        <p:spPr>
          <a:xfrm>
            <a:off x="144710" y="1295658"/>
            <a:ext cx="4548587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buNone/>
            </a:pPr>
            <a:r>
              <a:rPr lang="en-GB" dirty="0">
                <a:latin typeface="EB Garamond Medium"/>
                <a:ea typeface="EB Garamond Medium"/>
                <a:cs typeface="EB Garamond Medium"/>
                <a:sym typeface="EB Garamond Medium"/>
              </a:rPr>
              <a:t>An blogging website is basically a informative website it holds many important and informative contents. And the user can easily handle the website they can post , comment, read and like the content they like.</a:t>
            </a:r>
            <a:endParaRPr dirty="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3664" name="Google Shape;3664;p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75" y="265558"/>
            <a:ext cx="9144000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65" name="Google Shape;3665;p210"/>
          <p:cNvGraphicFramePr/>
          <p:nvPr>
            <p:extLst>
              <p:ext uri="{D42A27DB-BD31-4B8C-83A1-F6EECF244321}">
                <p14:modId xmlns:p14="http://schemas.microsoft.com/office/powerpoint/2010/main" val="3010202124"/>
              </p:ext>
            </p:extLst>
          </p:nvPr>
        </p:nvGraphicFramePr>
        <p:xfrm>
          <a:off x="144710" y="2208447"/>
          <a:ext cx="4263166" cy="2306895"/>
        </p:xfrm>
        <a:graphic>
          <a:graphicData uri="http://schemas.openxmlformats.org/drawingml/2006/table">
            <a:tbl>
              <a:tblPr>
                <a:noFill/>
                <a:tableStyleId>{8645CD8B-8379-4346-B697-FF005FB4B97D}</a:tableStyleId>
              </a:tblPr>
              <a:tblGrid>
                <a:gridCol w="1732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lt2"/>
                          </a:solidFill>
                        </a:rPr>
                        <a:t>LMS Username</a:t>
                      </a:r>
                      <a:endParaRPr sz="1400" b="1" u="none" strike="noStrike" cap="none" dirty="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2"/>
                          </a:solidFill>
                        </a:rPr>
                        <a:t>Name </a:t>
                      </a:r>
                      <a:endParaRPr sz="1400" b="1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2"/>
                          </a:solidFill>
                        </a:rPr>
                        <a:t>Batch </a:t>
                      </a:r>
                      <a:endParaRPr sz="1400" b="1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lang="en-US" sz="1450" dirty="0">
                          <a:latin typeface="Times New Roman"/>
                          <a:cs typeface="Times New Roman"/>
                        </a:rPr>
                        <a:t>       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Ajith Xavier</a:t>
                      </a:r>
                      <a:endParaRPr sz="1000" dirty="0">
                        <a:latin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</a:pP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lang="en-US" sz="1450" dirty="0">
                          <a:latin typeface="Times New Roman"/>
                          <a:cs typeface="Times New Roman"/>
                        </a:rPr>
                        <a:t>         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Ajith.X</a:t>
                      </a:r>
                      <a:endParaRPr sz="1000" dirty="0">
                        <a:solidFill>
                          <a:schemeClr val="bg1"/>
                        </a:solidFill>
                        <a:latin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lang="en-US" sz="1000" dirty="0">
                          <a:latin typeface="Lucida Sans Unicode"/>
                          <a:cs typeface="Lucida Sans Unicode"/>
                        </a:rPr>
                        <a:t>          </a:t>
                      </a:r>
                      <a:endParaRPr lang="en-US" sz="1000" dirty="0">
                        <a:solidFill>
                          <a:srgbClr val="000000"/>
                        </a:solidFill>
                        <a:latin typeface="Lucida Sans Unicode"/>
                        <a:cs typeface="Lucida Sans Unicode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Lucida Sans Unicode"/>
                          <a:cs typeface="Lucida Sans Unicode"/>
                        </a:rPr>
                        <a:t>        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endParaRPr sz="145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54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lang="en-US" sz="1000" spc="50" dirty="0">
                        <a:solidFill>
                          <a:schemeClr val="bg1"/>
                        </a:solidFill>
                        <a:latin typeface="Lucida Sans Unicode"/>
                        <a:cs typeface="Lucida Sans Unicode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1000" spc="50" dirty="0">
                          <a:solidFill>
                            <a:schemeClr val="bg1"/>
                          </a:solidFill>
                          <a:latin typeface="Lucida Sans Unicode"/>
                          <a:cs typeface="Lucida Sans Unicode"/>
                        </a:rPr>
                        <a:t>  Brightlin Angel Stephen</a:t>
                      </a:r>
                      <a:endParaRPr sz="1000" dirty="0">
                        <a:solidFill>
                          <a:schemeClr val="bg1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450" spc="0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GB" sz="1000" spc="20" dirty="0">
                          <a:solidFill>
                            <a:schemeClr val="bg1"/>
                          </a:solidFill>
                          <a:latin typeface="Lucida Sans Unicode"/>
                          <a:cs typeface="Lucida Sans Unicode"/>
                        </a:rPr>
                        <a:t>Brightlin </a:t>
                      </a:r>
                      <a:r>
                        <a:rPr lang="en-GB" sz="1000" spc="20" dirty="0" err="1">
                          <a:solidFill>
                            <a:schemeClr val="bg1"/>
                          </a:solidFill>
                          <a:latin typeface="Lucida Sans Unicode"/>
                          <a:cs typeface="Lucida Sans Unicode"/>
                        </a:rPr>
                        <a:t>Angel.S</a:t>
                      </a:r>
                      <a:endParaRPr lang="en-GB" sz="1000" dirty="0">
                        <a:solidFill>
                          <a:schemeClr val="bg1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endParaRPr sz="1000" dirty="0">
                        <a:solidFill>
                          <a:schemeClr val="bg1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9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spc="55" dirty="0" err="1">
                          <a:solidFill>
                            <a:schemeClr val="bg1"/>
                          </a:solidFill>
                          <a:latin typeface="Lucida Sans Unicode"/>
                          <a:cs typeface="Lucida Sans Unicode"/>
                        </a:rPr>
                        <a:t>Karthika</a:t>
                      </a:r>
                      <a:r>
                        <a:rPr lang="en-IN" sz="1000" spc="55" dirty="0">
                          <a:solidFill>
                            <a:schemeClr val="bg1"/>
                          </a:solidFill>
                          <a:latin typeface="Lucida Sans Unicode"/>
                          <a:cs typeface="Lucida Sans Unicode"/>
                        </a:rPr>
                        <a:t> K</a:t>
                      </a:r>
                      <a:endParaRPr sz="1000" dirty="0">
                        <a:solidFill>
                          <a:schemeClr val="bg1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spc="55" dirty="0" err="1">
                          <a:solidFill>
                            <a:schemeClr val="bg1"/>
                          </a:solidFill>
                          <a:latin typeface="Lucida Sans Unicode"/>
                          <a:cs typeface="Lucida Sans Unicode"/>
                        </a:rPr>
                        <a:t>Karthika.K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endParaRPr sz="1000" dirty="0">
                        <a:solidFill>
                          <a:schemeClr val="bg1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9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lang="en-IN" sz="1450" dirty="0">
                        <a:latin typeface="Times New Roman"/>
                        <a:cs typeface="Times New Roman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spc="-5" dirty="0" err="1">
                          <a:solidFill>
                            <a:schemeClr val="bg1"/>
                          </a:solidFill>
                          <a:latin typeface="Lucida Sans Unicode"/>
                          <a:cs typeface="Lucida Sans Unicode"/>
                        </a:rPr>
                        <a:t>Deivanayagi</a:t>
                      </a:r>
                      <a:r>
                        <a:rPr lang="en-IN" sz="1000" spc="-5" dirty="0">
                          <a:solidFill>
                            <a:schemeClr val="bg1"/>
                          </a:solidFill>
                          <a:latin typeface="Lucida Sans Unicode"/>
                          <a:cs typeface="Lucida Sans Unicode"/>
                        </a:rPr>
                        <a:t> N</a:t>
                      </a:r>
                      <a:endParaRPr lang="en-IN" sz="1000" dirty="0">
                        <a:solidFill>
                          <a:schemeClr val="bg1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01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spc="-5" dirty="0" err="1">
                          <a:solidFill>
                            <a:schemeClr val="bg1"/>
                          </a:solidFill>
                          <a:latin typeface="Lucida Sans Unicode"/>
                          <a:cs typeface="Lucida Sans Unicode"/>
                        </a:rPr>
                        <a:t>Deivanayagi.N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lang="en-IN" sz="1450" dirty="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endParaRPr sz="1000" dirty="0">
                        <a:solidFill>
                          <a:schemeClr val="bg1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7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g2139c03855d_0_0"/>
          <p:cNvSpPr txBox="1">
            <a:spLocks noGrp="1"/>
          </p:cNvSpPr>
          <p:nvPr>
            <p:ph type="body" idx="1"/>
          </p:nvPr>
        </p:nvSpPr>
        <p:spPr>
          <a:xfrm>
            <a:off x="481869" y="524842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Hosting the website so that it can be accessed from anywhere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 backend on aws with all environment setup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Make sure to whitelist api ports and host with the database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Migrate database to mongodb atlas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Build react app to be hosted on the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 hosted backed url to the frontend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Test entire frontend and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1" name="Google Shape;3671;g2139c03855d_0_0"/>
          <p:cNvSpPr txBox="1">
            <a:spLocks noGrp="1"/>
          </p:cNvSpPr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 how to host a web api</a:t>
            </a: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How to deploy production ready react applications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Setting up environment for production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2139c03855d_0_0"/>
          <p:cNvSpPr txBox="1"/>
          <p:nvPr/>
        </p:nvSpPr>
        <p:spPr>
          <a:xfrm>
            <a:off x="489450" y="284263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3" name="Google Shape;3673;g2139c03855d_0_0"/>
          <p:cNvSpPr txBox="1"/>
          <p:nvPr/>
        </p:nvSpPr>
        <p:spPr>
          <a:xfrm>
            <a:off x="445780" y="36578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2139c03855d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5 :: Hosting (Module 5)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5" name="Google Shape;3675;g2139c03855d_0_0"/>
          <p:cNvSpPr txBox="1"/>
          <p:nvPr/>
        </p:nvSpPr>
        <p:spPr>
          <a:xfrm>
            <a:off x="489450" y="256382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sz="12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0" name="Google Shape;3680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1" name="Google Shape;3681;g2139e008f02_0_0"/>
          <p:cNvPicPr preferRelativeResize="0"/>
          <p:nvPr/>
        </p:nvPicPr>
        <p:blipFill rotWithShape="1">
          <a:blip r:embed="rId3">
            <a:alphaModFix/>
          </a:blip>
          <a:srcRect l="-65210" t="3320" r="65210" b="-332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2" name="Google Shape;3682;g2139e008f02_0_0"/>
          <p:cNvSpPr txBox="1"/>
          <p:nvPr/>
        </p:nvSpPr>
        <p:spPr>
          <a:xfrm>
            <a:off x="546804" y="348347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  <a:endParaRPr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6804" y="699795"/>
            <a:ext cx="5881988" cy="254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8934" indent="-342900">
              <a:spcBef>
                <a:spcPts val="509"/>
              </a:spcBef>
              <a:buAutoNum type="arabicPeriod"/>
            </a:pPr>
            <a:r>
              <a:rPr lang="en-GB">
                <a:latin typeface="Tahoma"/>
                <a:cs typeface="Tahoma"/>
              </a:rPr>
              <a:t>Define Your Niche and Purpose</a:t>
            </a:r>
            <a:endParaRPr lang="en-GB" b="1" u="heavy" spc="-5">
              <a:solidFill>
                <a:srgbClr val="095292"/>
              </a:solidFill>
              <a:uFill>
                <a:solidFill>
                  <a:srgbClr val="095292"/>
                </a:solidFill>
              </a:uFill>
              <a:latin typeface="Tahoma"/>
              <a:cs typeface="Tahoma"/>
            </a:endParaRP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/>
              <a:t>Choose a Theme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/>
              <a:t>Create Essential Pages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/>
              <a:t>Configure SEO Settings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/>
              <a:t>Design and Customize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/>
              <a:t>Regularly Update and Maintain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/>
              <a:t>Install Essential Plugins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GB"/>
              <a:t>Set Up a Content Management System (CMS)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/>
              <a:t>Design and Customize:</a:t>
            </a:r>
            <a:endParaRPr lang="en-GB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Google Shape;3687;g2139c03855d_0_1867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2139c03855d_0_1867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AWS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2139c03855d_0_1867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all dependencies required for deployment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2139c03855d_0_1867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Migrate entire database to mongodb atlas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2139c03855d_0_1867"/>
          <p:cNvSpPr txBox="1">
            <a:spLocks noGrp="1"/>
          </p:cNvSpPr>
          <p:nvPr>
            <p:ph type="body" idx="5"/>
          </p:nvPr>
        </p:nvSpPr>
        <p:spPr>
          <a:xfrm>
            <a:off x="1195852" y="425855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node server on development using pm2 service manager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2139c03855d_0_1867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build your react application for production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2139c03855d_0_1867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forwared required ports on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2139c03855d_0_1867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all environment varialble withs appropriate values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2139c03855d_0_1867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Host your react application on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6" name="Google Shape;3696;g2139c03855d_0_1867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/>
          </a:p>
        </p:txBody>
      </p:sp>
      <p:sp>
        <p:nvSpPr>
          <p:cNvPr id="3702" name="Google Shape;3702;p212"/>
          <p:cNvSpPr txBox="1">
            <a:spLocks noGrp="1"/>
          </p:cNvSpPr>
          <p:nvPr>
            <p:ph type="body" idx="2"/>
          </p:nvPr>
        </p:nvSpPr>
        <p:spPr>
          <a:xfrm>
            <a:off x="4089330" y="2112419"/>
            <a:ext cx="2722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/>
            <a:r>
              <a:rPr lang="en-US">
                <a:solidFill>
                  <a:srgbClr val="BD8738"/>
                </a:solidFill>
              </a:rPr>
              <a:t>https://github.com/KarthikaKannan11703/NM-AIT-GROUP5</a:t>
            </a:r>
            <a:endParaRPr lang="en-US" dirty="0">
              <a:solidFill>
                <a:srgbClr val="BD873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7" name="Google Shape;3707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285</Words>
  <Application>Microsoft Office PowerPoint</Application>
  <PresentationFormat>On-screen Show (16:9)</PresentationFormat>
  <Paragraphs>65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Calibri</vt:lpstr>
      <vt:lpstr>Public Sans</vt:lpstr>
      <vt:lpstr>EB Garamond Medium</vt:lpstr>
      <vt:lpstr>Noto Sans Symbols</vt:lpstr>
      <vt:lpstr>EB Garamond</vt:lpstr>
      <vt:lpstr>EB Garamond ExtraBold</vt:lpstr>
      <vt:lpstr>Lucida Sans Unicode</vt:lpstr>
      <vt:lpstr>arial</vt:lpstr>
      <vt:lpstr>arial</vt:lpstr>
      <vt:lpstr>Tahoma</vt:lpstr>
      <vt:lpstr>Times New Roman</vt:lpstr>
      <vt:lpstr>Simple Light</vt:lpstr>
      <vt:lpstr>Simple Light</vt:lpstr>
      <vt:lpstr>PowerPoint Presentation</vt:lpstr>
      <vt:lpstr>BLOG WEBSITE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Brightlin Angel Stephen</cp:lastModifiedBy>
  <cp:revision>3</cp:revision>
  <dcterms:created xsi:type="dcterms:W3CDTF">2020-08-13T11:21:46Z</dcterms:created>
  <dcterms:modified xsi:type="dcterms:W3CDTF">2023-11-24T11:40:43Z</dcterms:modified>
</cp:coreProperties>
</file>