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A58607-5A63-4663-9B1E-3FA5E067A1E4}" v="17" dt="2025-01-16T16:53:27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1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ka Manoj" userId="9a359c9d51a85fe0" providerId="LiveId" clId="{5DA58607-5A63-4663-9B1E-3FA5E067A1E4}"/>
    <pc:docChg chg="undo custSel addSld modSld sldOrd">
      <pc:chgData name="Karthika Manoj" userId="9a359c9d51a85fe0" providerId="LiveId" clId="{5DA58607-5A63-4663-9B1E-3FA5E067A1E4}" dt="2025-01-20T23:58:31.463" v="587"/>
      <pc:docMkLst>
        <pc:docMk/>
      </pc:docMkLst>
      <pc:sldChg chg="modSp mod">
        <pc:chgData name="Karthika Manoj" userId="9a359c9d51a85fe0" providerId="LiveId" clId="{5DA58607-5A63-4663-9B1E-3FA5E067A1E4}" dt="2025-01-11T15:26:45.059" v="286" actId="20577"/>
        <pc:sldMkLst>
          <pc:docMk/>
          <pc:sldMk cId="1872027638" sldId="256"/>
        </pc:sldMkLst>
        <pc:spChg chg="mod">
          <ac:chgData name="Karthika Manoj" userId="9a359c9d51a85fe0" providerId="LiveId" clId="{5DA58607-5A63-4663-9B1E-3FA5E067A1E4}" dt="2024-11-13T17:20:31.868" v="8"/>
          <ac:spMkLst>
            <pc:docMk/>
            <pc:sldMk cId="1872027638" sldId="256"/>
            <ac:spMk id="2" creationId="{33F1517A-045B-CA65-E037-C05D4AF0F9C8}"/>
          </ac:spMkLst>
        </pc:spChg>
        <pc:spChg chg="mod">
          <ac:chgData name="Karthika Manoj" userId="9a359c9d51a85fe0" providerId="LiveId" clId="{5DA58607-5A63-4663-9B1E-3FA5E067A1E4}" dt="2025-01-11T15:26:45.059" v="286" actId="20577"/>
          <ac:spMkLst>
            <pc:docMk/>
            <pc:sldMk cId="1872027638" sldId="256"/>
            <ac:spMk id="3" creationId="{F62E29DE-A20A-BED5-D208-5E100726F36D}"/>
          </ac:spMkLst>
        </pc:spChg>
      </pc:sldChg>
      <pc:sldChg chg="addSp modSp mod">
        <pc:chgData name="Karthika Manoj" userId="9a359c9d51a85fe0" providerId="LiveId" clId="{5DA58607-5A63-4663-9B1E-3FA5E067A1E4}" dt="2025-01-20T23:57:14.305" v="569"/>
        <pc:sldMkLst>
          <pc:docMk/>
          <pc:sldMk cId="1309629359" sldId="257"/>
        </pc:sldMkLst>
        <pc:spChg chg="mod">
          <ac:chgData name="Karthika Manoj" userId="9a359c9d51a85fe0" providerId="LiveId" clId="{5DA58607-5A63-4663-9B1E-3FA5E067A1E4}" dt="2025-01-20T23:57:14.305" v="569"/>
          <ac:spMkLst>
            <pc:docMk/>
            <pc:sldMk cId="1309629359" sldId="257"/>
            <ac:spMk id="2" creationId="{5B2FC117-8CA1-EDD7-BB6C-0B7C1506EF48}"/>
          </ac:spMkLst>
        </pc:spChg>
        <pc:spChg chg="mod">
          <ac:chgData name="Karthika Manoj" userId="9a359c9d51a85fe0" providerId="LiveId" clId="{5DA58607-5A63-4663-9B1E-3FA5E067A1E4}" dt="2025-01-11T21:32:23.471" v="334" actId="27636"/>
          <ac:spMkLst>
            <pc:docMk/>
            <pc:sldMk cId="1309629359" sldId="257"/>
            <ac:spMk id="3" creationId="{8E10FB76-BE8F-1898-29CE-BC2FCA646787}"/>
          </ac:spMkLst>
        </pc:spChg>
        <pc:picChg chg="add mod">
          <ac:chgData name="Karthika Manoj" userId="9a359c9d51a85fe0" providerId="LiveId" clId="{5DA58607-5A63-4663-9B1E-3FA5E067A1E4}" dt="2025-01-11T21:32:34.284" v="336" actId="1076"/>
          <ac:picMkLst>
            <pc:docMk/>
            <pc:sldMk cId="1309629359" sldId="257"/>
            <ac:picMk id="5" creationId="{9C71C06D-C8A6-7344-E721-E8265F22019E}"/>
          </ac:picMkLst>
        </pc:picChg>
      </pc:sldChg>
      <pc:sldChg chg="modSp mod">
        <pc:chgData name="Karthika Manoj" userId="9a359c9d51a85fe0" providerId="LiveId" clId="{5DA58607-5A63-4663-9B1E-3FA5E067A1E4}" dt="2025-01-20T23:57:24.258" v="570"/>
        <pc:sldMkLst>
          <pc:docMk/>
          <pc:sldMk cId="297708916" sldId="258"/>
        </pc:sldMkLst>
        <pc:spChg chg="mod">
          <ac:chgData name="Karthika Manoj" userId="9a359c9d51a85fe0" providerId="LiveId" clId="{5DA58607-5A63-4663-9B1E-3FA5E067A1E4}" dt="2025-01-20T23:57:24.258" v="570"/>
          <ac:spMkLst>
            <pc:docMk/>
            <pc:sldMk cId="297708916" sldId="258"/>
            <ac:spMk id="2" creationId="{C20C17DE-0ABC-F58C-C9FF-579DD04F5526}"/>
          </ac:spMkLst>
        </pc:spChg>
        <pc:spChg chg="mod">
          <ac:chgData name="Karthika Manoj" userId="9a359c9d51a85fe0" providerId="LiveId" clId="{5DA58607-5A63-4663-9B1E-3FA5E067A1E4}" dt="2025-01-15T14:32:27.984" v="454" actId="20577"/>
          <ac:spMkLst>
            <pc:docMk/>
            <pc:sldMk cId="297708916" sldId="258"/>
            <ac:spMk id="3" creationId="{A8FC2D93-47FF-969A-D82B-A74FC0ACB63B}"/>
          </ac:spMkLst>
        </pc:spChg>
      </pc:sldChg>
      <pc:sldChg chg="modSp add mod">
        <pc:chgData name="Karthika Manoj" userId="9a359c9d51a85fe0" providerId="LiveId" clId="{5DA58607-5A63-4663-9B1E-3FA5E067A1E4}" dt="2025-01-20T23:57:27.702" v="571"/>
        <pc:sldMkLst>
          <pc:docMk/>
          <pc:sldMk cId="578888069" sldId="259"/>
        </pc:sldMkLst>
        <pc:spChg chg="mod">
          <ac:chgData name="Karthika Manoj" userId="9a359c9d51a85fe0" providerId="LiveId" clId="{5DA58607-5A63-4663-9B1E-3FA5E067A1E4}" dt="2025-01-20T23:57:27.702" v="571"/>
          <ac:spMkLst>
            <pc:docMk/>
            <pc:sldMk cId="578888069" sldId="259"/>
            <ac:spMk id="2" creationId="{832E5E41-036D-711C-B9B6-9BAF2AF29A38}"/>
          </ac:spMkLst>
        </pc:spChg>
        <pc:spChg chg="mod">
          <ac:chgData name="Karthika Manoj" userId="9a359c9d51a85fe0" providerId="LiveId" clId="{5DA58607-5A63-4663-9B1E-3FA5E067A1E4}" dt="2025-01-14T21:03:35.466" v="355" actId="20577"/>
          <ac:spMkLst>
            <pc:docMk/>
            <pc:sldMk cId="578888069" sldId="259"/>
            <ac:spMk id="3" creationId="{BD847AB3-2547-BF18-7A5E-387C3481ADBD}"/>
          </ac:spMkLst>
        </pc:spChg>
      </pc:sldChg>
      <pc:sldChg chg="addSp delSp modSp new mod modClrScheme chgLayout">
        <pc:chgData name="Karthika Manoj" userId="9a359c9d51a85fe0" providerId="LiveId" clId="{5DA58607-5A63-4663-9B1E-3FA5E067A1E4}" dt="2024-11-13T18:35:27.955" v="144" actId="5793"/>
        <pc:sldMkLst>
          <pc:docMk/>
          <pc:sldMk cId="3723662806" sldId="260"/>
        </pc:sldMkLst>
        <pc:spChg chg="mod ord">
          <ac:chgData name="Karthika Manoj" userId="9a359c9d51a85fe0" providerId="LiveId" clId="{5DA58607-5A63-4663-9B1E-3FA5E067A1E4}" dt="2024-11-13T18:35:03.944" v="137" actId="14100"/>
          <ac:spMkLst>
            <pc:docMk/>
            <pc:sldMk cId="3723662806" sldId="260"/>
            <ac:spMk id="2" creationId="{7579A815-CAE9-3455-AF81-020564DD0B3D}"/>
          </ac:spMkLst>
        </pc:spChg>
        <pc:spChg chg="mod ord">
          <ac:chgData name="Karthika Manoj" userId="9a359c9d51a85fe0" providerId="LiveId" clId="{5DA58607-5A63-4663-9B1E-3FA5E067A1E4}" dt="2024-11-13T18:35:07.582" v="138" actId="14100"/>
          <ac:spMkLst>
            <pc:docMk/>
            <pc:sldMk cId="3723662806" sldId="260"/>
            <ac:spMk id="3" creationId="{4CF1D258-53CD-43DD-479B-DFAB16386AF9}"/>
          </ac:spMkLst>
        </pc:spChg>
        <pc:spChg chg="add mod ord">
          <ac:chgData name="Karthika Manoj" userId="9a359c9d51a85fe0" providerId="LiveId" clId="{5DA58607-5A63-4663-9B1E-3FA5E067A1E4}" dt="2024-11-13T18:35:27.955" v="144" actId="5793"/>
          <ac:spMkLst>
            <pc:docMk/>
            <pc:sldMk cId="3723662806" sldId="260"/>
            <ac:spMk id="5" creationId="{3BC940CD-4A10-A541-B249-0EF8EF7DA4B3}"/>
          </ac:spMkLst>
        </pc:spChg>
      </pc:sldChg>
      <pc:sldChg chg="modSp add mod">
        <pc:chgData name="Karthika Manoj" userId="9a359c9d51a85fe0" providerId="LiveId" clId="{5DA58607-5A63-4663-9B1E-3FA5E067A1E4}" dt="2025-01-20T23:57:31.965" v="572"/>
        <pc:sldMkLst>
          <pc:docMk/>
          <pc:sldMk cId="4233974556" sldId="261"/>
        </pc:sldMkLst>
        <pc:spChg chg="mod">
          <ac:chgData name="Karthika Manoj" userId="9a359c9d51a85fe0" providerId="LiveId" clId="{5DA58607-5A63-4663-9B1E-3FA5E067A1E4}" dt="2025-01-20T23:57:31.965" v="572"/>
          <ac:spMkLst>
            <pc:docMk/>
            <pc:sldMk cId="4233974556" sldId="261"/>
            <ac:spMk id="2" creationId="{95DF9B89-7299-E855-732B-714591A4F934}"/>
          </ac:spMkLst>
        </pc:spChg>
        <pc:spChg chg="mod">
          <ac:chgData name="Karthika Manoj" userId="9a359c9d51a85fe0" providerId="LiveId" clId="{5DA58607-5A63-4663-9B1E-3FA5E067A1E4}" dt="2025-01-11T17:02:14.383" v="288" actId="20577"/>
          <ac:spMkLst>
            <pc:docMk/>
            <pc:sldMk cId="4233974556" sldId="261"/>
            <ac:spMk id="3" creationId="{20E23299-F947-CB9D-EB6C-D6A120FDE3AE}"/>
          </ac:spMkLst>
        </pc:spChg>
      </pc:sldChg>
      <pc:sldChg chg="modSp add mod">
        <pc:chgData name="Karthika Manoj" userId="9a359c9d51a85fe0" providerId="LiveId" clId="{5DA58607-5A63-4663-9B1E-3FA5E067A1E4}" dt="2025-01-11T17:02:20.386" v="290" actId="27636"/>
        <pc:sldMkLst>
          <pc:docMk/>
          <pc:sldMk cId="358297895" sldId="262"/>
        </pc:sldMkLst>
        <pc:spChg chg="mod">
          <ac:chgData name="Karthika Manoj" userId="9a359c9d51a85fe0" providerId="LiveId" clId="{5DA58607-5A63-4663-9B1E-3FA5E067A1E4}" dt="2025-01-11T17:02:20.386" v="290" actId="27636"/>
          <ac:spMkLst>
            <pc:docMk/>
            <pc:sldMk cId="358297895" sldId="262"/>
            <ac:spMk id="3" creationId="{7FA697C3-20EB-CD84-FF0E-101B81483623}"/>
          </ac:spMkLst>
        </pc:spChg>
      </pc:sldChg>
      <pc:sldChg chg="modSp add mod">
        <pc:chgData name="Karthika Manoj" userId="9a359c9d51a85fe0" providerId="LiveId" clId="{5DA58607-5A63-4663-9B1E-3FA5E067A1E4}" dt="2025-01-20T23:57:37.218" v="573"/>
        <pc:sldMkLst>
          <pc:docMk/>
          <pc:sldMk cId="1796346410" sldId="263"/>
        </pc:sldMkLst>
        <pc:spChg chg="mod">
          <ac:chgData name="Karthika Manoj" userId="9a359c9d51a85fe0" providerId="LiveId" clId="{5DA58607-5A63-4663-9B1E-3FA5E067A1E4}" dt="2025-01-20T23:57:37.218" v="573"/>
          <ac:spMkLst>
            <pc:docMk/>
            <pc:sldMk cId="1796346410" sldId="263"/>
            <ac:spMk id="2" creationId="{6CFE8350-F79A-9678-ADFB-8D02F3D8ED98}"/>
          </ac:spMkLst>
        </pc:spChg>
        <pc:spChg chg="mod">
          <ac:chgData name="Karthika Manoj" userId="9a359c9d51a85fe0" providerId="LiveId" clId="{5DA58607-5A63-4663-9B1E-3FA5E067A1E4}" dt="2025-01-11T17:04:53.532" v="307" actId="27636"/>
          <ac:spMkLst>
            <pc:docMk/>
            <pc:sldMk cId="1796346410" sldId="263"/>
            <ac:spMk id="3" creationId="{8B011711-F2A4-E439-830A-00C203A38832}"/>
          </ac:spMkLst>
        </pc:spChg>
      </pc:sldChg>
      <pc:sldChg chg="modSp add mod">
        <pc:chgData name="Karthika Manoj" userId="9a359c9d51a85fe0" providerId="LiveId" clId="{5DA58607-5A63-4663-9B1E-3FA5E067A1E4}" dt="2025-01-11T17:05:04.493" v="310" actId="255"/>
        <pc:sldMkLst>
          <pc:docMk/>
          <pc:sldMk cId="3944439042" sldId="264"/>
        </pc:sldMkLst>
        <pc:spChg chg="mod">
          <ac:chgData name="Karthika Manoj" userId="9a359c9d51a85fe0" providerId="LiveId" clId="{5DA58607-5A63-4663-9B1E-3FA5E067A1E4}" dt="2025-01-11T17:05:04.493" v="310" actId="255"/>
          <ac:spMkLst>
            <pc:docMk/>
            <pc:sldMk cId="3944439042" sldId="264"/>
            <ac:spMk id="3" creationId="{C26E437A-161F-3EFE-45ED-CE48964C9357}"/>
          </ac:spMkLst>
        </pc:spChg>
      </pc:sldChg>
      <pc:sldChg chg="addSp modSp add mod">
        <pc:chgData name="Karthika Manoj" userId="9a359c9d51a85fe0" providerId="LiveId" clId="{5DA58607-5A63-4663-9B1E-3FA5E067A1E4}" dt="2025-01-20T23:57:40.936" v="574"/>
        <pc:sldMkLst>
          <pc:docMk/>
          <pc:sldMk cId="707377680" sldId="265"/>
        </pc:sldMkLst>
        <pc:spChg chg="mod">
          <ac:chgData name="Karthika Manoj" userId="9a359c9d51a85fe0" providerId="LiveId" clId="{5DA58607-5A63-4663-9B1E-3FA5E067A1E4}" dt="2025-01-20T23:57:40.936" v="574"/>
          <ac:spMkLst>
            <pc:docMk/>
            <pc:sldMk cId="707377680" sldId="265"/>
            <ac:spMk id="2" creationId="{36F7ADCB-69F7-1773-7548-5E324ECE4B0D}"/>
          </ac:spMkLst>
        </pc:spChg>
        <pc:spChg chg="mod">
          <ac:chgData name="Karthika Manoj" userId="9a359c9d51a85fe0" providerId="LiveId" clId="{5DA58607-5A63-4663-9B1E-3FA5E067A1E4}" dt="2025-01-11T20:39:34.118" v="325" actId="20577"/>
          <ac:spMkLst>
            <pc:docMk/>
            <pc:sldMk cId="707377680" sldId="265"/>
            <ac:spMk id="3" creationId="{313E524F-C198-B7D3-A25D-0FA9D015788D}"/>
          </ac:spMkLst>
        </pc:spChg>
        <pc:picChg chg="add mod">
          <ac:chgData name="Karthika Manoj" userId="9a359c9d51a85fe0" providerId="LiveId" clId="{5DA58607-5A63-4663-9B1E-3FA5E067A1E4}" dt="2025-01-14T21:04:27.651" v="358" actId="1076"/>
          <ac:picMkLst>
            <pc:docMk/>
            <pc:sldMk cId="707377680" sldId="265"/>
            <ac:picMk id="5" creationId="{E2E02F9A-5067-50B2-343E-C60E186D6913}"/>
          </ac:picMkLst>
        </pc:picChg>
      </pc:sldChg>
      <pc:sldChg chg="modSp add mod ord">
        <pc:chgData name="Karthika Manoj" userId="9a359c9d51a85fe0" providerId="LiveId" clId="{5DA58607-5A63-4663-9B1E-3FA5E067A1E4}" dt="2025-01-20T23:57:44.843" v="575"/>
        <pc:sldMkLst>
          <pc:docMk/>
          <pc:sldMk cId="872745852" sldId="266"/>
        </pc:sldMkLst>
        <pc:spChg chg="mod">
          <ac:chgData name="Karthika Manoj" userId="9a359c9d51a85fe0" providerId="LiveId" clId="{5DA58607-5A63-4663-9B1E-3FA5E067A1E4}" dt="2025-01-20T23:57:44.843" v="575"/>
          <ac:spMkLst>
            <pc:docMk/>
            <pc:sldMk cId="872745852" sldId="266"/>
            <ac:spMk id="2" creationId="{6E36DF2A-05D4-154D-52AD-A784B6C53053}"/>
          </ac:spMkLst>
        </pc:spChg>
        <pc:spChg chg="mod">
          <ac:chgData name="Karthika Manoj" userId="9a359c9d51a85fe0" providerId="LiveId" clId="{5DA58607-5A63-4663-9B1E-3FA5E067A1E4}" dt="2025-01-15T21:12:18.415" v="511" actId="404"/>
          <ac:spMkLst>
            <pc:docMk/>
            <pc:sldMk cId="872745852" sldId="266"/>
            <ac:spMk id="3" creationId="{A5BBFA05-9298-9D4C-B323-731F0FEA46E9}"/>
          </ac:spMkLst>
        </pc:spChg>
      </pc:sldChg>
      <pc:sldChg chg="addSp modSp add mod">
        <pc:chgData name="Karthika Manoj" userId="9a359c9d51a85fe0" providerId="LiveId" clId="{5DA58607-5A63-4663-9B1E-3FA5E067A1E4}" dt="2025-01-20T23:57:48.924" v="576"/>
        <pc:sldMkLst>
          <pc:docMk/>
          <pc:sldMk cId="926489270" sldId="267"/>
        </pc:sldMkLst>
        <pc:spChg chg="mod">
          <ac:chgData name="Karthika Manoj" userId="9a359c9d51a85fe0" providerId="LiveId" clId="{5DA58607-5A63-4663-9B1E-3FA5E067A1E4}" dt="2025-01-20T23:57:48.924" v="576"/>
          <ac:spMkLst>
            <pc:docMk/>
            <pc:sldMk cId="926489270" sldId="267"/>
            <ac:spMk id="2" creationId="{30E204BF-A8FF-9C19-1FF7-FC314EB00A5D}"/>
          </ac:spMkLst>
        </pc:spChg>
        <pc:spChg chg="mod">
          <ac:chgData name="Karthika Manoj" userId="9a359c9d51a85fe0" providerId="LiveId" clId="{5DA58607-5A63-4663-9B1E-3FA5E067A1E4}" dt="2025-01-15T14:27:48.257" v="421" actId="20577"/>
          <ac:spMkLst>
            <pc:docMk/>
            <pc:sldMk cId="926489270" sldId="267"/>
            <ac:spMk id="3" creationId="{7705D282-E40E-7470-2E33-CD2009056C71}"/>
          </ac:spMkLst>
        </pc:spChg>
        <pc:picChg chg="add mod">
          <ac:chgData name="Karthika Manoj" userId="9a359c9d51a85fe0" providerId="LiveId" clId="{5DA58607-5A63-4663-9B1E-3FA5E067A1E4}" dt="2025-01-15T14:28:19.385" v="426" actId="1076"/>
          <ac:picMkLst>
            <pc:docMk/>
            <pc:sldMk cId="926489270" sldId="267"/>
            <ac:picMk id="5" creationId="{1DB6FA60-CD31-DAA5-0697-3EEA835317F0}"/>
          </ac:picMkLst>
        </pc:picChg>
        <pc:picChg chg="add mod">
          <ac:chgData name="Karthika Manoj" userId="9a359c9d51a85fe0" providerId="LiveId" clId="{5DA58607-5A63-4663-9B1E-3FA5E067A1E4}" dt="2025-01-15T14:29:01.331" v="430" actId="1076"/>
          <ac:picMkLst>
            <pc:docMk/>
            <pc:sldMk cId="926489270" sldId="267"/>
            <ac:picMk id="7" creationId="{45A03CB0-F6ED-7E3D-B91B-E49F2D9B5CEF}"/>
          </ac:picMkLst>
        </pc:picChg>
      </pc:sldChg>
      <pc:sldChg chg="addSp delSp modSp add mod">
        <pc:chgData name="Karthika Manoj" userId="9a359c9d51a85fe0" providerId="LiveId" clId="{5DA58607-5A63-4663-9B1E-3FA5E067A1E4}" dt="2025-01-20T23:57:52.966" v="577"/>
        <pc:sldMkLst>
          <pc:docMk/>
          <pc:sldMk cId="1525071266" sldId="268"/>
        </pc:sldMkLst>
        <pc:spChg chg="mod">
          <ac:chgData name="Karthika Manoj" userId="9a359c9d51a85fe0" providerId="LiveId" clId="{5DA58607-5A63-4663-9B1E-3FA5E067A1E4}" dt="2025-01-20T23:57:52.966" v="577"/>
          <ac:spMkLst>
            <pc:docMk/>
            <pc:sldMk cId="1525071266" sldId="268"/>
            <ac:spMk id="2" creationId="{71693D10-9215-8138-F0E2-7971D8390565}"/>
          </ac:spMkLst>
        </pc:spChg>
        <pc:picChg chg="add mod">
          <ac:chgData name="Karthika Manoj" userId="9a359c9d51a85fe0" providerId="LiveId" clId="{5DA58607-5A63-4663-9B1E-3FA5E067A1E4}" dt="2025-01-15T14:30:35.103" v="440" actId="14100"/>
          <ac:picMkLst>
            <pc:docMk/>
            <pc:sldMk cId="1525071266" sldId="268"/>
            <ac:picMk id="6" creationId="{8ABAEBFE-3367-0FE1-E4A2-077C77BC94BE}"/>
          </ac:picMkLst>
        </pc:picChg>
        <pc:picChg chg="add mod">
          <ac:chgData name="Karthika Manoj" userId="9a359c9d51a85fe0" providerId="LiveId" clId="{5DA58607-5A63-4663-9B1E-3FA5E067A1E4}" dt="2025-01-15T14:30:36.897" v="441" actId="1076"/>
          <ac:picMkLst>
            <pc:docMk/>
            <pc:sldMk cId="1525071266" sldId="268"/>
            <ac:picMk id="9" creationId="{4DD0412F-C09D-2D0D-F109-6F73B78F275D}"/>
          </ac:picMkLst>
        </pc:picChg>
      </pc:sldChg>
      <pc:sldChg chg="addSp delSp modSp add mod">
        <pc:chgData name="Karthika Manoj" userId="9a359c9d51a85fe0" providerId="LiveId" clId="{5DA58607-5A63-4663-9B1E-3FA5E067A1E4}" dt="2025-01-20T23:57:55.634" v="578"/>
        <pc:sldMkLst>
          <pc:docMk/>
          <pc:sldMk cId="3557263753" sldId="269"/>
        </pc:sldMkLst>
        <pc:spChg chg="mod">
          <ac:chgData name="Karthika Manoj" userId="9a359c9d51a85fe0" providerId="LiveId" clId="{5DA58607-5A63-4663-9B1E-3FA5E067A1E4}" dt="2025-01-20T23:57:55.634" v="578"/>
          <ac:spMkLst>
            <pc:docMk/>
            <pc:sldMk cId="3557263753" sldId="269"/>
            <ac:spMk id="2" creationId="{3587BFC6-DF09-3601-469C-46A563D16BF0}"/>
          </ac:spMkLst>
        </pc:spChg>
        <pc:picChg chg="add mod">
          <ac:chgData name="Karthika Manoj" userId="9a359c9d51a85fe0" providerId="LiveId" clId="{5DA58607-5A63-4663-9B1E-3FA5E067A1E4}" dt="2025-01-15T14:31:51.494" v="449" actId="14100"/>
          <ac:picMkLst>
            <pc:docMk/>
            <pc:sldMk cId="3557263753" sldId="269"/>
            <ac:picMk id="5" creationId="{25815580-E8BD-535E-E024-11BFADAB8A40}"/>
          </ac:picMkLst>
        </pc:picChg>
        <pc:picChg chg="add mod">
          <ac:chgData name="Karthika Manoj" userId="9a359c9d51a85fe0" providerId="LiveId" clId="{5DA58607-5A63-4663-9B1E-3FA5E067A1E4}" dt="2025-01-15T14:32:09.547" v="452" actId="1076"/>
          <ac:picMkLst>
            <pc:docMk/>
            <pc:sldMk cId="3557263753" sldId="269"/>
            <ac:picMk id="8" creationId="{E764F533-043C-1977-F8A2-75E41D1537AC}"/>
          </ac:picMkLst>
        </pc:picChg>
      </pc:sldChg>
      <pc:sldChg chg="addSp delSp modSp add mod">
        <pc:chgData name="Karthika Manoj" userId="9a359c9d51a85fe0" providerId="LiveId" clId="{5DA58607-5A63-4663-9B1E-3FA5E067A1E4}" dt="2025-01-20T23:57:58.944" v="579"/>
        <pc:sldMkLst>
          <pc:docMk/>
          <pc:sldMk cId="1511634873" sldId="270"/>
        </pc:sldMkLst>
        <pc:spChg chg="mod">
          <ac:chgData name="Karthika Manoj" userId="9a359c9d51a85fe0" providerId="LiveId" clId="{5DA58607-5A63-4663-9B1E-3FA5E067A1E4}" dt="2025-01-20T23:57:58.944" v="579"/>
          <ac:spMkLst>
            <pc:docMk/>
            <pc:sldMk cId="1511634873" sldId="270"/>
            <ac:spMk id="2" creationId="{C57C55E2-0AFC-9206-945D-A4A1801A0468}"/>
          </ac:spMkLst>
        </pc:spChg>
        <pc:spChg chg="mod">
          <ac:chgData name="Karthika Manoj" userId="9a359c9d51a85fe0" providerId="LiveId" clId="{5DA58607-5A63-4663-9B1E-3FA5E067A1E4}" dt="2025-01-15T14:39:43.277" v="463" actId="404"/>
          <ac:spMkLst>
            <pc:docMk/>
            <pc:sldMk cId="1511634873" sldId="270"/>
            <ac:spMk id="3" creationId="{5919EBEB-5131-37E4-83CC-2624FDF35BAC}"/>
          </ac:spMkLst>
        </pc:spChg>
        <pc:picChg chg="add mod">
          <ac:chgData name="Karthika Manoj" userId="9a359c9d51a85fe0" providerId="LiveId" clId="{5DA58607-5A63-4663-9B1E-3FA5E067A1E4}" dt="2025-01-15T14:53:52.526" v="466" actId="1076"/>
          <ac:picMkLst>
            <pc:docMk/>
            <pc:sldMk cId="1511634873" sldId="270"/>
            <ac:picMk id="6" creationId="{F0AA6691-76CF-8E5A-70B6-CDD7BC386F9A}"/>
          </ac:picMkLst>
        </pc:picChg>
      </pc:sldChg>
      <pc:sldChg chg="modSp add mod">
        <pc:chgData name="Karthika Manoj" userId="9a359c9d51a85fe0" providerId="LiveId" clId="{5DA58607-5A63-4663-9B1E-3FA5E067A1E4}" dt="2025-01-20T23:58:02.205" v="580"/>
        <pc:sldMkLst>
          <pc:docMk/>
          <pc:sldMk cId="728100421" sldId="271"/>
        </pc:sldMkLst>
        <pc:spChg chg="mod">
          <ac:chgData name="Karthika Manoj" userId="9a359c9d51a85fe0" providerId="LiveId" clId="{5DA58607-5A63-4663-9B1E-3FA5E067A1E4}" dt="2025-01-20T23:58:02.205" v="580"/>
          <ac:spMkLst>
            <pc:docMk/>
            <pc:sldMk cId="728100421" sldId="271"/>
            <ac:spMk id="2" creationId="{9677FF59-0938-5AE4-6747-E735B77181C8}"/>
          </ac:spMkLst>
        </pc:spChg>
      </pc:sldChg>
      <pc:sldChg chg="addSp delSp modSp add mod ord">
        <pc:chgData name="Karthika Manoj" userId="9a359c9d51a85fe0" providerId="LiveId" clId="{5DA58607-5A63-4663-9B1E-3FA5E067A1E4}" dt="2025-01-20T23:58:05.965" v="581"/>
        <pc:sldMkLst>
          <pc:docMk/>
          <pc:sldMk cId="2540022058" sldId="272"/>
        </pc:sldMkLst>
        <pc:spChg chg="mod">
          <ac:chgData name="Karthika Manoj" userId="9a359c9d51a85fe0" providerId="LiveId" clId="{5DA58607-5A63-4663-9B1E-3FA5E067A1E4}" dt="2025-01-20T23:58:05.965" v="581"/>
          <ac:spMkLst>
            <pc:docMk/>
            <pc:sldMk cId="2540022058" sldId="272"/>
            <ac:spMk id="2" creationId="{FF7957DD-12FA-1057-CA66-D54469804D7C}"/>
          </ac:spMkLst>
        </pc:spChg>
        <pc:spChg chg="mod">
          <ac:chgData name="Karthika Manoj" userId="9a359c9d51a85fe0" providerId="LiveId" clId="{5DA58607-5A63-4663-9B1E-3FA5E067A1E4}" dt="2025-01-15T14:59:47.869" v="480" actId="20577"/>
          <ac:spMkLst>
            <pc:docMk/>
            <pc:sldMk cId="2540022058" sldId="272"/>
            <ac:spMk id="3" creationId="{957DE82B-AA41-301A-E5D4-6EC9AC16D421}"/>
          </ac:spMkLst>
        </pc:spChg>
        <pc:picChg chg="add mod">
          <ac:chgData name="Karthika Manoj" userId="9a359c9d51a85fe0" providerId="LiveId" clId="{5DA58607-5A63-4663-9B1E-3FA5E067A1E4}" dt="2025-01-15T17:13:16.022" v="483" actId="1076"/>
          <ac:picMkLst>
            <pc:docMk/>
            <pc:sldMk cId="2540022058" sldId="272"/>
            <ac:picMk id="6" creationId="{ACC344B9-3000-127D-748B-A5BB02BE2446}"/>
          </ac:picMkLst>
        </pc:picChg>
      </pc:sldChg>
      <pc:sldChg chg="addSp delSp modSp add mod">
        <pc:chgData name="Karthika Manoj" userId="9a359c9d51a85fe0" providerId="LiveId" clId="{5DA58607-5A63-4663-9B1E-3FA5E067A1E4}" dt="2025-01-20T23:58:09.943" v="582"/>
        <pc:sldMkLst>
          <pc:docMk/>
          <pc:sldMk cId="844764384" sldId="273"/>
        </pc:sldMkLst>
        <pc:spChg chg="mod">
          <ac:chgData name="Karthika Manoj" userId="9a359c9d51a85fe0" providerId="LiveId" clId="{5DA58607-5A63-4663-9B1E-3FA5E067A1E4}" dt="2025-01-20T23:58:09.943" v="582"/>
          <ac:spMkLst>
            <pc:docMk/>
            <pc:sldMk cId="844764384" sldId="273"/>
            <ac:spMk id="2" creationId="{055E0A69-3E88-1E4B-2442-D8BEE571A642}"/>
          </ac:spMkLst>
        </pc:spChg>
        <pc:spChg chg="mod">
          <ac:chgData name="Karthika Manoj" userId="9a359c9d51a85fe0" providerId="LiveId" clId="{5DA58607-5A63-4663-9B1E-3FA5E067A1E4}" dt="2025-01-15T17:25:04.566" v="486" actId="20577"/>
          <ac:spMkLst>
            <pc:docMk/>
            <pc:sldMk cId="844764384" sldId="273"/>
            <ac:spMk id="3" creationId="{BB42151E-ED00-E470-A462-2DBA6E745D8B}"/>
          </ac:spMkLst>
        </pc:spChg>
        <pc:picChg chg="add mod">
          <ac:chgData name="Karthika Manoj" userId="9a359c9d51a85fe0" providerId="LiveId" clId="{5DA58607-5A63-4663-9B1E-3FA5E067A1E4}" dt="2025-01-15T17:25:39.302" v="489" actId="1076"/>
          <ac:picMkLst>
            <pc:docMk/>
            <pc:sldMk cId="844764384" sldId="273"/>
            <ac:picMk id="5" creationId="{CC9FE267-B50B-8E12-9D66-FB3C687AE5A5}"/>
          </ac:picMkLst>
        </pc:picChg>
      </pc:sldChg>
      <pc:sldChg chg="addSp delSp modSp add mod">
        <pc:chgData name="Karthika Manoj" userId="9a359c9d51a85fe0" providerId="LiveId" clId="{5DA58607-5A63-4663-9B1E-3FA5E067A1E4}" dt="2025-01-20T23:58:17.967" v="584"/>
        <pc:sldMkLst>
          <pc:docMk/>
          <pc:sldMk cId="2039111065" sldId="274"/>
        </pc:sldMkLst>
        <pc:spChg chg="mod">
          <ac:chgData name="Karthika Manoj" userId="9a359c9d51a85fe0" providerId="LiveId" clId="{5DA58607-5A63-4663-9B1E-3FA5E067A1E4}" dt="2025-01-20T23:58:17.967" v="584"/>
          <ac:spMkLst>
            <pc:docMk/>
            <pc:sldMk cId="2039111065" sldId="274"/>
            <ac:spMk id="2" creationId="{3728D3BF-74F2-6228-31A8-66D6E1807240}"/>
          </ac:spMkLst>
        </pc:spChg>
        <pc:spChg chg="mod">
          <ac:chgData name="Karthika Manoj" userId="9a359c9d51a85fe0" providerId="LiveId" clId="{5DA58607-5A63-4663-9B1E-3FA5E067A1E4}" dt="2025-01-15T21:11:23.590" v="503" actId="20577"/>
          <ac:spMkLst>
            <pc:docMk/>
            <pc:sldMk cId="2039111065" sldId="274"/>
            <ac:spMk id="3" creationId="{84CABCC0-76EC-F349-583E-F62EB2BBCBD2}"/>
          </ac:spMkLst>
        </pc:spChg>
        <pc:picChg chg="add mod">
          <ac:chgData name="Karthika Manoj" userId="9a359c9d51a85fe0" providerId="LiveId" clId="{5DA58607-5A63-4663-9B1E-3FA5E067A1E4}" dt="2025-01-15T21:11:17.599" v="493" actId="14100"/>
          <ac:picMkLst>
            <pc:docMk/>
            <pc:sldMk cId="2039111065" sldId="274"/>
            <ac:picMk id="6" creationId="{227F7DFB-BB78-6CBC-7611-B805A0877307}"/>
          </ac:picMkLst>
        </pc:picChg>
      </pc:sldChg>
      <pc:sldChg chg="addSp delSp modSp add mod">
        <pc:chgData name="Karthika Manoj" userId="9a359c9d51a85fe0" providerId="LiveId" clId="{5DA58607-5A63-4663-9B1E-3FA5E067A1E4}" dt="2025-01-20T23:58:13.514" v="583"/>
        <pc:sldMkLst>
          <pc:docMk/>
          <pc:sldMk cId="3586777256" sldId="275"/>
        </pc:sldMkLst>
        <pc:spChg chg="mod">
          <ac:chgData name="Karthika Manoj" userId="9a359c9d51a85fe0" providerId="LiveId" clId="{5DA58607-5A63-4663-9B1E-3FA5E067A1E4}" dt="2025-01-20T23:58:13.514" v="583"/>
          <ac:spMkLst>
            <pc:docMk/>
            <pc:sldMk cId="3586777256" sldId="275"/>
            <ac:spMk id="2" creationId="{455EF08F-1458-B187-1381-7B9302BF232A}"/>
          </ac:spMkLst>
        </pc:spChg>
        <pc:picChg chg="add mod">
          <ac:chgData name="Karthika Manoj" userId="9a359c9d51a85fe0" providerId="LiveId" clId="{5DA58607-5A63-4663-9B1E-3FA5E067A1E4}" dt="2025-01-15T21:11:57.564" v="507" actId="14100"/>
          <ac:picMkLst>
            <pc:docMk/>
            <pc:sldMk cId="3586777256" sldId="275"/>
            <ac:picMk id="6" creationId="{3A45990C-E688-7CD6-D5E1-EC6B0F8F7DD7}"/>
          </ac:picMkLst>
        </pc:picChg>
      </pc:sldChg>
      <pc:sldChg chg="addSp modSp add mod ord">
        <pc:chgData name="Karthika Manoj" userId="9a359c9d51a85fe0" providerId="LiveId" clId="{5DA58607-5A63-4663-9B1E-3FA5E067A1E4}" dt="2025-01-20T23:58:20.846" v="585"/>
        <pc:sldMkLst>
          <pc:docMk/>
          <pc:sldMk cId="2425261433" sldId="276"/>
        </pc:sldMkLst>
        <pc:spChg chg="mod">
          <ac:chgData name="Karthika Manoj" userId="9a359c9d51a85fe0" providerId="LiveId" clId="{5DA58607-5A63-4663-9B1E-3FA5E067A1E4}" dt="2025-01-20T23:58:20.846" v="585"/>
          <ac:spMkLst>
            <pc:docMk/>
            <pc:sldMk cId="2425261433" sldId="276"/>
            <ac:spMk id="2" creationId="{FCBE3D4D-F8C4-2156-B7B6-2A38953687C9}"/>
          </ac:spMkLst>
        </pc:spChg>
        <pc:spChg chg="mod">
          <ac:chgData name="Karthika Manoj" userId="9a359c9d51a85fe0" providerId="LiveId" clId="{5DA58607-5A63-4663-9B1E-3FA5E067A1E4}" dt="2025-01-20T23:56:34.786" v="568" actId="6549"/>
          <ac:spMkLst>
            <pc:docMk/>
            <pc:sldMk cId="2425261433" sldId="276"/>
            <ac:spMk id="3" creationId="{BE5B40CF-978A-B460-A8CE-6D22CA6D6626}"/>
          </ac:spMkLst>
        </pc:spChg>
      </pc:sldChg>
      <pc:sldChg chg="modSp add mod">
        <pc:chgData name="Karthika Manoj" userId="9a359c9d51a85fe0" providerId="LiveId" clId="{5DA58607-5A63-4663-9B1E-3FA5E067A1E4}" dt="2025-01-20T23:58:23.535" v="586"/>
        <pc:sldMkLst>
          <pc:docMk/>
          <pc:sldMk cId="679608586" sldId="277"/>
        </pc:sldMkLst>
        <pc:spChg chg="mod">
          <ac:chgData name="Karthika Manoj" userId="9a359c9d51a85fe0" providerId="LiveId" clId="{5DA58607-5A63-4663-9B1E-3FA5E067A1E4}" dt="2025-01-20T23:58:23.535" v="586"/>
          <ac:spMkLst>
            <pc:docMk/>
            <pc:sldMk cId="679608586" sldId="277"/>
            <ac:spMk id="2" creationId="{979B30AF-0FC9-77FF-8FFF-62A735FE19C8}"/>
          </ac:spMkLst>
        </pc:spChg>
        <pc:spChg chg="mod">
          <ac:chgData name="Karthika Manoj" userId="9a359c9d51a85fe0" providerId="LiveId" clId="{5DA58607-5A63-4663-9B1E-3FA5E067A1E4}" dt="2025-01-16T16:57:00.224" v="564" actId="255"/>
          <ac:spMkLst>
            <pc:docMk/>
            <pc:sldMk cId="679608586" sldId="277"/>
            <ac:spMk id="3" creationId="{FF88631A-386A-B8B2-4ED4-D3676C50A630}"/>
          </ac:spMkLst>
        </pc:spChg>
      </pc:sldChg>
      <pc:sldChg chg="modSp add mod">
        <pc:chgData name="Karthika Manoj" userId="9a359c9d51a85fe0" providerId="LiveId" clId="{5DA58607-5A63-4663-9B1E-3FA5E067A1E4}" dt="2025-01-20T23:58:31.463" v="587"/>
        <pc:sldMkLst>
          <pc:docMk/>
          <pc:sldMk cId="3160737852" sldId="278"/>
        </pc:sldMkLst>
        <pc:spChg chg="mod">
          <ac:chgData name="Karthika Manoj" userId="9a359c9d51a85fe0" providerId="LiveId" clId="{5DA58607-5A63-4663-9B1E-3FA5E067A1E4}" dt="2025-01-20T23:58:31.463" v="587"/>
          <ac:spMkLst>
            <pc:docMk/>
            <pc:sldMk cId="3160737852" sldId="278"/>
            <ac:spMk id="2" creationId="{2D3FD90B-01B8-A8F5-CD2F-CF9115417CE0}"/>
          </ac:spMkLst>
        </pc:spChg>
        <pc:spChg chg="mod">
          <ac:chgData name="Karthika Manoj" userId="9a359c9d51a85fe0" providerId="LiveId" clId="{5DA58607-5A63-4663-9B1E-3FA5E067A1E4}" dt="2025-01-16T16:57:09.670" v="565" actId="255"/>
          <ac:spMkLst>
            <pc:docMk/>
            <pc:sldMk cId="3160737852" sldId="278"/>
            <ac:spMk id="3" creationId="{AF908E2D-D1BB-AB56-C948-E5BC6A445CF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0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8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8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6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4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2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9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3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0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7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3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Colorful patterns on the sky">
            <a:extLst>
              <a:ext uri="{FF2B5EF4-FFF2-40B4-BE49-F238E27FC236}">
                <a16:creationId xmlns:a16="http://schemas.microsoft.com/office/drawing/2014/main" id="{C828DD1F-F97F-389E-761E-8F9A461EB71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rcRect t="5536" r="-1" b="10190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F1517A-045B-CA65-E037-C05D4AF0F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Price Optimization and Elasticity Analysis</a:t>
            </a:r>
            <a:endParaRPr lang="en-IN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E29DE-A20A-BED5-D208-5E100726F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400" dirty="0"/>
              <a:t>Case Study 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By</a:t>
            </a:r>
          </a:p>
          <a:p>
            <a:r>
              <a:rPr lang="en-US" sz="2400" dirty="0">
                <a:solidFill>
                  <a:srgbClr val="FFFFFF"/>
                </a:solidFill>
              </a:rPr>
              <a:t>Karthika Manoj</a:t>
            </a:r>
            <a:endParaRPr lang="en-IN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027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40B12-E264-C20A-3DD4-E2651C72F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7ADCB-69F7-1773-7548-5E324ECE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Price Optimization and Elasticity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E524F-C198-B7D3-A25D-0FA9D0157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AWS Athena</a:t>
            </a: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02F9A-5067-50B2-343E-C60E186D6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2601937"/>
            <a:ext cx="7278832" cy="403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77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F98EB-1E88-AAB6-5062-2D3B9ACCC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6DF2A-05D4-154D-52AD-A784B6C5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Price Optimization and Elasticity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BFA05-9298-9D4C-B323-731F0FEA4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Days 3-5: Visualization Phase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Tasks</a:t>
            </a:r>
            <a:r>
              <a:rPr lang="en-US" dirty="0"/>
              <a:t>:</a:t>
            </a:r>
          </a:p>
          <a:p>
            <a:r>
              <a:rPr lang="en-IN" sz="1800" dirty="0"/>
              <a:t>Data Preparation for Visualization: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Export Data for Visual Tools: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Save cleaned and feature-engineered data from Athena or local processing into a visualization-ready format (e.g., CSV, Parquet).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Upload to Visualization Tools: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Import the dataset into</a:t>
            </a:r>
          </a:p>
          <a:p>
            <a:pPr marL="1200150" lvl="2" indent="-285750"/>
            <a:r>
              <a:rPr lang="en-IN" sz="1500" dirty="0"/>
              <a:t>Power BI, </a:t>
            </a:r>
            <a:r>
              <a:rPr lang="en-US" sz="2000" dirty="0"/>
              <a:t>- </a:t>
            </a:r>
            <a:r>
              <a:rPr lang="en-US" sz="1500" b="1" dirty="0">
                <a:solidFill>
                  <a:srgbClr val="92D050"/>
                </a:solidFill>
              </a:rPr>
              <a:t>DONE</a:t>
            </a:r>
            <a:endParaRPr lang="en-IN" sz="1500" dirty="0"/>
          </a:p>
          <a:p>
            <a:pPr marL="1200150" lvl="2" indent="-285750"/>
            <a:r>
              <a:rPr lang="en-IN" sz="1500" dirty="0"/>
              <a:t>Tableau, and </a:t>
            </a:r>
            <a:r>
              <a:rPr lang="en-US" sz="1600" dirty="0"/>
              <a:t>- </a:t>
            </a:r>
            <a:r>
              <a:rPr lang="en-US" sz="1600" b="1" dirty="0">
                <a:solidFill>
                  <a:srgbClr val="92D050"/>
                </a:solidFill>
              </a:rPr>
              <a:t>DONE</a:t>
            </a:r>
            <a:endParaRPr lang="en-IN" sz="1500" dirty="0"/>
          </a:p>
          <a:p>
            <a:pPr marL="1200150" lvl="2" indent="-285750"/>
            <a:r>
              <a:rPr lang="en-IN" sz="1500" dirty="0"/>
              <a:t>AWS </a:t>
            </a:r>
            <a:r>
              <a:rPr lang="en-IN" sz="1500" dirty="0" err="1"/>
              <a:t>QuickSight</a:t>
            </a:r>
            <a:r>
              <a:rPr lang="en-IN" sz="15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for further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2745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6D9D8-46D3-40B2-EDDE-3C0224C9C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04BF-A8FF-9C19-1FF7-FC314EB0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Price Optimization and Elasticity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5D282-E40E-7470-2E33-CD2009056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PowerBI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Tasks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6FA60-CD31-DAA5-0697-3EEA83531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391" y="2083379"/>
            <a:ext cx="6810981" cy="4150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A03CB0-F6ED-7E3D-B91B-E49F2D9B5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82" y="3083060"/>
            <a:ext cx="4593861" cy="295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8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10D72-E1E8-E22E-3C62-AAFFF66D1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3D10-9215-8138-F0E2-7971D8390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Price Optimization and Elasticity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1C017-4126-3BDD-739D-C5FBB1AA6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PowerBI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Tasks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BAEBFE-3367-0FE1-E4A2-077C77BC9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550" y="1770042"/>
            <a:ext cx="6385709" cy="38254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D0412F-C09D-2D0D-F109-6F73B78F2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36" y="3551247"/>
            <a:ext cx="4876836" cy="289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71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CA7EB-22D3-F3FA-637F-52E840E96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BFC6-DF09-3601-469C-46A563D1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Price Optimization and Elasticity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F3B9C-C711-8B07-BBD4-46D384F4D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PowerBI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Tasks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15580-E8BD-535E-E024-11BFADAB8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446" y="1891145"/>
            <a:ext cx="6136553" cy="35387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64F533-043C-1977-F8A2-75E41D153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538" y="3403148"/>
            <a:ext cx="3829078" cy="28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63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6CE3C-1166-492D-DF41-4CE3566CB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55E2-0AFC-9206-945D-A4A1801A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Price Optimization and Elasticity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9EBEB-5131-37E4-83CC-2624FDF3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PowerBI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Advanced Analytics with DAX (Data Analysis Expressions)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Calculating Discount Percentage</a:t>
            </a:r>
            <a:endParaRPr lang="en-US" sz="2000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AA6691-76CF-8E5A-70B6-CDD7BC386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911" y="2974685"/>
            <a:ext cx="5998562" cy="363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34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C1551-61EE-79A0-A7D5-3C6E3295D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FF59-0938-5AE4-6747-E735B771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Price Optimization and Elasticity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5D3FA-7DD8-60D7-493D-27A80313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PowerBI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Advanced Analytics with DAX (Data Analysis Expressions)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Calculating Discount Percentage</a:t>
            </a:r>
            <a:endParaRPr lang="en-US" sz="2000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274B37-A721-6763-FCE0-36E729C55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911" y="2974685"/>
            <a:ext cx="5998562" cy="363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00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BB078-12A9-308C-A2CB-8E2AC3276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957DD-12FA-1057-CA66-D5446980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Price Optimization and Elasticity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DE82B-AA41-301A-E5D4-6EC9AC16D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Tableau: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Tasks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344B9-3000-127D-748B-A5BB02BE2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131" y="1855883"/>
            <a:ext cx="7167320" cy="453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22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EFD70-D8F7-B9C4-5445-4D3B83D43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0A69-3E88-1E4B-2442-D8BEE571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Price Optimization and Elasticity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2151E-ED00-E470-A462-2DBA6E745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Tableau: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Tasks</a:t>
            </a:r>
            <a:r>
              <a:rPr lang="en-US" dirty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FE267-B50B-8E12-9D66-FB3C687AE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898" y="2150918"/>
            <a:ext cx="7436366" cy="476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64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A1780-7DC1-19F9-D7B4-4C13595B8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F08F-1458-B187-1381-7B9302BF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Price Optimization and Elasticity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7B3E5-609C-0E4B-3C70-805B5770F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Tableau: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Tasks</a:t>
            </a:r>
            <a:r>
              <a:rPr lang="en-US" dirty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45990C-E688-7CD6-D5E1-EC6B0F8F7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111" y="1844386"/>
            <a:ext cx="7950614" cy="501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7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FC117-8CA1-EDD7-BB6C-0B7C1506E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Price Optimization and Elasticity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0FB76-BE8F-1898-29CE-BC2FCA646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2018"/>
            <a:ext cx="10515600" cy="4895636"/>
          </a:xfrm>
        </p:spPr>
        <p:txBody>
          <a:bodyPr>
            <a:normAutofit fontScale="4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300" b="1" dirty="0"/>
              <a:t>Objective</a:t>
            </a:r>
            <a:r>
              <a:rPr lang="en-US" sz="43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700" dirty="0"/>
              <a:t>Analyze the impact of pricing strategies on demand to optimize sales and inventory levels.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700" dirty="0"/>
              <a:t>Understand how discounting and promotions influence customer purchase behavior.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300" b="1" dirty="0"/>
              <a:t>Data</a:t>
            </a:r>
            <a:r>
              <a:rPr lang="en-US" sz="43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700" b="1" dirty="0"/>
              <a:t>Fields</a:t>
            </a:r>
            <a:r>
              <a:rPr lang="en-US" sz="3700" dirty="0"/>
              <a:t>: Retail price, sale price, availability, promotions, review rating, brand, category, product details.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700" b="1" dirty="0"/>
              <a:t>Source</a:t>
            </a:r>
            <a:r>
              <a:rPr lang="en-US" sz="3700" dirty="0"/>
              <a:t>: Nordstrom retail data from </a:t>
            </a:r>
            <a:r>
              <a:rPr lang="en-US" sz="3700" b="1" dirty="0"/>
              <a:t>AWS Data Exchange.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300" b="1" dirty="0"/>
              <a:t>AWS Tools</a:t>
            </a:r>
            <a:r>
              <a:rPr lang="en-US" sz="43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700" b="1" dirty="0"/>
              <a:t>Amazon S3</a:t>
            </a:r>
            <a:r>
              <a:rPr lang="en-US" sz="3700" dirty="0"/>
              <a:t>: Data storage for accessibility across AWS services.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700" b="1" dirty="0"/>
              <a:t>AWS Glue</a:t>
            </a:r>
            <a:r>
              <a:rPr lang="en-US" sz="3700" dirty="0"/>
              <a:t>: Data cleaning and transformation.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700" b="1" dirty="0"/>
              <a:t>Amazon </a:t>
            </a:r>
            <a:r>
              <a:rPr lang="en-US" sz="3700" b="1" dirty="0" err="1"/>
              <a:t>SageMaker</a:t>
            </a:r>
            <a:r>
              <a:rPr lang="en-US" sz="3700" dirty="0"/>
              <a:t>: Machine learning model development for elasticity and demand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700" b="1" dirty="0"/>
              <a:t>Amazon </a:t>
            </a:r>
            <a:r>
              <a:rPr lang="en-US" sz="3700" b="1" dirty="0" err="1"/>
              <a:t>QuickSight</a:t>
            </a:r>
            <a:r>
              <a:rPr lang="en-US" sz="3700" dirty="0"/>
              <a:t>: Interactive dashboards and data visualization.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700" b="1" dirty="0"/>
              <a:t>AWS Lambda &amp; CloudWatch</a:t>
            </a:r>
            <a:r>
              <a:rPr lang="en-US" sz="3700" dirty="0"/>
              <a:t>: Automate and monitor data processing pipelines.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300" b="1" dirty="0"/>
              <a:t>Outcome</a:t>
            </a:r>
            <a:r>
              <a:rPr lang="en-US" sz="43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700" dirty="0"/>
              <a:t>Optimized pricing strategies based on elasticity analysis to maximize profitability.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700" dirty="0"/>
              <a:t>Identification of effective promotion types for various product categories and brands.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700" dirty="0"/>
              <a:t>Visual insights into product performance, helping inform data-driven pricing and inventory decisions.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1C06D-C8A6-7344-E721-E8265F220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803" y="2624463"/>
            <a:ext cx="4038630" cy="29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29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68ED5-8D0A-1ED1-8698-71FA03436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8D3BF-74F2-6228-31A8-66D6E180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Price Optimization and Elasticity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ABCC0-76EC-F349-583E-F62EB2BBC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Tableau: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Tasks</a:t>
            </a:r>
            <a:r>
              <a:rPr lang="en-US" dirty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Dashboard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7F7DFB-BB78-6CBC-7611-B805A0877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880" y="1691322"/>
            <a:ext cx="8072932" cy="516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11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C48A8-56C1-C330-0F91-B0E74AB41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3D4D-F8C4-2156-B7B6-2A389536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Price Optimization and Elasticity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B40CF-978A-B460-A8CE-6D22CA6D6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Days 6-8: Advanced Modeling and Deployment Phase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Tasks</a:t>
            </a:r>
            <a:r>
              <a:rPr lang="en-US" dirty="0"/>
              <a:t>:</a:t>
            </a:r>
          </a:p>
          <a:p>
            <a:r>
              <a:rPr lang="en-IN" sz="2400" b="1" dirty="0"/>
              <a:t>Data Analysis and </a:t>
            </a:r>
            <a:r>
              <a:rPr lang="en-IN" sz="2400" b="1" dirty="0" err="1"/>
              <a:t>Modeling</a:t>
            </a:r>
            <a:r>
              <a:rPr lang="en-IN" sz="2400" b="1" dirty="0"/>
              <a:t> with Google </a:t>
            </a:r>
            <a:r>
              <a:rPr lang="en-IN" sz="2400" b="1" dirty="0" err="1"/>
              <a:t>Colab</a:t>
            </a:r>
            <a:r>
              <a:rPr lang="en-IN" sz="2400" b="1" dirty="0"/>
              <a:t>: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Develop and Train Models:</a:t>
            </a:r>
            <a:endParaRPr lang="en-IN" sz="1600" dirty="0"/>
          </a:p>
          <a:p>
            <a:pPr marL="742950" lvl="1" indent="-285750"/>
            <a:r>
              <a:rPr lang="en-IN" sz="1600" dirty="0"/>
              <a:t>Utilize Python libraries such as Pandas, NumPy, and Scikit-learn within Google </a:t>
            </a:r>
            <a:r>
              <a:rPr lang="en-IN" sz="1600" dirty="0" err="1"/>
              <a:t>Colab</a:t>
            </a:r>
            <a:r>
              <a:rPr lang="en-IN" sz="1600" dirty="0"/>
              <a:t> to perform data analysis and build machine learning models. </a:t>
            </a:r>
            <a:r>
              <a:rPr lang="en-US" sz="1600" dirty="0"/>
              <a:t>- </a:t>
            </a:r>
            <a:r>
              <a:rPr lang="en-US" sz="1600" b="1" dirty="0">
                <a:solidFill>
                  <a:srgbClr val="92D050"/>
                </a:solidFill>
              </a:rPr>
              <a:t>DONE</a:t>
            </a: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Save Trained Models: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Export the trained models for deployment purposes.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5261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42FE5-5771-3C70-C829-8C6A88721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30AF-0FC9-77FF-8FFF-62A735FE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Price Optimization and Elasticity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8631A-386A-B8B2-4ED4-D3676C50A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Days 6-8: Advanced Modeling and Deployment Phase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Tasks</a:t>
            </a:r>
            <a:r>
              <a:rPr lang="en-US" dirty="0"/>
              <a:t>:</a:t>
            </a:r>
          </a:p>
          <a:p>
            <a:r>
              <a:rPr lang="en-US" sz="2400" b="1" dirty="0"/>
              <a:t>Developing a Flask Application: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Set Up Flask Environment: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Install Flask and create a web application to serve the machine learning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Integrate Trained Model: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Load the saved model into the Flask application to handle predictions.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9608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5F835-2010-E969-6FF6-A0289F6E7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D90B-01B8-A8F5-CD2F-CF911541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>
                <a:solidFill>
                  <a:srgbClr val="FFFFFF"/>
                </a:solidFill>
              </a:rPr>
              <a:t>Price Optimization and Elasticity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08E2D-D1BB-AB56-C948-E5BC6A445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Days 6-8: Advanced Modeling and Deployment Phase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Tasks</a:t>
            </a:r>
            <a:r>
              <a:rPr lang="en-US" dirty="0"/>
              <a:t>:</a:t>
            </a:r>
          </a:p>
          <a:p>
            <a:r>
              <a:rPr lang="en-IN" sz="2400" b="1" dirty="0"/>
              <a:t>Deploying Flask Application on AWS Lambda: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Package Application for AWS Lambda: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Use tools like Zappa to package the Flask application for deployment.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Deploy to AWS Lambda: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Deploy the packaged application to AWS Lambda, configuring API Gateway to route HTTP requests to the Flask application.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0737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A815-CAE9-3455-AF81-020564DD0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57200"/>
            <a:ext cx="9413821" cy="1042827"/>
          </a:xfrm>
        </p:spPr>
        <p:txBody>
          <a:bodyPr>
            <a:normAutofit/>
          </a:bodyPr>
          <a:lstStyle/>
          <a:p>
            <a:r>
              <a:rPr lang="en-IN" sz="4000" dirty="0"/>
              <a:t>Dataset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C940CD-4A10-A541-B249-0EF8EF7DA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69" y="1741470"/>
            <a:ext cx="5974422" cy="499324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/>
              <a:t>Data Fields</a:t>
            </a:r>
            <a:r>
              <a:rPr lang="en-US" dirty="0"/>
              <a:t>:</a:t>
            </a:r>
          </a:p>
          <a:p>
            <a:r>
              <a:rPr lang="en-IN" b="1" dirty="0"/>
              <a:t>Product Information</a:t>
            </a:r>
            <a:r>
              <a:rPr lang="en-IN" dirty="0"/>
              <a:t>:</a:t>
            </a:r>
          </a:p>
          <a:p>
            <a:pPr lvl="1"/>
            <a:r>
              <a:rPr lang="en-IN" sz="2500" b="1" dirty="0"/>
              <a:t>TID, SKU, SKU Variant</a:t>
            </a:r>
            <a:r>
              <a:rPr lang="en-IN" sz="2500" dirty="0"/>
              <a:t>: Unique identifiers for product tracking</a:t>
            </a:r>
          </a:p>
          <a:p>
            <a:pPr lvl="1"/>
            <a:r>
              <a:rPr lang="en-IN" sz="2500" b="1" dirty="0"/>
              <a:t>Department, Category, Subcategory</a:t>
            </a:r>
            <a:r>
              <a:rPr lang="en-IN" sz="2500" dirty="0"/>
              <a:t>: Classification for organizing products</a:t>
            </a:r>
          </a:p>
          <a:p>
            <a:pPr lvl="1"/>
            <a:r>
              <a:rPr lang="en-IN" sz="2500" b="1" dirty="0"/>
              <a:t>Product Name, Brand, Gender</a:t>
            </a:r>
            <a:r>
              <a:rPr lang="en-IN" sz="2500" dirty="0"/>
              <a:t>: Detailed product descriptions</a:t>
            </a:r>
          </a:p>
          <a:p>
            <a:pPr lvl="1"/>
            <a:r>
              <a:rPr lang="en-IN" sz="2500" b="1" dirty="0"/>
              <a:t>Product URL</a:t>
            </a:r>
            <a:r>
              <a:rPr lang="en-IN" sz="2500" dirty="0"/>
              <a:t>: Link for referencing product listings</a:t>
            </a:r>
          </a:p>
          <a:p>
            <a:r>
              <a:rPr lang="en-US" b="1" dirty="0"/>
              <a:t>Pricing Details</a:t>
            </a:r>
            <a:r>
              <a:rPr lang="en-US" dirty="0"/>
              <a:t>:</a:t>
            </a:r>
          </a:p>
          <a:p>
            <a:pPr lvl="1"/>
            <a:r>
              <a:rPr lang="en-US" sz="2500" b="1" dirty="0"/>
              <a:t>Price Retail</a:t>
            </a:r>
            <a:r>
              <a:rPr lang="en-US" sz="2500" dirty="0"/>
              <a:t> &amp; </a:t>
            </a:r>
            <a:r>
              <a:rPr lang="en-US" sz="2500" b="1" dirty="0"/>
              <a:t>Current Price</a:t>
            </a:r>
            <a:r>
              <a:rPr lang="en-US" sz="2500" dirty="0"/>
              <a:t>: Full retail and current selling prices</a:t>
            </a:r>
          </a:p>
          <a:p>
            <a:pPr lvl="1"/>
            <a:r>
              <a:rPr lang="en-US" sz="2500" b="1" dirty="0"/>
              <a:t>Retail Price Raw &amp; Current Price Raw</a:t>
            </a:r>
            <a:r>
              <a:rPr lang="en-US" sz="2500" dirty="0"/>
              <a:t>: Numeric pricing data for analysis</a:t>
            </a:r>
          </a:p>
          <a:p>
            <a:pPr lvl="1"/>
            <a:r>
              <a:rPr lang="en-US" sz="2500" b="1" dirty="0"/>
              <a:t>Promotion</a:t>
            </a:r>
            <a:r>
              <a:rPr lang="en-US" sz="2500" dirty="0"/>
              <a:t>: Flags indicating promotional discounts for analysis</a:t>
            </a:r>
          </a:p>
          <a:p>
            <a:r>
              <a:rPr lang="en-US" b="1" dirty="0"/>
              <a:t>Sales &amp; Customer Insights</a:t>
            </a:r>
            <a:r>
              <a:rPr lang="en-US" dirty="0"/>
              <a:t>:</a:t>
            </a:r>
          </a:p>
          <a:p>
            <a:pPr lvl="1"/>
            <a:r>
              <a:rPr lang="en-US" sz="2600" b="1" dirty="0"/>
              <a:t>Rank Sales Category</a:t>
            </a:r>
            <a:r>
              <a:rPr lang="en-US" sz="2600" dirty="0"/>
              <a:t>: Sales ranking within each category</a:t>
            </a:r>
          </a:p>
          <a:p>
            <a:pPr lvl="1"/>
            <a:r>
              <a:rPr lang="en-US" sz="2600" b="1" dirty="0"/>
              <a:t>Review Rating &amp; Review Count</a:t>
            </a:r>
            <a:r>
              <a:rPr lang="en-US" sz="2600" dirty="0"/>
              <a:t>: Customer feedback metrics indicating popularity and satisfaction</a:t>
            </a:r>
          </a:p>
          <a:p>
            <a:r>
              <a:rPr lang="en-US" sz="3100" b="1" dirty="0"/>
              <a:t>Inventory &amp; Availability</a:t>
            </a:r>
            <a:r>
              <a:rPr lang="en-US" sz="3100" dirty="0"/>
              <a:t>:</a:t>
            </a:r>
          </a:p>
          <a:p>
            <a:pPr lvl="1"/>
            <a:r>
              <a:rPr lang="en-US" sz="2400" b="1" dirty="0"/>
              <a:t>Availability</a:t>
            </a:r>
            <a:r>
              <a:rPr lang="en-US" sz="2400" dirty="0"/>
              <a:t>: Stock status of each SKU</a:t>
            </a:r>
          </a:p>
          <a:p>
            <a:pPr lvl="1"/>
            <a:r>
              <a:rPr lang="en-US" sz="2400" b="1" dirty="0"/>
              <a:t>Inventory Warning</a:t>
            </a:r>
            <a:r>
              <a:rPr lang="en-US" sz="2400" dirty="0"/>
              <a:t>: Alerts for low stock</a:t>
            </a:r>
          </a:p>
          <a:p>
            <a:pPr lvl="1"/>
            <a:r>
              <a:rPr lang="en-US" sz="2400" b="1" dirty="0"/>
              <a:t>Color &amp; Color Code</a:t>
            </a:r>
            <a:r>
              <a:rPr lang="en-US" sz="2400" dirty="0"/>
              <a:t>: Product color options, helpful for variant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Metadata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 err="1"/>
              <a:t>RunID</a:t>
            </a:r>
            <a:r>
              <a:rPr lang="en-IN" b="1" dirty="0"/>
              <a:t>, </a:t>
            </a:r>
            <a:r>
              <a:rPr lang="en-IN" b="1" dirty="0" err="1"/>
              <a:t>RunDate</a:t>
            </a:r>
            <a:r>
              <a:rPr lang="en-IN" b="1" dirty="0"/>
              <a:t>, </a:t>
            </a:r>
            <a:r>
              <a:rPr lang="en-IN" b="1" dirty="0" err="1"/>
              <a:t>InsertUpdateTime</a:t>
            </a:r>
            <a:r>
              <a:rPr lang="en-IN" dirty="0"/>
              <a:t>: Dataset identifiers and timestamps for tracking updates</a:t>
            </a:r>
          </a:p>
          <a:p>
            <a:pPr marL="457200" lvl="1" indent="0">
              <a:buNone/>
            </a:pPr>
            <a:endParaRPr lang="en-US" sz="2400" dirty="0"/>
          </a:p>
          <a:p>
            <a:pPr marL="914400" lvl="2" indent="0">
              <a:buNone/>
            </a:pPr>
            <a:endParaRPr lang="en-US" sz="1900" dirty="0"/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1D258-53CD-43DD-479B-DFAB16386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41470"/>
            <a:ext cx="3932237" cy="4127518"/>
          </a:xfrm>
        </p:spPr>
        <p:txBody>
          <a:bodyPr/>
          <a:lstStyle/>
          <a:p>
            <a:r>
              <a:rPr lang="en-US" b="1" dirty="0"/>
              <a:t>Key Data Details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Source</a:t>
            </a:r>
            <a:r>
              <a:rPr lang="en-US" dirty="0"/>
              <a:t>: Amazon Data Exchange - Saturn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Coverage</a:t>
            </a:r>
            <a:r>
              <a:rPr lang="en-US" dirty="0"/>
              <a:t>: 1.5M+ products from Nordstrom (U.S. region)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366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17DE-0ABC-F58C-C9FF-579DD04F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Price Optimization and Elasticity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2D93-47FF-969A-D82B-A74FC0ACB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Days 1-2: Project Setup and Data Exploration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Tasks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Dataset Setup in AWS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Download the dataset from AWS Data Exchange if not already done.  - </a:t>
            </a:r>
            <a:r>
              <a:rPr lang="en-US" b="1" dirty="0">
                <a:solidFill>
                  <a:srgbClr val="92D050"/>
                </a:solidFill>
              </a:rPr>
              <a:t>DONE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Upload it to an </a:t>
            </a:r>
            <a:r>
              <a:rPr lang="en-US" b="1" dirty="0"/>
              <a:t>S3 bucket</a:t>
            </a:r>
            <a:r>
              <a:rPr lang="en-US" dirty="0"/>
              <a:t> for centralized storage and access within AWS. - </a:t>
            </a:r>
            <a:r>
              <a:rPr lang="en-US" b="1" dirty="0">
                <a:solidFill>
                  <a:srgbClr val="92D050"/>
                </a:solidFill>
              </a:rPr>
              <a:t>DONE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Data Exploration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Load data from S3 and conduct initial exploratory data analysis (EDA) locally to understand key fields (e.g., retail price, sale price, brand, category, availability). - </a:t>
            </a:r>
            <a:r>
              <a:rPr lang="en-US" b="1" dirty="0">
                <a:solidFill>
                  <a:srgbClr val="92D050"/>
                </a:solidFill>
              </a:rPr>
              <a:t>DONE</a:t>
            </a: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AWS Athena</a:t>
            </a:r>
            <a:r>
              <a:rPr lang="en-US" dirty="0"/>
              <a:t> to query data directly in S3 (optional) or explore in </a:t>
            </a:r>
            <a:r>
              <a:rPr lang="en-US" dirty="0" err="1"/>
              <a:t>Jupyter</a:t>
            </a:r>
            <a:r>
              <a:rPr lang="en-US" dirty="0"/>
              <a:t> locally. - </a:t>
            </a:r>
            <a:r>
              <a:rPr lang="en-US" b="1" dirty="0">
                <a:solidFill>
                  <a:srgbClr val="92D050"/>
                </a:solidFill>
              </a:rPr>
              <a:t>DONE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Feature Engineering Plan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Identify features such as </a:t>
            </a:r>
            <a:r>
              <a:rPr lang="en-US" b="1" dirty="0"/>
              <a:t>discount percentages</a:t>
            </a:r>
            <a:r>
              <a:rPr lang="en-US" dirty="0"/>
              <a:t>, </a:t>
            </a:r>
            <a:r>
              <a:rPr lang="en-US" b="1" dirty="0"/>
              <a:t>availability</a:t>
            </a:r>
            <a:r>
              <a:rPr lang="en-US" dirty="0"/>
              <a:t>, and </a:t>
            </a:r>
            <a:r>
              <a:rPr lang="en-US" b="1" dirty="0"/>
              <a:t>review count</a:t>
            </a:r>
            <a:r>
              <a:rPr lang="en-US" dirty="0"/>
              <a:t> that will be useful for price elasticity modeling.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70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68BA7-2001-6BCF-F410-044BDB1F6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5E41-036D-711C-B9B6-9BAF2AF2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Price Optimization and Elasticity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7AB3-2547-BF18-7A5E-387C3481A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Actions taken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EDA (exploratory data analysis) done locally on </a:t>
            </a:r>
            <a:r>
              <a:rPr lang="en-US" sz="1800" dirty="0" err="1"/>
              <a:t>jupyter</a:t>
            </a:r>
            <a:r>
              <a:rPr lang="en-US" sz="1800" dirty="0"/>
              <a:t> notebook.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Used AWS Athena to query data directly in S3.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888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7BAA1-E66A-9568-88D3-AA81FABE5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9B89-7299-E855-732B-714591A4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Price Optimization and Elasticity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23299-F947-CB9D-EB6C-D6A120FDE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Insights from Data Exploration and Analysis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Review Ratings Distribution</a:t>
            </a:r>
            <a:r>
              <a:rPr lang="en-US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b="1" dirty="0"/>
              <a:t>Review Rating</a:t>
            </a:r>
            <a:r>
              <a:rPr lang="en-US" sz="1800" dirty="0"/>
              <a:t> feature showed that many products had a </a:t>
            </a:r>
            <a:r>
              <a:rPr lang="en-US" sz="1800" b="1" dirty="0"/>
              <a:t>rating of 5.0</a:t>
            </a:r>
            <a:r>
              <a:rPr lang="en-US" sz="1800" dirty="0"/>
              <a:t>, indicating customer satisfaction. However, several brands had sparse ratings, leading to skewed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Nike</a:t>
            </a:r>
            <a:r>
              <a:rPr lang="en-US" sz="1800" dirty="0"/>
              <a:t> and </a:t>
            </a:r>
            <a:r>
              <a:rPr lang="en-US" sz="1800" b="1" dirty="0"/>
              <a:t>Zella</a:t>
            </a:r>
            <a:r>
              <a:rPr lang="en-US" sz="1800" dirty="0"/>
              <a:t> had significantly high counts for 5-star ratings (with </a:t>
            </a:r>
            <a:r>
              <a:rPr lang="en-US" sz="1800" b="1" dirty="0"/>
              <a:t>Nike: 108</a:t>
            </a:r>
            <a:r>
              <a:rPr lang="en-US" sz="1800" dirty="0"/>
              <a:t> and </a:t>
            </a:r>
            <a:r>
              <a:rPr lang="en-US" sz="1800" b="1" dirty="0"/>
              <a:t>Zella: 111</a:t>
            </a:r>
            <a:r>
              <a:rPr lang="en-US" sz="1800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There were very few reviews for other ratings (e.g., </a:t>
            </a:r>
            <a:r>
              <a:rPr lang="en-US" sz="1800" b="1" dirty="0"/>
              <a:t>1.0</a:t>
            </a:r>
            <a:r>
              <a:rPr lang="en-US" sz="1800" dirty="0"/>
              <a:t>, </a:t>
            </a:r>
            <a:r>
              <a:rPr lang="en-US" sz="1800" b="1" dirty="0"/>
              <a:t>2.0</a:t>
            </a:r>
            <a:r>
              <a:rPr lang="en-US" sz="1800" dirty="0"/>
              <a:t>, etc.), which might suggest either data imbalance or customer preference for higher ratings.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97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0B8EC-088A-8342-EBF9-35CB1A603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6AD7-7865-C092-FE86-1AF771DC9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Demand Forecasting for Retail Inventory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697C3-20EB-CD84-FF0E-101B81483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Insights from Data Exploration and Analysis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Brand Review Count</a:t>
            </a:r>
            <a:r>
              <a:rPr lang="en-US" sz="19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There were about </a:t>
            </a:r>
            <a:r>
              <a:rPr lang="en-US" sz="1900" b="1" dirty="0"/>
              <a:t>400+ brands</a:t>
            </a:r>
            <a:r>
              <a:rPr lang="en-US" sz="1900" dirty="0"/>
              <a:t> with </a:t>
            </a:r>
            <a:r>
              <a:rPr lang="en-US" sz="1900" b="1" dirty="0"/>
              <a:t>5.0 ratings</a:t>
            </a:r>
            <a:r>
              <a:rPr lang="en-US" sz="1900" dirty="0"/>
              <a:t>, which may be skewing the overall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Brands like </a:t>
            </a:r>
            <a:r>
              <a:rPr lang="en-US" sz="1900" b="1" dirty="0"/>
              <a:t>Nike</a:t>
            </a:r>
            <a:r>
              <a:rPr lang="en-US" sz="1900" dirty="0"/>
              <a:t> and </a:t>
            </a:r>
            <a:r>
              <a:rPr lang="en-US" sz="1900" b="1" dirty="0"/>
              <a:t>Zella</a:t>
            </a:r>
            <a:r>
              <a:rPr lang="en-US" sz="1900" dirty="0"/>
              <a:t> had a large number of reviews, but they didn't rank highly in the </a:t>
            </a:r>
            <a:r>
              <a:rPr lang="en-US" sz="1900" b="1" dirty="0"/>
              <a:t>average review rating</a:t>
            </a:r>
            <a:r>
              <a:rPr lang="en-US" sz="1900" dirty="0"/>
              <a:t> ranking because their ratings were dominated by 5-star reviews.</a:t>
            </a:r>
          </a:p>
          <a:p>
            <a:r>
              <a:rPr lang="en-US" sz="1900" b="1" dirty="0"/>
              <a:t>Specific Insights on Key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Availability Data</a:t>
            </a:r>
            <a:r>
              <a:rPr lang="en-US" sz="19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Products were grouped based on their availability status (e.g., </a:t>
            </a:r>
            <a:r>
              <a:rPr lang="en-US" sz="1900" b="1" dirty="0"/>
              <a:t>In stock</a:t>
            </a:r>
            <a:r>
              <a:rPr lang="en-US" sz="1900" dirty="0"/>
              <a:t>, </a:t>
            </a:r>
            <a:r>
              <a:rPr lang="en-US" sz="1900" b="1" dirty="0"/>
              <a:t>Out of stock</a:t>
            </a:r>
            <a:r>
              <a:rPr lang="en-US" sz="1900" dirty="0"/>
              <a:t>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Low-frequency availability statuses (e.g., those with fewer than 10 products) were grouped into an "Other" category for better visualization and analysis.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9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38FB3-38E1-03F8-CC27-425F4A3B0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8350-F79A-9678-ADFB-8D02F3D8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Price Optimization and Elasticity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11711-F2A4-E439-830A-00C203A38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Insights from Data Exploration and Analysis</a:t>
            </a:r>
            <a:r>
              <a:rPr lang="en-US" dirty="0"/>
              <a:t>:</a:t>
            </a:r>
          </a:p>
          <a:p>
            <a:r>
              <a:rPr lang="en-US" sz="1800" b="1" dirty="0"/>
              <a:t>Brand Insights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Some brands, such as </a:t>
            </a:r>
            <a:r>
              <a:rPr lang="en-US" sz="1800" b="1" dirty="0"/>
              <a:t>Pendleton</a:t>
            </a:r>
            <a:r>
              <a:rPr lang="en-US" sz="1800" dirty="0"/>
              <a:t>, </a:t>
            </a:r>
            <a:r>
              <a:rPr lang="en-US" sz="1800" b="1" dirty="0"/>
              <a:t>Reigning Champ</a:t>
            </a:r>
            <a:r>
              <a:rPr lang="en-US" sz="1800" dirty="0"/>
              <a:t>, and </a:t>
            </a:r>
            <a:r>
              <a:rPr lang="en-US" sz="1800" b="1" dirty="0"/>
              <a:t>Blake </a:t>
            </a:r>
            <a:r>
              <a:rPr lang="en-US" sz="1800" b="1" dirty="0" err="1"/>
              <a:t>Mckay</a:t>
            </a:r>
            <a:r>
              <a:rPr lang="en-US" sz="1800" dirty="0"/>
              <a:t>, had 100% of their products rated </a:t>
            </a:r>
            <a:r>
              <a:rPr lang="en-US" sz="1800" b="1" dirty="0"/>
              <a:t>5.0</a:t>
            </a:r>
            <a:r>
              <a:rPr lang="en-US" sz="1800" dirty="0"/>
              <a:t>, showing exceptionally high satisfaction for those brands, but they didn’t appear among the top brands due to limited review numbers.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6346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4D9AB-3569-22B2-D95D-18A298B74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67B1-BBCA-E080-C0EF-39B2DA1B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Demand Forecasting for Retail Inventory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E437A-161F-3EFE-45ED-CE48964C9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Insights from Data Exploration and Analysis</a:t>
            </a:r>
            <a:r>
              <a:rPr lang="en-US" dirty="0"/>
              <a:t>:</a:t>
            </a:r>
          </a:p>
          <a:p>
            <a:r>
              <a:rPr lang="en-US" sz="2300" b="1" dirty="0"/>
              <a:t>Analysis Results: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b="1" dirty="0"/>
              <a:t>Top Brands by Average Rating</a:t>
            </a:r>
            <a:r>
              <a:rPr lang="en-US" sz="23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Brands with a high count of </a:t>
            </a:r>
            <a:r>
              <a:rPr lang="en-US" sz="2300" b="1" dirty="0"/>
              <a:t>5.0 reviews</a:t>
            </a:r>
            <a:r>
              <a:rPr lang="en-US" sz="2300" dirty="0"/>
              <a:t> often dominated in terms of average rating, even though their overall ranking might be skewed due to a limited number of reviews.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Brands with lower counts but highly rated products (e.g., </a:t>
            </a:r>
            <a:r>
              <a:rPr lang="en-US" sz="2300" b="1" dirty="0"/>
              <a:t>Pendleton</a:t>
            </a:r>
            <a:r>
              <a:rPr lang="en-US" sz="2300" dirty="0"/>
              <a:t>, </a:t>
            </a:r>
            <a:r>
              <a:rPr lang="en-US" sz="2300" b="1" dirty="0"/>
              <a:t>Reigning Champ</a:t>
            </a:r>
            <a:r>
              <a:rPr lang="en-US" sz="2300" dirty="0"/>
              <a:t>) were ranked higher for </a:t>
            </a:r>
            <a:r>
              <a:rPr lang="en-US" sz="2300" b="1" dirty="0"/>
              <a:t>average review rating</a:t>
            </a:r>
            <a:r>
              <a:rPr lang="en-US" sz="2300" dirty="0"/>
              <a:t> but had fewer overall reviews.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b="1" dirty="0"/>
              <a:t>Product Availability</a:t>
            </a:r>
            <a:r>
              <a:rPr lang="en-US" sz="23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The distribution of availability across products showed a significant concentration in the </a:t>
            </a:r>
            <a:r>
              <a:rPr lang="en-US" sz="2300" b="1" dirty="0"/>
              <a:t>“In Stock”</a:t>
            </a:r>
            <a:r>
              <a:rPr lang="en-US" sz="2300" dirty="0"/>
              <a:t> category.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There might have been limited availability for certain brands, which could be valuable for future inventory or pricing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4439042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7DAD88"/>
      </a:accent1>
      <a:accent2>
        <a:srgbClr val="6FAC96"/>
      </a:accent2>
      <a:accent3>
        <a:srgbClr val="7DA9AC"/>
      </a:accent3>
      <a:accent4>
        <a:srgbClr val="7B9EBE"/>
      </a:accent4>
      <a:accent5>
        <a:srgbClr val="9399CA"/>
      </a:accent5>
      <a:accent6>
        <a:srgbClr val="8F7BBE"/>
      </a:accent6>
      <a:hlink>
        <a:srgbClr val="AE699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11493</TotalTime>
  <Words>1294</Words>
  <Application>Microsoft Office PowerPoint</Application>
  <PresentationFormat>Widescreen</PresentationFormat>
  <Paragraphs>157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Avenir Next LT Pro</vt:lpstr>
      <vt:lpstr>AvenirNext LT Pro Medium</vt:lpstr>
      <vt:lpstr>BlockprintVTI</vt:lpstr>
      <vt:lpstr>Price Optimization and Elasticity Analysis</vt:lpstr>
      <vt:lpstr>Price Optimization and Elasticity Analysis</vt:lpstr>
      <vt:lpstr>Dataset Overview</vt:lpstr>
      <vt:lpstr>Price Optimization and Elasticity Analysis</vt:lpstr>
      <vt:lpstr>Price Optimization and Elasticity Analysis</vt:lpstr>
      <vt:lpstr>Price Optimization and Elasticity Analysis</vt:lpstr>
      <vt:lpstr>Demand Forecasting for Retail Inventory Management</vt:lpstr>
      <vt:lpstr>Price Optimization and Elasticity Analysis</vt:lpstr>
      <vt:lpstr>Demand Forecasting for Retail Inventory Management</vt:lpstr>
      <vt:lpstr>Price Optimization and Elasticity Analysis</vt:lpstr>
      <vt:lpstr>Price Optimization and Elasticity Analysis</vt:lpstr>
      <vt:lpstr>Price Optimization and Elasticity Analysis</vt:lpstr>
      <vt:lpstr>Price Optimization and Elasticity Analysis</vt:lpstr>
      <vt:lpstr>Price Optimization and Elasticity Analysis</vt:lpstr>
      <vt:lpstr>Price Optimization and Elasticity Analysis</vt:lpstr>
      <vt:lpstr>Price Optimization and Elasticity Analysis</vt:lpstr>
      <vt:lpstr>Price Optimization and Elasticity Analysis</vt:lpstr>
      <vt:lpstr>Price Optimization and Elasticity Analysis</vt:lpstr>
      <vt:lpstr>Price Optimization and Elasticity Analysis</vt:lpstr>
      <vt:lpstr>Price Optimization and Elasticity Analysis</vt:lpstr>
      <vt:lpstr>Price Optimization and Elasticity Analysis</vt:lpstr>
      <vt:lpstr>Price Optimization and Elasticity Analysis</vt:lpstr>
      <vt:lpstr>Price Optimization and Elasticity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Karthika Manoj</dc:creator>
  <cp:lastModifiedBy>Karthika Manoj</cp:lastModifiedBy>
  <cp:revision>1</cp:revision>
  <dcterms:created xsi:type="dcterms:W3CDTF">2024-11-13T16:52:48Z</dcterms:created>
  <dcterms:modified xsi:type="dcterms:W3CDTF">2025-01-20T23:58:32Z</dcterms:modified>
</cp:coreProperties>
</file>