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1" r:id="rId6"/>
    <p:sldId id="260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1323" userDrawn="1">
          <p15:clr>
            <a:srgbClr val="A4A3A4"/>
          </p15:clr>
        </p15:guide>
        <p15:guide id="7" pos="5813" userDrawn="1">
          <p15:clr>
            <a:srgbClr val="A4A3A4"/>
          </p15:clr>
        </p15:guide>
        <p15:guide id="8" pos="70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2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5080C-224F-48A8-B163-B1E42EB3C70F}" v="6" dt="2025-06-18T14:07:0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7" y="57"/>
      </p:cViewPr>
      <p:guideLst>
        <p:guide orient="horz" pos="2160"/>
        <p:guide pos="3840"/>
        <p:guide pos="483"/>
        <p:guide orient="horz" pos="890"/>
        <p:guide pos="1323"/>
        <p:guide pos="5813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a Manoj" userId="9a359c9d51a85fe0" providerId="LiveId" clId="{87B5080C-224F-48A8-B163-B1E42EB3C70F}"/>
    <pc:docChg chg="undo custSel addSld delSld modSld sldOrd">
      <pc:chgData name="Karthika Manoj" userId="9a359c9d51a85fe0" providerId="LiveId" clId="{87B5080C-224F-48A8-B163-B1E42EB3C70F}" dt="2025-06-18T16:37:17.896" v="290" actId="20577"/>
      <pc:docMkLst>
        <pc:docMk/>
      </pc:docMkLst>
      <pc:sldChg chg="delSp modSp mod">
        <pc:chgData name="Karthika Manoj" userId="9a359c9d51a85fe0" providerId="LiveId" clId="{87B5080C-224F-48A8-B163-B1E42EB3C70F}" dt="2025-06-18T16:36:46.367" v="268"/>
        <pc:sldMkLst>
          <pc:docMk/>
          <pc:sldMk cId="4026912218" sldId="260"/>
        </pc:sldMkLst>
        <pc:spChg chg="mod">
          <ac:chgData name="Karthika Manoj" userId="9a359c9d51a85fe0" providerId="LiveId" clId="{87B5080C-224F-48A8-B163-B1E42EB3C70F}" dt="2025-06-18T13:58:32.711" v="136"/>
          <ac:spMkLst>
            <pc:docMk/>
            <pc:sldMk cId="4026912218" sldId="260"/>
            <ac:spMk id="2" creationId="{5E5D1BE2-8C81-A561-F567-080BFE73E682}"/>
          </ac:spMkLst>
        </pc:spChg>
        <pc:spChg chg="mod">
          <ac:chgData name="Karthika Manoj" userId="9a359c9d51a85fe0" providerId="LiveId" clId="{87B5080C-224F-48A8-B163-B1E42EB3C70F}" dt="2025-06-18T14:02:52.958" v="142"/>
          <ac:spMkLst>
            <pc:docMk/>
            <pc:sldMk cId="4026912218" sldId="260"/>
            <ac:spMk id="3" creationId="{156CF534-7A68-88FB-B2C2-C5D0FF166D77}"/>
          </ac:spMkLst>
        </pc:spChg>
        <pc:spChg chg="del mod">
          <ac:chgData name="Karthika Manoj" userId="9a359c9d51a85fe0" providerId="LiveId" clId="{87B5080C-224F-48A8-B163-B1E42EB3C70F}" dt="2025-06-18T16:36:46.358" v="266"/>
          <ac:spMkLst>
            <pc:docMk/>
            <pc:sldMk cId="4026912218" sldId="260"/>
            <ac:spMk id="19" creationId="{4DFDCEF5-DDEF-2F99-4035-EA5E4D5475D1}"/>
          </ac:spMkLst>
        </pc:spChg>
        <pc:spChg chg="del mod">
          <ac:chgData name="Karthika Manoj" userId="9a359c9d51a85fe0" providerId="LiveId" clId="{87B5080C-224F-48A8-B163-B1E42EB3C70F}" dt="2025-06-18T16:36:46.367" v="268"/>
          <ac:spMkLst>
            <pc:docMk/>
            <pc:sldMk cId="4026912218" sldId="260"/>
            <ac:spMk id="21" creationId="{C2BD8E42-9DC4-6CA3-AA0B-C3442750CF2B}"/>
          </ac:spMkLst>
        </pc:spChg>
        <pc:spChg chg="mod">
          <ac:chgData name="Karthika Manoj" userId="9a359c9d51a85fe0" providerId="LiveId" clId="{87B5080C-224F-48A8-B163-B1E42EB3C70F}" dt="2025-06-18T14:04:52.003" v="169"/>
          <ac:spMkLst>
            <pc:docMk/>
            <pc:sldMk cId="4026912218" sldId="260"/>
            <ac:spMk id="35" creationId="{87EB1A0E-60C4-ECC7-3097-A6D796F119A0}"/>
          </ac:spMkLst>
        </pc:spChg>
        <pc:spChg chg="mod">
          <ac:chgData name="Karthika Manoj" userId="9a359c9d51a85fe0" providerId="LiveId" clId="{87B5080C-224F-48A8-B163-B1E42EB3C70F}" dt="2025-06-18T14:03:13.010" v="143"/>
          <ac:spMkLst>
            <pc:docMk/>
            <pc:sldMk cId="4026912218" sldId="260"/>
            <ac:spMk id="36" creationId="{7CE45F50-CA97-6E4A-58DB-711857E56736}"/>
          </ac:spMkLst>
        </pc:spChg>
        <pc:spChg chg="mod">
          <ac:chgData name="Karthika Manoj" userId="9a359c9d51a85fe0" providerId="LiveId" clId="{87B5080C-224F-48A8-B163-B1E42EB3C70F}" dt="2025-06-18T14:07:14.963" v="194" actId="20577"/>
          <ac:spMkLst>
            <pc:docMk/>
            <pc:sldMk cId="4026912218" sldId="260"/>
            <ac:spMk id="43" creationId="{F92D6D85-7236-2FE5-2D03-62AEADA8F9C7}"/>
          </ac:spMkLst>
        </pc:spChg>
        <pc:spChg chg="mod">
          <ac:chgData name="Karthika Manoj" userId="9a359c9d51a85fe0" providerId="LiveId" clId="{87B5080C-224F-48A8-B163-B1E42EB3C70F}" dt="2025-06-18T14:05:13.708" v="173" actId="6549"/>
          <ac:spMkLst>
            <pc:docMk/>
            <pc:sldMk cId="4026912218" sldId="260"/>
            <ac:spMk id="44" creationId="{2556C2F6-D0A1-769F-6F58-0574B44C0A9E}"/>
          </ac:spMkLst>
        </pc:spChg>
        <pc:spChg chg="mod">
          <ac:chgData name="Karthika Manoj" userId="9a359c9d51a85fe0" providerId="LiveId" clId="{87B5080C-224F-48A8-B163-B1E42EB3C70F}" dt="2025-06-18T14:09:18.917" v="207" actId="14100"/>
          <ac:spMkLst>
            <pc:docMk/>
            <pc:sldMk cId="4026912218" sldId="260"/>
            <ac:spMk id="65" creationId="{7311E200-CD6D-8F8C-557E-0B72DAF5709F}"/>
          </ac:spMkLst>
        </pc:spChg>
        <pc:spChg chg="mod">
          <ac:chgData name="Karthika Manoj" userId="9a359c9d51a85fe0" providerId="LiveId" clId="{87B5080C-224F-48A8-B163-B1E42EB3C70F}" dt="2025-06-18T14:08:54.961" v="202" actId="20577"/>
          <ac:spMkLst>
            <pc:docMk/>
            <pc:sldMk cId="4026912218" sldId="260"/>
            <ac:spMk id="66" creationId="{8DB04E24-077E-E378-2CE7-4229026D8A59}"/>
          </ac:spMkLst>
        </pc:spChg>
      </pc:sldChg>
      <pc:sldChg chg="modSp mod">
        <pc:chgData name="Karthika Manoj" userId="9a359c9d51a85fe0" providerId="LiveId" clId="{87B5080C-224F-48A8-B163-B1E42EB3C70F}" dt="2025-06-18T13:57:49.850" v="134" actId="14100"/>
        <pc:sldMkLst>
          <pc:docMk/>
          <pc:sldMk cId="1812084263" sldId="261"/>
        </pc:sldMkLst>
        <pc:spChg chg="mod">
          <ac:chgData name="Karthika Manoj" userId="9a359c9d51a85fe0" providerId="LiveId" clId="{87B5080C-224F-48A8-B163-B1E42EB3C70F}" dt="2025-06-18T13:53:50.030" v="14" actId="20577"/>
          <ac:spMkLst>
            <pc:docMk/>
            <pc:sldMk cId="1812084263" sldId="261"/>
            <ac:spMk id="2" creationId="{CE928799-4499-ECF0-CC34-88D32D7B40C4}"/>
          </ac:spMkLst>
        </pc:spChg>
        <pc:spChg chg="mod">
          <ac:chgData name="Karthika Manoj" userId="9a359c9d51a85fe0" providerId="LiveId" clId="{87B5080C-224F-48A8-B163-B1E42EB3C70F}" dt="2025-06-18T13:54:08.047" v="33" actId="6549"/>
          <ac:spMkLst>
            <pc:docMk/>
            <pc:sldMk cId="1812084263" sldId="261"/>
            <ac:spMk id="22" creationId="{AEDA3123-0F71-0B01-6FB9-312FFC9A32D8}"/>
          </ac:spMkLst>
        </pc:spChg>
        <pc:spChg chg="mod">
          <ac:chgData name="Karthika Manoj" userId="9a359c9d51a85fe0" providerId="LiveId" clId="{87B5080C-224F-48A8-B163-B1E42EB3C70F}" dt="2025-06-18T13:55:09.511" v="67" actId="14100"/>
          <ac:spMkLst>
            <pc:docMk/>
            <pc:sldMk cId="1812084263" sldId="261"/>
            <ac:spMk id="24" creationId="{91A650F2-B5C2-91BC-3A97-AFF9C530480B}"/>
          </ac:spMkLst>
        </pc:spChg>
        <pc:spChg chg="mod">
          <ac:chgData name="Karthika Manoj" userId="9a359c9d51a85fe0" providerId="LiveId" clId="{87B5080C-224F-48A8-B163-B1E42EB3C70F}" dt="2025-06-18T13:55:42.950" v="97" actId="14100"/>
          <ac:spMkLst>
            <pc:docMk/>
            <pc:sldMk cId="1812084263" sldId="261"/>
            <ac:spMk id="44" creationId="{FA9A1ABD-89D4-4D0E-BE96-F966740149B0}"/>
          </ac:spMkLst>
        </pc:spChg>
        <pc:spChg chg="mod">
          <ac:chgData name="Karthika Manoj" userId="9a359c9d51a85fe0" providerId="LiveId" clId="{87B5080C-224F-48A8-B163-B1E42EB3C70F}" dt="2025-06-18T13:56:44.697" v="127" actId="14100"/>
          <ac:spMkLst>
            <pc:docMk/>
            <pc:sldMk cId="1812084263" sldId="261"/>
            <ac:spMk id="51" creationId="{F9EF036D-AD12-E929-2102-1F467C5CFBD9}"/>
          </ac:spMkLst>
        </pc:spChg>
        <pc:spChg chg="mod">
          <ac:chgData name="Karthika Manoj" userId="9a359c9d51a85fe0" providerId="LiveId" clId="{87B5080C-224F-48A8-B163-B1E42EB3C70F}" dt="2025-06-18T13:57:11.908" v="130" actId="14100"/>
          <ac:spMkLst>
            <pc:docMk/>
            <pc:sldMk cId="1812084263" sldId="261"/>
            <ac:spMk id="56" creationId="{DBBC86BE-7338-7ABE-88FB-2E21A363761E}"/>
          </ac:spMkLst>
        </pc:spChg>
        <pc:spChg chg="mod">
          <ac:chgData name="Karthika Manoj" userId="9a359c9d51a85fe0" providerId="LiveId" clId="{87B5080C-224F-48A8-B163-B1E42EB3C70F}" dt="2025-06-18T13:57:31.850" v="132" actId="14100"/>
          <ac:spMkLst>
            <pc:docMk/>
            <pc:sldMk cId="1812084263" sldId="261"/>
            <ac:spMk id="61" creationId="{624EFAF4-7B4F-364D-ADC7-C177D95632E4}"/>
          </ac:spMkLst>
        </pc:spChg>
        <pc:spChg chg="mod">
          <ac:chgData name="Karthika Manoj" userId="9a359c9d51a85fe0" providerId="LiveId" clId="{87B5080C-224F-48A8-B163-B1E42EB3C70F}" dt="2025-06-18T13:57:49.850" v="134" actId="14100"/>
          <ac:spMkLst>
            <pc:docMk/>
            <pc:sldMk cId="1812084263" sldId="261"/>
            <ac:spMk id="66" creationId="{1DE6A528-FE21-7B11-1F3D-7DDCBCD01634}"/>
          </ac:spMkLst>
        </pc:spChg>
      </pc:sldChg>
      <pc:sldChg chg="del">
        <pc:chgData name="Karthika Manoj" userId="9a359c9d51a85fe0" providerId="LiveId" clId="{87B5080C-224F-48A8-B163-B1E42EB3C70F}" dt="2025-06-18T16:36:51.897" v="270" actId="47"/>
        <pc:sldMkLst>
          <pc:docMk/>
          <pc:sldMk cId="492032720" sldId="263"/>
        </pc:sldMkLst>
      </pc:sldChg>
      <pc:sldChg chg="del">
        <pc:chgData name="Karthika Manoj" userId="9a359c9d51a85fe0" providerId="LiveId" clId="{87B5080C-224F-48A8-B163-B1E42EB3C70F}" dt="2025-06-18T16:36:52.419" v="271" actId="47"/>
        <pc:sldMkLst>
          <pc:docMk/>
          <pc:sldMk cId="22083414" sldId="264"/>
        </pc:sldMkLst>
      </pc:sldChg>
      <pc:sldChg chg="ord">
        <pc:chgData name="Karthika Manoj" userId="9a359c9d51a85fe0" providerId="LiveId" clId="{87B5080C-224F-48A8-B163-B1E42EB3C70F}" dt="2025-06-18T13:59:26.729" v="140"/>
        <pc:sldMkLst>
          <pc:docMk/>
          <pc:sldMk cId="2875974783" sldId="265"/>
        </pc:sldMkLst>
      </pc:sldChg>
      <pc:sldChg chg="modSp add del mod">
        <pc:chgData name="Karthika Manoj" userId="9a359c9d51a85fe0" providerId="LiveId" clId="{87B5080C-224F-48A8-B163-B1E42EB3C70F}" dt="2025-06-18T16:37:17.896" v="290" actId="20577"/>
        <pc:sldMkLst>
          <pc:docMk/>
          <pc:sldMk cId="4099218615" sldId="266"/>
        </pc:sldMkLst>
        <pc:spChg chg="mod">
          <ac:chgData name="Karthika Manoj" userId="9a359c9d51a85fe0" providerId="LiveId" clId="{87B5080C-224F-48A8-B163-B1E42EB3C70F}" dt="2025-06-18T16:37:17.896" v="290" actId="20577"/>
          <ac:spMkLst>
            <pc:docMk/>
            <pc:sldMk cId="4099218615" sldId="266"/>
            <ac:spMk id="11" creationId="{E06C6151-AB09-3A74-74AB-A04FFF36E406}"/>
          </ac:spMkLst>
        </pc:spChg>
      </pc:sldChg>
      <pc:sldChg chg="del">
        <pc:chgData name="Karthika Manoj" userId="9a359c9d51a85fe0" providerId="LiveId" clId="{87B5080C-224F-48A8-B163-B1E42EB3C70F}" dt="2025-06-18T14:00:07.007" v="141" actId="47"/>
        <pc:sldMkLst>
          <pc:docMk/>
          <pc:sldMk cId="0" sldId="268"/>
        </pc:sldMkLst>
      </pc:sldChg>
      <pc:sldChg chg="add">
        <pc:chgData name="Karthika Manoj" userId="9a359c9d51a85fe0" providerId="LiveId" clId="{87B5080C-224F-48A8-B163-B1E42EB3C70F}" dt="2025-06-18T16:37:06.917" v="274" actId="2890"/>
        <pc:sldMkLst>
          <pc:docMk/>
          <pc:sldMk cId="1156271195" sldId="268"/>
        </pc:sldMkLst>
      </pc:sldChg>
      <pc:sldChg chg="del">
        <pc:chgData name="Karthika Manoj" userId="9a359c9d51a85fe0" providerId="LiveId" clId="{87B5080C-224F-48A8-B163-B1E42EB3C70F}" dt="2025-06-18T16:36:50.025" v="269" actId="47"/>
        <pc:sldMkLst>
          <pc:docMk/>
          <pc:sldMk cId="717066928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5F77C-F75E-424F-A5BA-629F5D33636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77A0F-E766-47A5-BEC2-454038903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15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77A0F-E766-47A5-BEC2-4540389038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6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64-B4A6-A85C-750D-760754B8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F65E-87C6-6FD1-0218-49ABB86B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7535-77FD-E6F6-0B4C-8212432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BA2A-998E-69C2-8FE5-C5B7785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FE93-0D22-6F30-EBE4-D1156E96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03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91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30ECEB-73CF-8498-E118-6539B1C1BA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1174" y="758391"/>
            <a:ext cx="3912636" cy="5341218"/>
          </a:xfrm>
          <a:custGeom>
            <a:avLst/>
            <a:gdLst>
              <a:gd name="connsiteX0" fmla="*/ 347325 w 3912636"/>
              <a:gd name="connsiteY0" fmla="*/ 0 h 5341218"/>
              <a:gd name="connsiteX1" fmla="*/ 3565311 w 3912636"/>
              <a:gd name="connsiteY1" fmla="*/ 0 h 5341218"/>
              <a:gd name="connsiteX2" fmla="*/ 3912636 w 3912636"/>
              <a:gd name="connsiteY2" fmla="*/ 347325 h 5341218"/>
              <a:gd name="connsiteX3" fmla="*/ 3912636 w 3912636"/>
              <a:gd name="connsiteY3" fmla="*/ 4993893 h 5341218"/>
              <a:gd name="connsiteX4" fmla="*/ 3565311 w 3912636"/>
              <a:gd name="connsiteY4" fmla="*/ 5341218 h 5341218"/>
              <a:gd name="connsiteX5" fmla="*/ 347325 w 3912636"/>
              <a:gd name="connsiteY5" fmla="*/ 5341218 h 5341218"/>
              <a:gd name="connsiteX6" fmla="*/ 0 w 3912636"/>
              <a:gd name="connsiteY6" fmla="*/ 4993893 h 5341218"/>
              <a:gd name="connsiteX7" fmla="*/ 0 w 3912636"/>
              <a:gd name="connsiteY7" fmla="*/ 347325 h 5341218"/>
              <a:gd name="connsiteX8" fmla="*/ 347325 w 3912636"/>
              <a:gd name="connsiteY8" fmla="*/ 0 h 534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2636" h="5341218">
                <a:moveTo>
                  <a:pt x="347325" y="0"/>
                </a:moveTo>
                <a:lnTo>
                  <a:pt x="3565311" y="0"/>
                </a:lnTo>
                <a:cubicBezTo>
                  <a:pt x="3757133" y="0"/>
                  <a:pt x="3912636" y="155503"/>
                  <a:pt x="3912636" y="347325"/>
                </a:cubicBezTo>
                <a:lnTo>
                  <a:pt x="3912636" y="4993893"/>
                </a:lnTo>
                <a:cubicBezTo>
                  <a:pt x="3912636" y="5185715"/>
                  <a:pt x="3757133" y="5341218"/>
                  <a:pt x="3565311" y="5341218"/>
                </a:cubicBezTo>
                <a:lnTo>
                  <a:pt x="347325" y="5341218"/>
                </a:lnTo>
                <a:cubicBezTo>
                  <a:pt x="155503" y="5341218"/>
                  <a:pt x="0" y="5185715"/>
                  <a:pt x="0" y="4993893"/>
                </a:cubicBezTo>
                <a:lnTo>
                  <a:pt x="0" y="347325"/>
                </a:lnTo>
                <a:cubicBezTo>
                  <a:pt x="0" y="155503"/>
                  <a:pt x="155503" y="0"/>
                  <a:pt x="3473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2A7BD-2F53-7190-F4E7-65A97AF9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730E77-FDC1-4883-8945-B3DE616AEA48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E103C-7EA2-7872-A967-5ABFE5ED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F5D2-25B1-EAEC-29F9-12BA3673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D723CB-C621-4841-A110-30E5C7CD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3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7BCB60-089C-CADD-0082-0962ECE5A0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1700" y="758390"/>
            <a:ext cx="9753063" cy="3836502"/>
          </a:xfrm>
          <a:custGeom>
            <a:avLst/>
            <a:gdLst>
              <a:gd name="connsiteX0" fmla="*/ 150008 w 9753063"/>
              <a:gd name="connsiteY0" fmla="*/ 0 h 2804405"/>
              <a:gd name="connsiteX1" fmla="*/ 9603055 w 9753063"/>
              <a:gd name="connsiteY1" fmla="*/ 0 h 2804405"/>
              <a:gd name="connsiteX2" fmla="*/ 9753063 w 9753063"/>
              <a:gd name="connsiteY2" fmla="*/ 150008 h 2804405"/>
              <a:gd name="connsiteX3" fmla="*/ 9753063 w 9753063"/>
              <a:gd name="connsiteY3" fmla="*/ 2654397 h 2804405"/>
              <a:gd name="connsiteX4" fmla="*/ 9603055 w 9753063"/>
              <a:gd name="connsiteY4" fmla="*/ 2804405 h 2804405"/>
              <a:gd name="connsiteX5" fmla="*/ 150008 w 9753063"/>
              <a:gd name="connsiteY5" fmla="*/ 2804405 h 2804405"/>
              <a:gd name="connsiteX6" fmla="*/ 0 w 9753063"/>
              <a:gd name="connsiteY6" fmla="*/ 2654397 h 2804405"/>
              <a:gd name="connsiteX7" fmla="*/ 0 w 9753063"/>
              <a:gd name="connsiteY7" fmla="*/ 150008 h 2804405"/>
              <a:gd name="connsiteX8" fmla="*/ 150008 w 9753063"/>
              <a:gd name="connsiteY8" fmla="*/ 0 h 280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063" h="2804405">
                <a:moveTo>
                  <a:pt x="150008" y="0"/>
                </a:moveTo>
                <a:lnTo>
                  <a:pt x="9603055" y="0"/>
                </a:lnTo>
                <a:cubicBezTo>
                  <a:pt x="9685902" y="0"/>
                  <a:pt x="9753063" y="67161"/>
                  <a:pt x="9753063" y="150008"/>
                </a:cubicBezTo>
                <a:lnTo>
                  <a:pt x="9753063" y="2654397"/>
                </a:lnTo>
                <a:cubicBezTo>
                  <a:pt x="9753063" y="2737244"/>
                  <a:pt x="9685902" y="2804405"/>
                  <a:pt x="9603055" y="2804405"/>
                </a:cubicBezTo>
                <a:lnTo>
                  <a:pt x="150008" y="2804405"/>
                </a:lnTo>
                <a:cubicBezTo>
                  <a:pt x="67161" y="2804405"/>
                  <a:pt x="0" y="2737244"/>
                  <a:pt x="0" y="2654397"/>
                </a:cubicBezTo>
                <a:lnTo>
                  <a:pt x="0" y="150008"/>
                </a:lnTo>
                <a:cubicBezTo>
                  <a:pt x="0" y="67161"/>
                  <a:pt x="67161" y="0"/>
                  <a:pt x="1500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572CCDE-C320-D47E-4129-87DF869787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5157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2038CA-3A11-1897-B9FA-CAC8750F71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63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814BE8A1-3377-3849-EA7A-17F28AD604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5569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1664EAC-E7FF-4EEB-EC1B-20408BD685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775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A0439D0-1B33-01A4-DE71-65D3F969F6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814" y="1959429"/>
            <a:ext cx="1173464" cy="1173464"/>
          </a:xfrm>
          <a:custGeom>
            <a:avLst/>
            <a:gdLst>
              <a:gd name="connsiteX0" fmla="*/ 586732 w 1173464"/>
              <a:gd name="connsiteY0" fmla="*/ 0 h 1173464"/>
              <a:gd name="connsiteX1" fmla="*/ 1173464 w 1173464"/>
              <a:gd name="connsiteY1" fmla="*/ 586732 h 1173464"/>
              <a:gd name="connsiteX2" fmla="*/ 586732 w 1173464"/>
              <a:gd name="connsiteY2" fmla="*/ 1173464 h 1173464"/>
              <a:gd name="connsiteX3" fmla="*/ 0 w 1173464"/>
              <a:gd name="connsiteY3" fmla="*/ 586732 h 1173464"/>
              <a:gd name="connsiteX4" fmla="*/ 586732 w 1173464"/>
              <a:gd name="connsiteY4" fmla="*/ 0 h 117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464" h="1173464">
                <a:moveTo>
                  <a:pt x="586732" y="0"/>
                </a:moveTo>
                <a:cubicBezTo>
                  <a:pt x="910775" y="0"/>
                  <a:pt x="1173464" y="262689"/>
                  <a:pt x="1173464" y="586732"/>
                </a:cubicBezTo>
                <a:cubicBezTo>
                  <a:pt x="1173464" y="910775"/>
                  <a:pt x="910775" y="1173464"/>
                  <a:pt x="586732" y="1173464"/>
                </a:cubicBezTo>
                <a:cubicBezTo>
                  <a:pt x="262689" y="1173464"/>
                  <a:pt x="0" y="910775"/>
                  <a:pt x="0" y="586732"/>
                </a:cubicBezTo>
                <a:cubicBezTo>
                  <a:pt x="0" y="262689"/>
                  <a:pt x="262689" y="0"/>
                  <a:pt x="5867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4013F41-FAE3-3E94-35CF-3FE922B9DA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738" y="994213"/>
            <a:ext cx="293828" cy="294130"/>
          </a:xfrm>
          <a:custGeom>
            <a:avLst/>
            <a:gdLst>
              <a:gd name="connsiteX0" fmla="*/ 146763 w 293828"/>
              <a:gd name="connsiteY0" fmla="*/ 0 h 294130"/>
              <a:gd name="connsiteX1" fmla="*/ 293828 w 293828"/>
              <a:gd name="connsiteY1" fmla="*/ 147065 h 294130"/>
              <a:gd name="connsiteX2" fmla="*/ 146763 w 293828"/>
              <a:gd name="connsiteY2" fmla="*/ 294130 h 294130"/>
              <a:gd name="connsiteX3" fmla="*/ 11255 w 293828"/>
              <a:gd name="connsiteY3" fmla="*/ 204309 h 294130"/>
              <a:gd name="connsiteX4" fmla="*/ 0 w 293828"/>
              <a:gd name="connsiteY4" fmla="*/ 148561 h 294130"/>
              <a:gd name="connsiteX5" fmla="*/ 0 w 293828"/>
              <a:gd name="connsiteY5" fmla="*/ 145569 h 294130"/>
              <a:gd name="connsiteX6" fmla="*/ 11255 w 293828"/>
              <a:gd name="connsiteY6" fmla="*/ 89821 h 294130"/>
              <a:gd name="connsiteX7" fmla="*/ 146763 w 293828"/>
              <a:gd name="connsiteY7" fmla="*/ 0 h 2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3828" h="294130">
                <a:moveTo>
                  <a:pt x="146763" y="0"/>
                </a:moveTo>
                <a:cubicBezTo>
                  <a:pt x="227985" y="0"/>
                  <a:pt x="293828" y="65843"/>
                  <a:pt x="293828" y="147065"/>
                </a:cubicBezTo>
                <a:cubicBezTo>
                  <a:pt x="293828" y="228287"/>
                  <a:pt x="227985" y="294130"/>
                  <a:pt x="146763" y="294130"/>
                </a:cubicBezTo>
                <a:cubicBezTo>
                  <a:pt x="85847" y="294130"/>
                  <a:pt x="33581" y="257093"/>
                  <a:pt x="11255" y="204309"/>
                </a:cubicBezTo>
                <a:lnTo>
                  <a:pt x="0" y="148561"/>
                </a:lnTo>
                <a:lnTo>
                  <a:pt x="0" y="145569"/>
                </a:lnTo>
                <a:lnTo>
                  <a:pt x="11255" y="89821"/>
                </a:lnTo>
                <a:cubicBezTo>
                  <a:pt x="33581" y="37037"/>
                  <a:pt x="85847" y="0"/>
                  <a:pt x="1467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EAFF6E0E-F0E9-9A67-78BA-7AB721632A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7792" y="1235006"/>
            <a:ext cx="1981547" cy="2495862"/>
          </a:xfrm>
          <a:custGeom>
            <a:avLst/>
            <a:gdLst>
              <a:gd name="connsiteX0" fmla="*/ 161575 w 1981547"/>
              <a:gd name="connsiteY0" fmla="*/ 0 h 2495862"/>
              <a:gd name="connsiteX1" fmla="*/ 1819972 w 1981547"/>
              <a:gd name="connsiteY1" fmla="*/ 0 h 2495862"/>
              <a:gd name="connsiteX2" fmla="*/ 1981547 w 1981547"/>
              <a:gd name="connsiteY2" fmla="*/ 161575 h 2495862"/>
              <a:gd name="connsiteX3" fmla="*/ 1981547 w 1981547"/>
              <a:gd name="connsiteY3" fmla="*/ 2334287 h 2495862"/>
              <a:gd name="connsiteX4" fmla="*/ 1819972 w 1981547"/>
              <a:gd name="connsiteY4" fmla="*/ 2495862 h 2495862"/>
              <a:gd name="connsiteX5" fmla="*/ 161575 w 1981547"/>
              <a:gd name="connsiteY5" fmla="*/ 2495862 h 2495862"/>
              <a:gd name="connsiteX6" fmla="*/ 0 w 1981547"/>
              <a:gd name="connsiteY6" fmla="*/ 2334287 h 2495862"/>
              <a:gd name="connsiteX7" fmla="*/ 0 w 1981547"/>
              <a:gd name="connsiteY7" fmla="*/ 161575 h 2495862"/>
              <a:gd name="connsiteX8" fmla="*/ 161575 w 1981547"/>
              <a:gd name="connsiteY8" fmla="*/ 0 h 249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1547" h="2495862">
                <a:moveTo>
                  <a:pt x="161575" y="0"/>
                </a:moveTo>
                <a:lnTo>
                  <a:pt x="1819972" y="0"/>
                </a:lnTo>
                <a:cubicBezTo>
                  <a:pt x="1909207" y="0"/>
                  <a:pt x="1981547" y="72340"/>
                  <a:pt x="1981547" y="161575"/>
                </a:cubicBezTo>
                <a:lnTo>
                  <a:pt x="1981547" y="2334287"/>
                </a:lnTo>
                <a:cubicBezTo>
                  <a:pt x="1981547" y="2423522"/>
                  <a:pt x="1909207" y="2495862"/>
                  <a:pt x="1819972" y="2495862"/>
                </a:cubicBezTo>
                <a:lnTo>
                  <a:pt x="161575" y="2495862"/>
                </a:lnTo>
                <a:cubicBezTo>
                  <a:pt x="72340" y="2495862"/>
                  <a:pt x="0" y="2423522"/>
                  <a:pt x="0" y="2334287"/>
                </a:cubicBezTo>
                <a:lnTo>
                  <a:pt x="0" y="161575"/>
                </a:lnTo>
                <a:cubicBezTo>
                  <a:pt x="0" y="72340"/>
                  <a:pt x="72340" y="0"/>
                  <a:pt x="1615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1EF232A4-2576-748B-88CF-86B4BBBA2C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44966" y="5341792"/>
            <a:ext cx="426720" cy="426720"/>
          </a:xfrm>
          <a:custGeom>
            <a:avLst/>
            <a:gdLst>
              <a:gd name="connsiteX0" fmla="*/ 55879 w 426720"/>
              <a:gd name="connsiteY0" fmla="*/ 0 h 426720"/>
              <a:gd name="connsiteX1" fmla="*/ 370841 w 426720"/>
              <a:gd name="connsiteY1" fmla="*/ 0 h 426720"/>
              <a:gd name="connsiteX2" fmla="*/ 426720 w 426720"/>
              <a:gd name="connsiteY2" fmla="*/ 55879 h 426720"/>
              <a:gd name="connsiteX3" fmla="*/ 426720 w 426720"/>
              <a:gd name="connsiteY3" fmla="*/ 370841 h 426720"/>
              <a:gd name="connsiteX4" fmla="*/ 370841 w 426720"/>
              <a:gd name="connsiteY4" fmla="*/ 426720 h 426720"/>
              <a:gd name="connsiteX5" fmla="*/ 55879 w 426720"/>
              <a:gd name="connsiteY5" fmla="*/ 426720 h 426720"/>
              <a:gd name="connsiteX6" fmla="*/ 0 w 426720"/>
              <a:gd name="connsiteY6" fmla="*/ 370841 h 426720"/>
              <a:gd name="connsiteX7" fmla="*/ 0 w 426720"/>
              <a:gd name="connsiteY7" fmla="*/ 55879 h 426720"/>
              <a:gd name="connsiteX8" fmla="*/ 55879 w 426720"/>
              <a:gd name="connsiteY8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" h="426720">
                <a:moveTo>
                  <a:pt x="55879" y="0"/>
                </a:moveTo>
                <a:lnTo>
                  <a:pt x="370841" y="0"/>
                </a:lnTo>
                <a:cubicBezTo>
                  <a:pt x="401702" y="0"/>
                  <a:pt x="426720" y="25018"/>
                  <a:pt x="426720" y="55879"/>
                </a:cubicBezTo>
                <a:lnTo>
                  <a:pt x="426720" y="370841"/>
                </a:lnTo>
                <a:cubicBezTo>
                  <a:pt x="426720" y="401702"/>
                  <a:pt x="401702" y="426720"/>
                  <a:pt x="370841" y="426720"/>
                </a:cubicBezTo>
                <a:lnTo>
                  <a:pt x="55879" y="426720"/>
                </a:lnTo>
                <a:cubicBezTo>
                  <a:pt x="25018" y="426720"/>
                  <a:pt x="0" y="401702"/>
                  <a:pt x="0" y="370841"/>
                </a:cubicBezTo>
                <a:lnTo>
                  <a:pt x="0" y="55879"/>
                </a:lnTo>
                <a:cubicBezTo>
                  <a:pt x="0" y="25018"/>
                  <a:pt x="25018" y="0"/>
                  <a:pt x="558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E7E4DBAB-DB0F-0BEE-8592-CBDE7C0266A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51574" y="4606791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0A5DD89E-93E0-8072-243A-6B32664DF4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19986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1DDF1F9F-42CF-B408-AB5E-7659EEB0792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88399" y="4606790"/>
            <a:ext cx="2140940" cy="1187767"/>
          </a:xfrm>
          <a:custGeom>
            <a:avLst/>
            <a:gdLst>
              <a:gd name="connsiteX0" fmla="*/ 155538 w 2140940"/>
              <a:gd name="connsiteY0" fmla="*/ 0 h 1187767"/>
              <a:gd name="connsiteX1" fmla="*/ 1985402 w 2140940"/>
              <a:gd name="connsiteY1" fmla="*/ 0 h 1187767"/>
              <a:gd name="connsiteX2" fmla="*/ 2140940 w 2140940"/>
              <a:gd name="connsiteY2" fmla="*/ 155538 h 1187767"/>
              <a:gd name="connsiteX3" fmla="*/ 2140940 w 2140940"/>
              <a:gd name="connsiteY3" fmla="*/ 1032229 h 1187767"/>
              <a:gd name="connsiteX4" fmla="*/ 1985402 w 2140940"/>
              <a:gd name="connsiteY4" fmla="*/ 1187767 h 1187767"/>
              <a:gd name="connsiteX5" fmla="*/ 155538 w 2140940"/>
              <a:gd name="connsiteY5" fmla="*/ 1187767 h 1187767"/>
              <a:gd name="connsiteX6" fmla="*/ 0 w 2140940"/>
              <a:gd name="connsiteY6" fmla="*/ 1032229 h 1187767"/>
              <a:gd name="connsiteX7" fmla="*/ 0 w 2140940"/>
              <a:gd name="connsiteY7" fmla="*/ 155538 h 1187767"/>
              <a:gd name="connsiteX8" fmla="*/ 155538 w 2140940"/>
              <a:gd name="connsiteY8" fmla="*/ 0 h 11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0940" h="1187767">
                <a:moveTo>
                  <a:pt x="155538" y="0"/>
                </a:moveTo>
                <a:lnTo>
                  <a:pt x="1985402" y="0"/>
                </a:lnTo>
                <a:cubicBezTo>
                  <a:pt x="2071303" y="0"/>
                  <a:pt x="2140940" y="69637"/>
                  <a:pt x="2140940" y="155538"/>
                </a:cubicBezTo>
                <a:lnTo>
                  <a:pt x="2140940" y="1032229"/>
                </a:lnTo>
                <a:cubicBezTo>
                  <a:pt x="2140940" y="1118130"/>
                  <a:pt x="2071303" y="1187767"/>
                  <a:pt x="1985402" y="1187767"/>
                </a:cubicBezTo>
                <a:lnTo>
                  <a:pt x="155538" y="1187767"/>
                </a:lnTo>
                <a:cubicBezTo>
                  <a:pt x="69637" y="1187767"/>
                  <a:pt x="0" y="1118130"/>
                  <a:pt x="0" y="1032229"/>
                </a:cubicBezTo>
                <a:lnTo>
                  <a:pt x="0" y="155538"/>
                </a:lnTo>
                <a:cubicBezTo>
                  <a:pt x="0" y="69637"/>
                  <a:pt x="69637" y="0"/>
                  <a:pt x="1555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86A0D4-D988-EBCC-5DE6-5955528161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0263" y="2055205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477DB2-308D-D6E8-5CA2-E7A06F6353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25229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2DB170-88E3-813E-E4BD-C24ED415AC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884" y="2055204"/>
            <a:ext cx="2208339" cy="2469171"/>
          </a:xfrm>
          <a:custGeom>
            <a:avLst/>
            <a:gdLst>
              <a:gd name="connsiteX0" fmla="*/ 196034 w 2208339"/>
              <a:gd name="connsiteY0" fmla="*/ 0 h 2469171"/>
              <a:gd name="connsiteX1" fmla="*/ 2012305 w 2208339"/>
              <a:gd name="connsiteY1" fmla="*/ 0 h 2469171"/>
              <a:gd name="connsiteX2" fmla="*/ 2208339 w 2208339"/>
              <a:gd name="connsiteY2" fmla="*/ 196034 h 2469171"/>
              <a:gd name="connsiteX3" fmla="*/ 2208339 w 2208339"/>
              <a:gd name="connsiteY3" fmla="*/ 2273137 h 2469171"/>
              <a:gd name="connsiteX4" fmla="*/ 2012305 w 2208339"/>
              <a:gd name="connsiteY4" fmla="*/ 2469171 h 2469171"/>
              <a:gd name="connsiteX5" fmla="*/ 196034 w 2208339"/>
              <a:gd name="connsiteY5" fmla="*/ 2469171 h 2469171"/>
              <a:gd name="connsiteX6" fmla="*/ 0 w 2208339"/>
              <a:gd name="connsiteY6" fmla="*/ 2273137 h 2469171"/>
              <a:gd name="connsiteX7" fmla="*/ 0 w 2208339"/>
              <a:gd name="connsiteY7" fmla="*/ 196034 h 2469171"/>
              <a:gd name="connsiteX8" fmla="*/ 196034 w 2208339"/>
              <a:gd name="connsiteY8" fmla="*/ 0 h 246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339" h="2469171">
                <a:moveTo>
                  <a:pt x="196034" y="0"/>
                </a:moveTo>
                <a:lnTo>
                  <a:pt x="2012305" y="0"/>
                </a:lnTo>
                <a:cubicBezTo>
                  <a:pt x="2120572" y="0"/>
                  <a:pt x="2208339" y="87767"/>
                  <a:pt x="2208339" y="196034"/>
                </a:cubicBezTo>
                <a:lnTo>
                  <a:pt x="2208339" y="2273137"/>
                </a:lnTo>
                <a:cubicBezTo>
                  <a:pt x="2208339" y="2381404"/>
                  <a:pt x="2120572" y="2469171"/>
                  <a:pt x="2012305" y="2469171"/>
                </a:cubicBezTo>
                <a:lnTo>
                  <a:pt x="196034" y="2469171"/>
                </a:lnTo>
                <a:cubicBezTo>
                  <a:pt x="87767" y="2469171"/>
                  <a:pt x="0" y="2381404"/>
                  <a:pt x="0" y="2273137"/>
                </a:cubicBezTo>
                <a:lnTo>
                  <a:pt x="0" y="196034"/>
                </a:lnTo>
                <a:cubicBezTo>
                  <a:pt x="0" y="87767"/>
                  <a:pt x="87767" y="0"/>
                  <a:pt x="19603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5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3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4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EF18E3-7605-94C3-16A7-36EA3221E16A}"/>
              </a:ext>
            </a:extLst>
          </p:cNvPr>
          <p:cNvSpPr/>
          <p:nvPr userDrawn="1"/>
        </p:nvSpPr>
        <p:spPr>
          <a:xfrm>
            <a:off x="342042" y="343356"/>
            <a:ext cx="11507918" cy="6172604"/>
          </a:xfrm>
          <a:custGeom>
            <a:avLst/>
            <a:gdLst>
              <a:gd name="connsiteX0" fmla="*/ 11290565 w 11592550"/>
              <a:gd name="connsiteY0" fmla="*/ 6172605 h 6172604"/>
              <a:gd name="connsiteX1" fmla="*/ 301985 w 11592550"/>
              <a:gd name="connsiteY1" fmla="*/ 6172605 h 6172604"/>
              <a:gd name="connsiteX2" fmla="*/ 0 w 11592550"/>
              <a:gd name="connsiteY2" fmla="*/ 5870620 h 6172604"/>
              <a:gd name="connsiteX3" fmla="*/ 0 w 11592550"/>
              <a:gd name="connsiteY3" fmla="*/ 301985 h 6172604"/>
              <a:gd name="connsiteX4" fmla="*/ 301985 w 11592550"/>
              <a:gd name="connsiteY4" fmla="*/ 0 h 6172604"/>
              <a:gd name="connsiteX5" fmla="*/ 11290565 w 11592550"/>
              <a:gd name="connsiteY5" fmla="*/ 0 h 6172604"/>
              <a:gd name="connsiteX6" fmla="*/ 11592550 w 11592550"/>
              <a:gd name="connsiteY6" fmla="*/ 301985 h 6172604"/>
              <a:gd name="connsiteX7" fmla="*/ 11592550 w 11592550"/>
              <a:gd name="connsiteY7" fmla="*/ 5870620 h 6172604"/>
              <a:gd name="connsiteX8" fmla="*/ 11290565 w 11592550"/>
              <a:gd name="connsiteY8" fmla="*/ 6172605 h 617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92550" h="6172604">
                <a:moveTo>
                  <a:pt x="11290565" y="6172605"/>
                </a:moveTo>
                <a:lnTo>
                  <a:pt x="301985" y="6172605"/>
                </a:lnTo>
                <a:cubicBezTo>
                  <a:pt x="136189" y="6172605"/>
                  <a:pt x="0" y="6037073"/>
                  <a:pt x="0" y="5870620"/>
                </a:cubicBezTo>
                <a:lnTo>
                  <a:pt x="0" y="301985"/>
                </a:lnTo>
                <a:cubicBezTo>
                  <a:pt x="0" y="136189"/>
                  <a:pt x="136189" y="0"/>
                  <a:pt x="301985" y="0"/>
                </a:cubicBezTo>
                <a:lnTo>
                  <a:pt x="11290565" y="0"/>
                </a:lnTo>
                <a:cubicBezTo>
                  <a:pt x="11457019" y="0"/>
                  <a:pt x="11592550" y="136189"/>
                  <a:pt x="11592550" y="301985"/>
                </a:cubicBezTo>
                <a:lnTo>
                  <a:pt x="11592550" y="5870620"/>
                </a:lnTo>
                <a:cubicBezTo>
                  <a:pt x="11592550" y="6037073"/>
                  <a:pt x="11456361" y="6172605"/>
                  <a:pt x="11290565" y="6172605"/>
                </a:cubicBezTo>
                <a:close/>
              </a:path>
            </a:pathLst>
          </a:custGeom>
          <a:solidFill>
            <a:srgbClr val="0F0F0F"/>
          </a:solidFill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9A6F34-BC65-C51C-A67F-04B4C7C8914F}"/>
              </a:ext>
            </a:extLst>
          </p:cNvPr>
          <p:cNvSpPr/>
          <p:nvPr userDrawn="1"/>
        </p:nvSpPr>
        <p:spPr>
          <a:xfrm>
            <a:off x="1018173" y="6467274"/>
            <a:ext cx="10155653" cy="48686"/>
          </a:xfrm>
          <a:custGeom>
            <a:avLst/>
            <a:gdLst>
              <a:gd name="connsiteX0" fmla="*/ 10132626 w 10155653"/>
              <a:gd name="connsiteY0" fmla="*/ 48686 h 48686"/>
              <a:gd name="connsiteX1" fmla="*/ 23027 w 10155653"/>
              <a:gd name="connsiteY1" fmla="*/ 48686 h 48686"/>
              <a:gd name="connsiteX2" fmla="*/ 0 w 10155653"/>
              <a:gd name="connsiteY2" fmla="*/ 25659 h 48686"/>
              <a:gd name="connsiteX3" fmla="*/ 0 w 10155653"/>
              <a:gd name="connsiteY3" fmla="*/ 23027 h 48686"/>
              <a:gd name="connsiteX4" fmla="*/ 23027 w 10155653"/>
              <a:gd name="connsiteY4" fmla="*/ 0 h 48686"/>
              <a:gd name="connsiteX5" fmla="*/ 10132626 w 10155653"/>
              <a:gd name="connsiteY5" fmla="*/ 0 h 48686"/>
              <a:gd name="connsiteX6" fmla="*/ 10155653 w 10155653"/>
              <a:gd name="connsiteY6" fmla="*/ 23027 h 48686"/>
              <a:gd name="connsiteX7" fmla="*/ 10155653 w 10155653"/>
              <a:gd name="connsiteY7" fmla="*/ 25659 h 48686"/>
              <a:gd name="connsiteX8" fmla="*/ 10132626 w 10155653"/>
              <a:gd name="connsiteY8" fmla="*/ 48686 h 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5653" h="48686">
                <a:moveTo>
                  <a:pt x="10132626" y="48686"/>
                </a:moveTo>
                <a:lnTo>
                  <a:pt x="23027" y="48686"/>
                </a:lnTo>
                <a:cubicBezTo>
                  <a:pt x="10527" y="48686"/>
                  <a:pt x="0" y="38159"/>
                  <a:pt x="0" y="25659"/>
                </a:cubicBezTo>
                <a:lnTo>
                  <a:pt x="0" y="23027"/>
                </a:lnTo>
                <a:cubicBezTo>
                  <a:pt x="0" y="10527"/>
                  <a:pt x="10527" y="0"/>
                  <a:pt x="23027" y="0"/>
                </a:cubicBezTo>
                <a:lnTo>
                  <a:pt x="10132626" y="0"/>
                </a:lnTo>
                <a:cubicBezTo>
                  <a:pt x="10145126" y="0"/>
                  <a:pt x="10155653" y="10527"/>
                  <a:pt x="10155653" y="23027"/>
                </a:cubicBezTo>
                <a:lnTo>
                  <a:pt x="10155653" y="25659"/>
                </a:lnTo>
                <a:cubicBezTo>
                  <a:pt x="10155653" y="38817"/>
                  <a:pt x="10145126" y="48686"/>
                  <a:pt x="10132626" y="48686"/>
                </a:cubicBez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5" r:id="rId4"/>
    <p:sldLayoutId id="2147483660" r:id="rId5"/>
    <p:sldLayoutId id="2147483659" r:id="rId6"/>
    <p:sldLayoutId id="2147483658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harshipandya/-spotify-tracks-datase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k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6B081-E9C9-F64C-6C07-951C68C88392}"/>
              </a:ext>
            </a:extLst>
          </p:cNvPr>
          <p:cNvSpPr/>
          <p:nvPr/>
        </p:nvSpPr>
        <p:spPr>
          <a:xfrm>
            <a:off x="5505441" y="3833291"/>
            <a:ext cx="2981333" cy="381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0A769A-567C-8BB3-115F-05DBF733C71A}"/>
              </a:ext>
            </a:extLst>
          </p:cNvPr>
          <p:cNvGrpSpPr/>
          <p:nvPr/>
        </p:nvGrpSpPr>
        <p:grpSpPr>
          <a:xfrm>
            <a:off x="777240" y="1582876"/>
            <a:ext cx="762000" cy="3690931"/>
            <a:chOff x="777240" y="1582876"/>
            <a:chExt cx="762000" cy="369093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FC262E5-4166-76D0-67FB-8D0E9B80E655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B49C17F-FD32-F1FA-5114-1A651A91F57E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7B1A0F-B0C8-2A4E-064B-CBE823BA5F8A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909E93-738E-E10D-CE3D-EE44913B4CFA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F9A540-A30B-F10F-0794-F13B668895BD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515B427-397D-3E9E-6F8E-E0E0E0A2D426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7789C9-A2DF-94B6-D9AA-116DBA0C4B54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4420EEB-45A5-4CCB-E0E3-5B6FB0064337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201F95-85C6-E3FB-7CB0-837602D1DDDD}"/>
              </a:ext>
            </a:extLst>
          </p:cNvPr>
          <p:cNvSpPr/>
          <p:nvPr/>
        </p:nvSpPr>
        <p:spPr>
          <a:xfrm>
            <a:off x="3598209" y="2624364"/>
            <a:ext cx="1609272" cy="1609272"/>
          </a:xfrm>
          <a:custGeom>
            <a:avLst/>
            <a:gdLst>
              <a:gd name="connsiteX0" fmla="*/ 804636 w 1609272"/>
              <a:gd name="connsiteY0" fmla="*/ 0 h 1609272"/>
              <a:gd name="connsiteX1" fmla="*/ 0 w 1609272"/>
              <a:gd name="connsiteY1" fmla="*/ 804636 h 1609272"/>
              <a:gd name="connsiteX2" fmla="*/ 804636 w 1609272"/>
              <a:gd name="connsiteY2" fmla="*/ 1609272 h 1609272"/>
              <a:gd name="connsiteX3" fmla="*/ 1609272 w 1609272"/>
              <a:gd name="connsiteY3" fmla="*/ 804636 h 1609272"/>
              <a:gd name="connsiteX4" fmla="*/ 804636 w 1609272"/>
              <a:gd name="connsiteY4" fmla="*/ 0 h 1609272"/>
              <a:gd name="connsiteX5" fmla="*/ 1173729 w 1609272"/>
              <a:gd name="connsiteY5" fmla="*/ 1161229 h 1609272"/>
              <a:gd name="connsiteX6" fmla="*/ 1104647 w 1609272"/>
              <a:gd name="connsiteY6" fmla="*/ 1177677 h 1609272"/>
              <a:gd name="connsiteX7" fmla="*/ 397383 w 1609272"/>
              <a:gd name="connsiteY7" fmla="*/ 1100042 h 1609272"/>
              <a:gd name="connsiteX8" fmla="*/ 337513 w 1609272"/>
              <a:gd name="connsiteY8" fmla="*/ 1062541 h 1609272"/>
              <a:gd name="connsiteX9" fmla="*/ 375014 w 1609272"/>
              <a:gd name="connsiteY9" fmla="*/ 1002670 h 1609272"/>
              <a:gd name="connsiteX10" fmla="*/ 1156623 w 1609272"/>
              <a:gd name="connsiteY10" fmla="*/ 1092147 h 1609272"/>
              <a:gd name="connsiteX11" fmla="*/ 1173729 w 1609272"/>
              <a:gd name="connsiteY11" fmla="*/ 1161229 h 1609272"/>
              <a:gd name="connsiteX12" fmla="*/ 1173729 w 1609272"/>
              <a:gd name="connsiteY12" fmla="*/ 1161229 h 1609272"/>
              <a:gd name="connsiteX13" fmla="*/ 1173729 w 1609272"/>
              <a:gd name="connsiteY13" fmla="*/ 1161229 h 1609272"/>
              <a:gd name="connsiteX14" fmla="*/ 1271759 w 1609272"/>
              <a:gd name="connsiteY14" fmla="*/ 942141 h 1609272"/>
              <a:gd name="connsiteX15" fmla="*/ 1185572 w 1609272"/>
              <a:gd name="connsiteY15" fmla="*/ 963195 h 1609272"/>
              <a:gd name="connsiteX16" fmla="*/ 383567 w 1609272"/>
              <a:gd name="connsiteY16" fmla="*/ 869112 h 1609272"/>
              <a:gd name="connsiteX17" fmla="*/ 305933 w 1609272"/>
              <a:gd name="connsiteY17" fmla="*/ 827663 h 1609272"/>
              <a:gd name="connsiteX18" fmla="*/ 348039 w 1609272"/>
              <a:gd name="connsiteY18" fmla="*/ 750029 h 1609272"/>
              <a:gd name="connsiteX19" fmla="*/ 1252679 w 1609272"/>
              <a:gd name="connsiteY19" fmla="*/ 856612 h 1609272"/>
              <a:gd name="connsiteX20" fmla="*/ 1271759 w 1609272"/>
              <a:gd name="connsiteY20" fmla="*/ 942141 h 1609272"/>
              <a:gd name="connsiteX21" fmla="*/ 1271759 w 1609272"/>
              <a:gd name="connsiteY21" fmla="*/ 942141 h 1609272"/>
              <a:gd name="connsiteX22" fmla="*/ 1280970 w 1609272"/>
              <a:gd name="connsiteY22" fmla="*/ 713185 h 1609272"/>
              <a:gd name="connsiteX23" fmla="*/ 345408 w 1609272"/>
              <a:gd name="connsiteY23" fmla="*/ 619761 h 1609272"/>
              <a:gd name="connsiteX24" fmla="*/ 251326 w 1609272"/>
              <a:gd name="connsiteY24" fmla="*/ 569759 h 1609272"/>
              <a:gd name="connsiteX25" fmla="*/ 301327 w 1609272"/>
              <a:gd name="connsiteY25" fmla="*/ 475676 h 1609272"/>
              <a:gd name="connsiteX26" fmla="*/ 1356631 w 1609272"/>
              <a:gd name="connsiteY26" fmla="*/ 583575 h 1609272"/>
              <a:gd name="connsiteX27" fmla="*/ 1382290 w 1609272"/>
              <a:gd name="connsiteY27" fmla="*/ 686211 h 1609272"/>
              <a:gd name="connsiteX28" fmla="*/ 1280970 w 1609272"/>
              <a:gd name="connsiteY28" fmla="*/ 713185 h 1609272"/>
              <a:gd name="connsiteX29" fmla="*/ 1280970 w 1609272"/>
              <a:gd name="connsiteY29" fmla="*/ 713185 h 160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09272" h="1609272">
                <a:moveTo>
                  <a:pt x="804636" y="0"/>
                </a:moveTo>
                <a:cubicBezTo>
                  <a:pt x="359882" y="0"/>
                  <a:pt x="0" y="360540"/>
                  <a:pt x="0" y="804636"/>
                </a:cubicBezTo>
                <a:cubicBezTo>
                  <a:pt x="0" y="1249390"/>
                  <a:pt x="360540" y="1609272"/>
                  <a:pt x="804636" y="1609272"/>
                </a:cubicBezTo>
                <a:cubicBezTo>
                  <a:pt x="1249390" y="1609272"/>
                  <a:pt x="1609272" y="1248732"/>
                  <a:pt x="1609272" y="804636"/>
                </a:cubicBezTo>
                <a:cubicBezTo>
                  <a:pt x="1609272" y="360540"/>
                  <a:pt x="1248732" y="0"/>
                  <a:pt x="804636" y="0"/>
                </a:cubicBezTo>
                <a:close/>
                <a:moveTo>
                  <a:pt x="1173729" y="1161229"/>
                </a:moveTo>
                <a:cubicBezTo>
                  <a:pt x="1159255" y="1185572"/>
                  <a:pt x="1128333" y="1192151"/>
                  <a:pt x="1104647" y="1177677"/>
                </a:cubicBezTo>
                <a:cubicBezTo>
                  <a:pt x="915167" y="1062541"/>
                  <a:pt x="677658" y="1036224"/>
                  <a:pt x="397383" y="1100042"/>
                </a:cubicBezTo>
                <a:cubicBezTo>
                  <a:pt x="370409" y="1105964"/>
                  <a:pt x="343434" y="1089516"/>
                  <a:pt x="337513" y="1062541"/>
                </a:cubicBezTo>
                <a:cubicBezTo>
                  <a:pt x="331591" y="1035566"/>
                  <a:pt x="348039" y="1008591"/>
                  <a:pt x="375014" y="1002670"/>
                </a:cubicBezTo>
                <a:cubicBezTo>
                  <a:pt x="681605" y="932273"/>
                  <a:pt x="944773" y="962537"/>
                  <a:pt x="1156623" y="1092147"/>
                </a:cubicBezTo>
                <a:cubicBezTo>
                  <a:pt x="1180308" y="1106621"/>
                  <a:pt x="1188203" y="1137544"/>
                  <a:pt x="1173729" y="1161229"/>
                </a:cubicBezTo>
                <a:cubicBezTo>
                  <a:pt x="1173729" y="1161229"/>
                  <a:pt x="1173729" y="1161229"/>
                  <a:pt x="1173729" y="1161229"/>
                </a:cubicBezTo>
                <a:lnTo>
                  <a:pt x="1173729" y="1161229"/>
                </a:lnTo>
                <a:close/>
                <a:moveTo>
                  <a:pt x="1271759" y="942141"/>
                </a:moveTo>
                <a:cubicBezTo>
                  <a:pt x="1253338" y="971748"/>
                  <a:pt x="1215178" y="980301"/>
                  <a:pt x="1185572" y="963195"/>
                </a:cubicBezTo>
                <a:cubicBezTo>
                  <a:pt x="969116" y="830295"/>
                  <a:pt x="639498" y="792136"/>
                  <a:pt x="383567" y="869112"/>
                </a:cubicBezTo>
                <a:cubicBezTo>
                  <a:pt x="350014" y="878981"/>
                  <a:pt x="315143" y="860559"/>
                  <a:pt x="305933" y="827663"/>
                </a:cubicBezTo>
                <a:cubicBezTo>
                  <a:pt x="296064" y="794109"/>
                  <a:pt x="314486" y="759240"/>
                  <a:pt x="348039" y="750029"/>
                </a:cubicBezTo>
                <a:cubicBezTo>
                  <a:pt x="640156" y="661868"/>
                  <a:pt x="1003328" y="703974"/>
                  <a:pt x="1252679" y="856612"/>
                </a:cubicBezTo>
                <a:cubicBezTo>
                  <a:pt x="1281628" y="873718"/>
                  <a:pt x="1290181" y="912535"/>
                  <a:pt x="1271759" y="942141"/>
                </a:cubicBezTo>
                <a:lnTo>
                  <a:pt x="1271759" y="942141"/>
                </a:lnTo>
                <a:close/>
                <a:moveTo>
                  <a:pt x="1280970" y="713185"/>
                </a:moveTo>
                <a:cubicBezTo>
                  <a:pt x="1021092" y="559232"/>
                  <a:pt x="593444" y="544758"/>
                  <a:pt x="345408" y="619761"/>
                </a:cubicBezTo>
                <a:cubicBezTo>
                  <a:pt x="305933" y="632261"/>
                  <a:pt x="263826" y="609234"/>
                  <a:pt x="251326" y="569759"/>
                </a:cubicBezTo>
                <a:cubicBezTo>
                  <a:pt x="238825" y="530284"/>
                  <a:pt x="261852" y="488177"/>
                  <a:pt x="301327" y="475676"/>
                </a:cubicBezTo>
                <a:cubicBezTo>
                  <a:pt x="586207" y="389489"/>
                  <a:pt x="1058593" y="406595"/>
                  <a:pt x="1356631" y="583575"/>
                </a:cubicBezTo>
                <a:cubicBezTo>
                  <a:pt x="1392159" y="604629"/>
                  <a:pt x="1404001" y="650683"/>
                  <a:pt x="1382290" y="686211"/>
                </a:cubicBezTo>
                <a:cubicBezTo>
                  <a:pt x="1363210" y="723054"/>
                  <a:pt x="1316498" y="734239"/>
                  <a:pt x="1280970" y="713185"/>
                </a:cubicBezTo>
                <a:lnTo>
                  <a:pt x="1280970" y="713185"/>
                </a:lnTo>
                <a:close/>
              </a:path>
            </a:pathLst>
          </a:custGeom>
          <a:solidFill>
            <a:schemeClr val="accent1"/>
          </a:solidFill>
          <a:ln w="657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A37F2-F15B-223B-CFBC-79F07B1A0E9D}"/>
              </a:ext>
            </a:extLst>
          </p:cNvPr>
          <p:cNvSpPr txBox="1"/>
          <p:nvPr/>
        </p:nvSpPr>
        <p:spPr>
          <a:xfrm>
            <a:off x="5411510" y="2674936"/>
            <a:ext cx="3182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+mj-lt"/>
              </a:rPr>
              <a:t>Spotify</a:t>
            </a:r>
            <a:endParaRPr lang="en-IN" sz="6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4E169C-9A32-F33B-BD9A-01E6DD17285C}"/>
              </a:ext>
            </a:extLst>
          </p:cNvPr>
          <p:cNvSpPr txBox="1"/>
          <p:nvPr/>
        </p:nvSpPr>
        <p:spPr>
          <a:xfrm>
            <a:off x="6111891" y="3885292"/>
            <a:ext cx="1768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accent2"/>
                </a:solidFill>
              </a:rPr>
              <a:t>Track Explorer</a:t>
            </a:r>
            <a:endParaRPr lang="en-IN" sz="1200" spc="3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5806-901E-2E50-3A61-D387131D55E8}"/>
              </a:ext>
            </a:extLst>
          </p:cNvPr>
          <p:cNvSpPr txBox="1"/>
          <p:nvPr/>
        </p:nvSpPr>
        <p:spPr>
          <a:xfrm>
            <a:off x="8712540" y="515503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accent2"/>
                </a:solidFill>
              </a:rPr>
              <a:t>-by Karthika Manoj</a:t>
            </a:r>
            <a:endParaRPr lang="en-IN" sz="1200" spc="3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24125-FB81-136B-2A71-8B3EC09B8AE2}"/>
              </a:ext>
            </a:extLst>
          </p:cNvPr>
          <p:cNvSpPr txBox="1"/>
          <p:nvPr/>
        </p:nvSpPr>
        <p:spPr>
          <a:xfrm>
            <a:off x="4972956" y="4381338"/>
            <a:ext cx="45865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accent2"/>
                </a:solidFill>
              </a:rPr>
              <a:t>ML-Powered Music Recommendation System </a:t>
            </a:r>
            <a:endParaRPr lang="en-IN" sz="1000" spc="3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C19535-D1E1-72D1-7159-73A630DACDF7}"/>
              </a:ext>
            </a:extLst>
          </p:cNvPr>
          <p:cNvSpPr txBox="1"/>
          <p:nvPr/>
        </p:nvSpPr>
        <p:spPr>
          <a:xfrm>
            <a:off x="3708167" y="885465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+mj-lt"/>
              </a:rPr>
              <a:t>Table of Contents</a:t>
            </a:r>
            <a:endParaRPr lang="en-IN"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9E19B4-082C-2D3E-FDF4-6A93F2A263CA}"/>
              </a:ext>
            </a:extLst>
          </p:cNvPr>
          <p:cNvSpPr/>
          <p:nvPr/>
        </p:nvSpPr>
        <p:spPr>
          <a:xfrm>
            <a:off x="1371292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4AF5FF2-1EDA-E588-AA02-55D4CAF01442}"/>
              </a:ext>
            </a:extLst>
          </p:cNvPr>
          <p:cNvGrpSpPr/>
          <p:nvPr/>
        </p:nvGrpSpPr>
        <p:grpSpPr>
          <a:xfrm>
            <a:off x="3560567" y="2475118"/>
            <a:ext cx="175705" cy="329371"/>
            <a:chOff x="3560567" y="2475118"/>
            <a:chExt cx="175705" cy="32937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65B443-A7BA-4FC4-FC4A-2E2CEFA19EFD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459DFA-57DC-5B4B-D0C6-EB08DADEF610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D2DE549-B1C5-42F5-D4DA-F8F1146A49E6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37F599-DEFA-A700-C6BE-C27CC3298C36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E11263-EBEA-B2CC-148B-D5C6F527B5E4}"/>
              </a:ext>
            </a:extLst>
          </p:cNvPr>
          <p:cNvSpPr/>
          <p:nvPr/>
        </p:nvSpPr>
        <p:spPr>
          <a:xfrm>
            <a:off x="1544548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67EB7-0665-254B-1D87-8BA06A7C46EE}"/>
              </a:ext>
            </a:extLst>
          </p:cNvPr>
          <p:cNvSpPr txBox="1"/>
          <p:nvPr/>
        </p:nvSpPr>
        <p:spPr>
          <a:xfrm>
            <a:off x="1525608" y="2470526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01.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D3EC78-425C-228B-8B25-A0E41E2FC723}"/>
              </a:ext>
            </a:extLst>
          </p:cNvPr>
          <p:cNvSpPr/>
          <p:nvPr/>
        </p:nvSpPr>
        <p:spPr>
          <a:xfrm>
            <a:off x="4829943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1F8E8AE-A453-61BA-9D0E-BCDC38FA8086}"/>
              </a:ext>
            </a:extLst>
          </p:cNvPr>
          <p:cNvGrpSpPr/>
          <p:nvPr/>
        </p:nvGrpSpPr>
        <p:grpSpPr>
          <a:xfrm>
            <a:off x="7019218" y="2475118"/>
            <a:ext cx="175705" cy="329371"/>
            <a:chOff x="7019218" y="2475118"/>
            <a:chExt cx="175705" cy="32937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FACDE7-DF21-7245-6357-62E5D67165D4}"/>
                </a:ext>
              </a:extLst>
            </p:cNvPr>
            <p:cNvSpPr/>
            <p:nvPr/>
          </p:nvSpPr>
          <p:spPr>
            <a:xfrm>
              <a:off x="7019218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0B56D8E-2EE2-DAF5-72AD-C08E848C04C4}"/>
                </a:ext>
              </a:extLst>
            </p:cNvPr>
            <p:cNvSpPr/>
            <p:nvPr/>
          </p:nvSpPr>
          <p:spPr>
            <a:xfrm>
              <a:off x="7188801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4862290-FB95-E755-14CF-F3145C66C060}"/>
                </a:ext>
              </a:extLst>
            </p:cNvPr>
            <p:cNvSpPr/>
            <p:nvPr/>
          </p:nvSpPr>
          <p:spPr>
            <a:xfrm>
              <a:off x="7132477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E3D28D-EB2B-4285-21B8-7D4CBDB629B4}"/>
                </a:ext>
              </a:extLst>
            </p:cNvPr>
            <p:cNvSpPr/>
            <p:nvPr/>
          </p:nvSpPr>
          <p:spPr>
            <a:xfrm>
              <a:off x="7076154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085C90-F671-75CA-267F-2A530BD8E20F}"/>
              </a:ext>
            </a:extLst>
          </p:cNvPr>
          <p:cNvSpPr/>
          <p:nvPr/>
        </p:nvSpPr>
        <p:spPr>
          <a:xfrm>
            <a:off x="5003199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C5F89-46A7-4030-A67F-3C3BD1E340D8}"/>
              </a:ext>
            </a:extLst>
          </p:cNvPr>
          <p:cNvSpPr txBox="1"/>
          <p:nvPr/>
        </p:nvSpPr>
        <p:spPr>
          <a:xfrm>
            <a:off x="4984259" y="2470526"/>
            <a:ext cx="1992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02.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47FDAF-D729-4BC0-69F9-591511230F70}"/>
              </a:ext>
            </a:extLst>
          </p:cNvPr>
          <p:cNvSpPr/>
          <p:nvPr/>
        </p:nvSpPr>
        <p:spPr>
          <a:xfrm>
            <a:off x="8288594" y="2342880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6552625-C31F-EAB4-9338-25410CDD7DF0}"/>
              </a:ext>
            </a:extLst>
          </p:cNvPr>
          <p:cNvGrpSpPr/>
          <p:nvPr/>
        </p:nvGrpSpPr>
        <p:grpSpPr>
          <a:xfrm>
            <a:off x="10477869" y="2475118"/>
            <a:ext cx="175705" cy="329371"/>
            <a:chOff x="10477869" y="2475118"/>
            <a:chExt cx="175705" cy="32937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B20FCA-334D-D96D-8EC1-AB15D34FCB30}"/>
                </a:ext>
              </a:extLst>
            </p:cNvPr>
            <p:cNvSpPr/>
            <p:nvPr/>
          </p:nvSpPr>
          <p:spPr>
            <a:xfrm>
              <a:off x="10477869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472A291-3235-5B54-59A8-BD65AD9FA764}"/>
                </a:ext>
              </a:extLst>
            </p:cNvPr>
            <p:cNvSpPr/>
            <p:nvPr/>
          </p:nvSpPr>
          <p:spPr>
            <a:xfrm>
              <a:off x="10647452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D422AC-75D7-6421-FD9E-1362E763EC19}"/>
                </a:ext>
              </a:extLst>
            </p:cNvPr>
            <p:cNvSpPr/>
            <p:nvPr/>
          </p:nvSpPr>
          <p:spPr>
            <a:xfrm>
              <a:off x="10591128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B19989C-9A92-A408-BD36-C04404997A3F}"/>
                </a:ext>
              </a:extLst>
            </p:cNvPr>
            <p:cNvSpPr/>
            <p:nvPr/>
          </p:nvSpPr>
          <p:spPr>
            <a:xfrm>
              <a:off x="10534805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8762310-C70E-B49D-B837-27259AD2DDC1}"/>
              </a:ext>
            </a:extLst>
          </p:cNvPr>
          <p:cNvSpPr/>
          <p:nvPr/>
        </p:nvSpPr>
        <p:spPr>
          <a:xfrm>
            <a:off x="8461850" y="2928156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6E040-7564-4D71-6C52-8694A060FC49}"/>
              </a:ext>
            </a:extLst>
          </p:cNvPr>
          <p:cNvSpPr txBox="1"/>
          <p:nvPr/>
        </p:nvSpPr>
        <p:spPr>
          <a:xfrm>
            <a:off x="8442910" y="2470526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03.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D166D95-9E54-F162-AAE2-8B75FC52B428}"/>
              </a:ext>
            </a:extLst>
          </p:cNvPr>
          <p:cNvSpPr/>
          <p:nvPr/>
        </p:nvSpPr>
        <p:spPr>
          <a:xfrm>
            <a:off x="1371292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C4737EC-80D8-556D-7DB4-07846B8C1A96}"/>
              </a:ext>
            </a:extLst>
          </p:cNvPr>
          <p:cNvGrpSpPr/>
          <p:nvPr/>
        </p:nvGrpSpPr>
        <p:grpSpPr>
          <a:xfrm>
            <a:off x="3560567" y="3662191"/>
            <a:ext cx="175705" cy="329371"/>
            <a:chOff x="3560567" y="3662191"/>
            <a:chExt cx="175705" cy="32937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677E99-C919-7A98-D648-67561EBE4CD5}"/>
                </a:ext>
              </a:extLst>
            </p:cNvPr>
            <p:cNvSpPr/>
            <p:nvPr/>
          </p:nvSpPr>
          <p:spPr>
            <a:xfrm>
              <a:off x="3560567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7F439C-9828-1116-ED5D-4FD085C48941}"/>
                </a:ext>
              </a:extLst>
            </p:cNvPr>
            <p:cNvSpPr/>
            <p:nvPr/>
          </p:nvSpPr>
          <p:spPr>
            <a:xfrm>
              <a:off x="3730150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1EDAC0-9B52-A110-B89E-3EE2BE9B1BC9}"/>
                </a:ext>
              </a:extLst>
            </p:cNvPr>
            <p:cNvSpPr/>
            <p:nvPr/>
          </p:nvSpPr>
          <p:spPr>
            <a:xfrm>
              <a:off x="3673826" y="3767492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A29BB7-A85B-D81E-97F0-DA56E7F194AD}"/>
                </a:ext>
              </a:extLst>
            </p:cNvPr>
            <p:cNvSpPr/>
            <p:nvPr/>
          </p:nvSpPr>
          <p:spPr>
            <a:xfrm>
              <a:off x="3617503" y="3662191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6DC74B3-EB73-C1F2-48F3-846F5148D7DF}"/>
              </a:ext>
            </a:extLst>
          </p:cNvPr>
          <p:cNvSpPr/>
          <p:nvPr/>
        </p:nvSpPr>
        <p:spPr>
          <a:xfrm>
            <a:off x="1544548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4D4E7-019E-6DE5-DEE8-F2732FBB99A4}"/>
              </a:ext>
            </a:extLst>
          </p:cNvPr>
          <p:cNvSpPr txBox="1"/>
          <p:nvPr/>
        </p:nvSpPr>
        <p:spPr>
          <a:xfrm>
            <a:off x="1525608" y="3657599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04.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A51849A-859A-E705-A0BF-B4BFAA75FA14}"/>
              </a:ext>
            </a:extLst>
          </p:cNvPr>
          <p:cNvSpPr/>
          <p:nvPr/>
        </p:nvSpPr>
        <p:spPr>
          <a:xfrm>
            <a:off x="4829943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F40F64-DE3D-FB8D-511C-E49945B499AE}"/>
              </a:ext>
            </a:extLst>
          </p:cNvPr>
          <p:cNvSpPr/>
          <p:nvPr/>
        </p:nvSpPr>
        <p:spPr>
          <a:xfrm>
            <a:off x="7019218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E4AAC36-D090-6A72-00BE-F1167088B6E5}"/>
              </a:ext>
            </a:extLst>
          </p:cNvPr>
          <p:cNvSpPr/>
          <p:nvPr/>
        </p:nvSpPr>
        <p:spPr>
          <a:xfrm>
            <a:off x="7188801" y="3732595"/>
            <a:ext cx="6122" cy="188562"/>
          </a:xfrm>
          <a:custGeom>
            <a:avLst/>
            <a:gdLst>
              <a:gd name="connsiteX0" fmla="*/ 0 w 9525"/>
              <a:gd name="connsiteY0" fmla="*/ 0 h 293370"/>
              <a:gd name="connsiteX1" fmla="*/ 0 w 9525"/>
              <a:gd name="connsiteY1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93370">
                <a:moveTo>
                  <a:pt x="0" y="0"/>
                </a:moveTo>
                <a:lnTo>
                  <a:pt x="0" y="293370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9DD6963-FCD2-C631-74EA-73B202B4FEB3}"/>
              </a:ext>
            </a:extLst>
          </p:cNvPr>
          <p:cNvSpPr/>
          <p:nvPr/>
        </p:nvSpPr>
        <p:spPr>
          <a:xfrm>
            <a:off x="7132477" y="3767492"/>
            <a:ext cx="6122" cy="118769"/>
          </a:xfrm>
          <a:custGeom>
            <a:avLst/>
            <a:gdLst>
              <a:gd name="connsiteX0" fmla="*/ 0 w 9525"/>
              <a:gd name="connsiteY0" fmla="*/ 0 h 184785"/>
              <a:gd name="connsiteX1" fmla="*/ 0 w 9525"/>
              <a:gd name="connsiteY1" fmla="*/ 184785 h 18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84785">
                <a:moveTo>
                  <a:pt x="0" y="0"/>
                </a:moveTo>
                <a:lnTo>
                  <a:pt x="0" y="18478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7CD9136-58CE-F734-3B25-44E382B7DBB5}"/>
              </a:ext>
            </a:extLst>
          </p:cNvPr>
          <p:cNvSpPr/>
          <p:nvPr/>
        </p:nvSpPr>
        <p:spPr>
          <a:xfrm>
            <a:off x="7076154" y="3662191"/>
            <a:ext cx="6122" cy="329371"/>
          </a:xfrm>
          <a:custGeom>
            <a:avLst/>
            <a:gdLst>
              <a:gd name="connsiteX0" fmla="*/ 0 w 9525"/>
              <a:gd name="connsiteY0" fmla="*/ 0 h 512445"/>
              <a:gd name="connsiteX1" fmla="*/ 0 w 9525"/>
              <a:gd name="connsiteY1" fmla="*/ 512445 h 51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12445">
                <a:moveTo>
                  <a:pt x="0" y="0"/>
                </a:moveTo>
                <a:lnTo>
                  <a:pt x="0" y="512445"/>
                </a:lnTo>
              </a:path>
            </a:pathLst>
          </a:custGeom>
          <a:ln w="190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8A383E3-110D-DE4E-7940-FA9E11521181}"/>
              </a:ext>
            </a:extLst>
          </p:cNvPr>
          <p:cNvSpPr/>
          <p:nvPr/>
        </p:nvSpPr>
        <p:spPr>
          <a:xfrm>
            <a:off x="5003199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837573-34E2-A21F-BC16-7391DA458DA7}"/>
              </a:ext>
            </a:extLst>
          </p:cNvPr>
          <p:cNvSpPr txBox="1"/>
          <p:nvPr/>
        </p:nvSpPr>
        <p:spPr>
          <a:xfrm>
            <a:off x="4984259" y="365759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05.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0D8C44B-2C52-834B-97C3-51946A7EFEE3}"/>
              </a:ext>
            </a:extLst>
          </p:cNvPr>
          <p:cNvSpPr/>
          <p:nvPr/>
        </p:nvSpPr>
        <p:spPr>
          <a:xfrm>
            <a:off x="8288594" y="3529953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FE8A3FC-8E1B-017E-0BA1-B7FE420CB770}"/>
              </a:ext>
            </a:extLst>
          </p:cNvPr>
          <p:cNvGrpSpPr/>
          <p:nvPr/>
        </p:nvGrpSpPr>
        <p:grpSpPr>
          <a:xfrm>
            <a:off x="10477869" y="3662191"/>
            <a:ext cx="175705" cy="329371"/>
            <a:chOff x="10477869" y="3662191"/>
            <a:chExt cx="175705" cy="32937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A5C33E-EA13-BC48-CF8C-DED642172210}"/>
                </a:ext>
              </a:extLst>
            </p:cNvPr>
            <p:cNvSpPr/>
            <p:nvPr/>
          </p:nvSpPr>
          <p:spPr>
            <a:xfrm>
              <a:off x="10477869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0A5D18-E156-A9BF-BE34-EF460CDCF3D2}"/>
                </a:ext>
              </a:extLst>
            </p:cNvPr>
            <p:cNvSpPr/>
            <p:nvPr/>
          </p:nvSpPr>
          <p:spPr>
            <a:xfrm>
              <a:off x="10647452" y="3732595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1AC65C-1600-8060-AEB1-66223AFA521F}"/>
                </a:ext>
              </a:extLst>
            </p:cNvPr>
            <p:cNvSpPr/>
            <p:nvPr/>
          </p:nvSpPr>
          <p:spPr>
            <a:xfrm>
              <a:off x="10591128" y="3767492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4C06E0F-D7AF-912B-FBA1-0AAAA4F1F6F8}"/>
                </a:ext>
              </a:extLst>
            </p:cNvPr>
            <p:cNvSpPr/>
            <p:nvPr/>
          </p:nvSpPr>
          <p:spPr>
            <a:xfrm>
              <a:off x="10534805" y="3662191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57C11EF-4B11-0EA1-E8EE-4943893E27DF}"/>
              </a:ext>
            </a:extLst>
          </p:cNvPr>
          <p:cNvSpPr/>
          <p:nvPr/>
        </p:nvSpPr>
        <p:spPr>
          <a:xfrm>
            <a:off x="8461850" y="4115229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03B91D-0D7E-FE5C-9B11-D5A2FB1B35FF}"/>
              </a:ext>
            </a:extLst>
          </p:cNvPr>
          <p:cNvSpPr txBox="1"/>
          <p:nvPr/>
        </p:nvSpPr>
        <p:spPr>
          <a:xfrm>
            <a:off x="8442910" y="3657599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06.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FF7DD40-208F-D3B0-D0C5-B9481060BEB1}"/>
              </a:ext>
            </a:extLst>
          </p:cNvPr>
          <p:cNvSpPr/>
          <p:nvPr/>
        </p:nvSpPr>
        <p:spPr>
          <a:xfrm>
            <a:off x="1371292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6E2FF2-A8C7-0598-BB9F-0595337F8BCA}"/>
              </a:ext>
            </a:extLst>
          </p:cNvPr>
          <p:cNvGrpSpPr/>
          <p:nvPr/>
        </p:nvGrpSpPr>
        <p:grpSpPr>
          <a:xfrm>
            <a:off x="3560567" y="4849264"/>
            <a:ext cx="175705" cy="329371"/>
            <a:chOff x="3560567" y="4849264"/>
            <a:chExt cx="175705" cy="32937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D76ED57-EED3-A89A-E7D8-33301FECAD35}"/>
                </a:ext>
              </a:extLst>
            </p:cNvPr>
            <p:cNvSpPr/>
            <p:nvPr/>
          </p:nvSpPr>
          <p:spPr>
            <a:xfrm>
              <a:off x="3560567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C10D94-B3A3-A7EC-1876-AF02EE085481}"/>
                </a:ext>
              </a:extLst>
            </p:cNvPr>
            <p:cNvSpPr/>
            <p:nvPr/>
          </p:nvSpPr>
          <p:spPr>
            <a:xfrm>
              <a:off x="3730150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17CB8B-5A0E-7C2D-C52F-E01C3CD3031C}"/>
                </a:ext>
              </a:extLst>
            </p:cNvPr>
            <p:cNvSpPr/>
            <p:nvPr/>
          </p:nvSpPr>
          <p:spPr>
            <a:xfrm>
              <a:off x="3673826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20BC720-B93A-0925-40C0-7359A7FC9656}"/>
                </a:ext>
              </a:extLst>
            </p:cNvPr>
            <p:cNvSpPr/>
            <p:nvPr/>
          </p:nvSpPr>
          <p:spPr>
            <a:xfrm>
              <a:off x="3617503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D52BD31-71D1-7E70-2586-EBB00B8FB7CB}"/>
              </a:ext>
            </a:extLst>
          </p:cNvPr>
          <p:cNvSpPr/>
          <p:nvPr/>
        </p:nvSpPr>
        <p:spPr>
          <a:xfrm>
            <a:off x="1544548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CB3A54-3A70-51B8-27F3-9CEF10A66DBE}"/>
              </a:ext>
            </a:extLst>
          </p:cNvPr>
          <p:cNvSpPr txBox="1"/>
          <p:nvPr/>
        </p:nvSpPr>
        <p:spPr>
          <a:xfrm>
            <a:off x="1525608" y="484467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07.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B5A67B6-4CB0-DE4A-97BD-69EBBEB34177}"/>
              </a:ext>
            </a:extLst>
          </p:cNvPr>
          <p:cNvSpPr/>
          <p:nvPr/>
        </p:nvSpPr>
        <p:spPr>
          <a:xfrm>
            <a:off x="4829943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C8C5656-DB09-6F5D-2D1F-EB2B1FAF505E}"/>
              </a:ext>
            </a:extLst>
          </p:cNvPr>
          <p:cNvGrpSpPr/>
          <p:nvPr/>
        </p:nvGrpSpPr>
        <p:grpSpPr>
          <a:xfrm>
            <a:off x="7019218" y="4849264"/>
            <a:ext cx="175705" cy="329371"/>
            <a:chOff x="7019218" y="4849264"/>
            <a:chExt cx="175705" cy="32937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9F3F7C-1205-A513-E197-C0BFCEA861EB}"/>
                </a:ext>
              </a:extLst>
            </p:cNvPr>
            <p:cNvSpPr/>
            <p:nvPr/>
          </p:nvSpPr>
          <p:spPr>
            <a:xfrm>
              <a:off x="7019218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BCBBD2-9E1A-BBA8-B410-EBA4F4878BE6}"/>
                </a:ext>
              </a:extLst>
            </p:cNvPr>
            <p:cNvSpPr/>
            <p:nvPr/>
          </p:nvSpPr>
          <p:spPr>
            <a:xfrm>
              <a:off x="7188801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A65B699-A7A9-176A-EA5E-AD0F58D7D085}"/>
                </a:ext>
              </a:extLst>
            </p:cNvPr>
            <p:cNvSpPr/>
            <p:nvPr/>
          </p:nvSpPr>
          <p:spPr>
            <a:xfrm>
              <a:off x="7132477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2DD4C9C-E9FD-909B-A998-D30F241B3BB2}"/>
                </a:ext>
              </a:extLst>
            </p:cNvPr>
            <p:cNvSpPr/>
            <p:nvPr/>
          </p:nvSpPr>
          <p:spPr>
            <a:xfrm>
              <a:off x="7076154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13D2683-3775-A3B5-3E1C-7341BFDF59C0}"/>
              </a:ext>
            </a:extLst>
          </p:cNvPr>
          <p:cNvSpPr/>
          <p:nvPr/>
        </p:nvSpPr>
        <p:spPr>
          <a:xfrm>
            <a:off x="5003199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FC3391-1094-1305-35E6-407C3DED0901}"/>
              </a:ext>
            </a:extLst>
          </p:cNvPr>
          <p:cNvSpPr txBox="1"/>
          <p:nvPr/>
        </p:nvSpPr>
        <p:spPr>
          <a:xfrm>
            <a:off x="4984259" y="484467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08.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8C74A02-F5FB-7FC1-0313-0751D38439FA}"/>
              </a:ext>
            </a:extLst>
          </p:cNvPr>
          <p:cNvSpPr/>
          <p:nvPr/>
        </p:nvSpPr>
        <p:spPr>
          <a:xfrm>
            <a:off x="8288594" y="4717026"/>
            <a:ext cx="2532114" cy="593847"/>
          </a:xfrm>
          <a:custGeom>
            <a:avLst/>
            <a:gdLst>
              <a:gd name="connsiteX0" fmla="*/ 3787140 w 3939540"/>
              <a:gd name="connsiteY0" fmla="*/ 923925 h 923925"/>
              <a:gd name="connsiteX1" fmla="*/ 152400 w 3939540"/>
              <a:gd name="connsiteY1" fmla="*/ 923925 h 923925"/>
              <a:gd name="connsiteX2" fmla="*/ 0 w 3939540"/>
              <a:gd name="connsiteY2" fmla="*/ 771525 h 923925"/>
              <a:gd name="connsiteX3" fmla="*/ 0 w 3939540"/>
              <a:gd name="connsiteY3" fmla="*/ 152400 h 923925"/>
              <a:gd name="connsiteX4" fmla="*/ 152400 w 3939540"/>
              <a:gd name="connsiteY4" fmla="*/ 0 h 923925"/>
              <a:gd name="connsiteX5" fmla="*/ 3787140 w 3939540"/>
              <a:gd name="connsiteY5" fmla="*/ 0 h 923925"/>
              <a:gd name="connsiteX6" fmla="*/ 3939540 w 3939540"/>
              <a:gd name="connsiteY6" fmla="*/ 152400 h 923925"/>
              <a:gd name="connsiteX7" fmla="*/ 3939540 w 3939540"/>
              <a:gd name="connsiteY7" fmla="*/ 771525 h 923925"/>
              <a:gd name="connsiteX8" fmla="*/ 3787140 w 3939540"/>
              <a:gd name="connsiteY8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540" h="923925">
                <a:moveTo>
                  <a:pt x="3787140" y="923925"/>
                </a:moveTo>
                <a:lnTo>
                  <a:pt x="152400" y="923925"/>
                </a:lnTo>
                <a:cubicBezTo>
                  <a:pt x="68580" y="923925"/>
                  <a:pt x="0" y="855345"/>
                  <a:pt x="0" y="771525"/>
                </a:cubicBezTo>
                <a:lnTo>
                  <a:pt x="0" y="152400"/>
                </a:lnTo>
                <a:cubicBezTo>
                  <a:pt x="0" y="68580"/>
                  <a:pt x="68580" y="0"/>
                  <a:pt x="152400" y="0"/>
                </a:cubicBezTo>
                <a:lnTo>
                  <a:pt x="3787140" y="0"/>
                </a:lnTo>
                <a:cubicBezTo>
                  <a:pt x="3870960" y="0"/>
                  <a:pt x="3939540" y="68580"/>
                  <a:pt x="3939540" y="152400"/>
                </a:cubicBezTo>
                <a:lnTo>
                  <a:pt x="3939540" y="771525"/>
                </a:lnTo>
                <a:cubicBezTo>
                  <a:pt x="3939540" y="855345"/>
                  <a:pt x="3870960" y="923925"/>
                  <a:pt x="3787140" y="92392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6FB007A-57FE-C77C-7D70-01077EF0AFB9}"/>
              </a:ext>
            </a:extLst>
          </p:cNvPr>
          <p:cNvGrpSpPr/>
          <p:nvPr/>
        </p:nvGrpSpPr>
        <p:grpSpPr>
          <a:xfrm>
            <a:off x="10477869" y="4849264"/>
            <a:ext cx="175705" cy="329371"/>
            <a:chOff x="10477869" y="4849264"/>
            <a:chExt cx="175705" cy="32937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BBFD8A6-58F3-C58F-6CD5-2F679D50AAFE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36331A6-74A1-0FA2-BD4C-834BBC605280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7BCC22B-990E-9672-A246-F4E243748570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BF7588-4FD5-B84C-3721-8B1086DA8E5D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03EC66F-1194-6C62-05A3-DF1EE10C512C}"/>
              </a:ext>
            </a:extLst>
          </p:cNvPr>
          <p:cNvSpPr/>
          <p:nvPr/>
        </p:nvSpPr>
        <p:spPr>
          <a:xfrm>
            <a:off x="8461850" y="5302302"/>
            <a:ext cx="2185601" cy="6122"/>
          </a:xfrm>
          <a:custGeom>
            <a:avLst/>
            <a:gdLst>
              <a:gd name="connsiteX0" fmla="*/ 0 w 3400425"/>
              <a:gd name="connsiteY0" fmla="*/ 0 h 9525"/>
              <a:gd name="connsiteX1" fmla="*/ 3400425 w 34004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95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381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21F1BF-F507-19FC-E8B4-F8E54017203E}"/>
              </a:ext>
            </a:extLst>
          </p:cNvPr>
          <p:cNvSpPr txBox="1"/>
          <p:nvPr/>
        </p:nvSpPr>
        <p:spPr>
          <a:xfrm>
            <a:off x="8442910" y="4844672"/>
            <a:ext cx="200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09. Title Text Here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24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AF947-B101-4CA4-C6E4-B86BAAE5807F}"/>
              </a:ext>
            </a:extLst>
          </p:cNvPr>
          <p:cNvSpPr txBox="1"/>
          <p:nvPr/>
        </p:nvSpPr>
        <p:spPr>
          <a:xfrm>
            <a:off x="2942009" y="2151728"/>
            <a:ext cx="8060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“Music gives a soul to the universe, wings to the mind, flight to the imagination, and life to everything.”</a:t>
            </a:r>
          </a:p>
          <a:p>
            <a:endParaRPr lang="en-US" dirty="0"/>
          </a:p>
          <a:p>
            <a:r>
              <a:rPr lang="en-US" dirty="0"/>
              <a:t>— Plato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C7F75-C434-9585-6BBB-7E5E9DB7941E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7E6A72-90E3-3DF6-B432-23DD1AFBC01E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A62076-F21F-294A-6DBC-2285F986165B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5308482-A2F8-EAF5-FCDC-1D875659C104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16DCA96-345C-8B63-99CE-D8D0C7233504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5FDAE8-CDC3-D865-A8B8-F053DD2544B9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31D3D8-51F1-9EC3-E2EB-7853717DB536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3A0DC-2027-AF94-D1E4-A7EB79B28363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1C8BC9-D519-608B-F926-052F35C1FCEF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7597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46451B76-985A-8EDA-B1CA-845D2FE6579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7BAEF5B-50AF-8483-4D73-4B6EF4ECE164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335594C-F14A-4965-A518-0C148021B0A2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E73F71-81D7-A99E-4BED-7D58F10DD0E8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A8F1B14-52F1-2868-C0A8-8E495C0734B1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668C13-B09F-C18A-F5A9-4341613F14E3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2A608B9C-DC5F-D146-245B-70CB12195D3C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C0FF1CC-04CF-0FCF-1790-654BC922EF60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4C5DAE-EF88-1E74-EF2C-D75A83BEBF00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0035792-0BAD-AB78-B778-28795B74C52B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7BBA9D-9723-0165-80C8-6473513DF2F9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1423D17D-2A60-DA4F-8373-1368295AC556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4B1C37-E5FA-35DC-0B1C-72B39E70535E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F6AE27-C9AF-0E71-A220-49CE6C202FD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C82313-AC88-B3F7-6644-FF924A6D6E3C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FFED4-C35C-D79A-134D-3BB6C53F9079}"/>
              </a:ext>
            </a:extLst>
          </p:cNvPr>
          <p:cNvSpPr/>
          <p:nvPr/>
        </p:nvSpPr>
        <p:spPr>
          <a:xfrm>
            <a:off x="7521174" y="758391"/>
            <a:ext cx="3912636" cy="5341218"/>
          </a:xfrm>
          <a:prstGeom prst="roundRect">
            <a:avLst>
              <a:gd name="adj" fmla="val 887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18789F-05B8-C387-DA50-6823DC40AD32}"/>
              </a:ext>
            </a:extLst>
          </p:cNvPr>
          <p:cNvSpPr txBox="1"/>
          <p:nvPr/>
        </p:nvSpPr>
        <p:spPr>
          <a:xfrm>
            <a:off x="2006201" y="151564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What is Track Explorer? 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3299C-D4FB-A496-F410-207195DF3E5E}"/>
              </a:ext>
            </a:extLst>
          </p:cNvPr>
          <p:cNvSpPr txBox="1"/>
          <p:nvPr/>
        </p:nvSpPr>
        <p:spPr>
          <a:xfrm>
            <a:off x="1945122" y="2346830"/>
            <a:ext cx="4700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A music recommendation system built using machine learning.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Suggests similar songs and genres based on Spotify audio features.</a:t>
            </a:r>
          </a:p>
          <a:p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Combines cloud data, predictive modeling, and UI design.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8D2482-EA72-5892-D5A0-6409BA850372}"/>
              </a:ext>
            </a:extLst>
          </p:cNvPr>
          <p:cNvSpPr/>
          <p:nvPr/>
        </p:nvSpPr>
        <p:spPr>
          <a:xfrm>
            <a:off x="2104774" y="4243281"/>
            <a:ext cx="1348721" cy="398790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Picture Placeholder 39" descr="Play with solid fill">
            <a:extLst>
              <a:ext uri="{FF2B5EF4-FFF2-40B4-BE49-F238E27FC236}">
                <a16:creationId xmlns:a16="http://schemas.microsoft.com/office/drawing/2014/main" id="{50F28BF4-3DB3-5FAC-503C-4BBBA88A66C0}"/>
              </a:ext>
            </a:extLst>
          </p:cNvPr>
          <p:cNvSpPr/>
          <p:nvPr/>
        </p:nvSpPr>
        <p:spPr>
          <a:xfrm>
            <a:off x="3211385" y="4383155"/>
            <a:ext cx="92348" cy="119043"/>
          </a:xfrm>
          <a:custGeom>
            <a:avLst/>
            <a:gdLst>
              <a:gd name="connsiteX0" fmla="*/ 0 w 573526"/>
              <a:gd name="connsiteY0" fmla="*/ 0 h 739312"/>
              <a:gd name="connsiteX1" fmla="*/ 573526 w 573526"/>
              <a:gd name="connsiteY1" fmla="*/ 369656 h 739312"/>
              <a:gd name="connsiteX2" fmla="*/ 0 w 573526"/>
              <a:gd name="connsiteY2" fmla="*/ 739312 h 7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526" h="739312">
                <a:moveTo>
                  <a:pt x="0" y="0"/>
                </a:moveTo>
                <a:lnTo>
                  <a:pt x="573526" y="369656"/>
                </a:lnTo>
                <a:lnTo>
                  <a:pt x="0" y="739312"/>
                </a:lnTo>
                <a:close/>
              </a:path>
            </a:pathLst>
          </a:custGeom>
          <a:solidFill>
            <a:schemeClr val="bg1"/>
          </a:solidFill>
          <a:ln w="724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D5F885-7089-D405-3311-254B1D26BD30}"/>
              </a:ext>
            </a:extLst>
          </p:cNvPr>
          <p:cNvSpPr txBox="1"/>
          <p:nvPr/>
        </p:nvSpPr>
        <p:spPr>
          <a:xfrm>
            <a:off x="2151849" y="4304177"/>
            <a:ext cx="595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9BA4382-9B01-C906-2B92-67E90C06E97A}"/>
              </a:ext>
            </a:extLst>
          </p:cNvPr>
          <p:cNvSpPr/>
          <p:nvPr/>
        </p:nvSpPr>
        <p:spPr>
          <a:xfrm>
            <a:off x="3757146" y="4243281"/>
            <a:ext cx="1348721" cy="398790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2AAA8A-F57F-CAAB-24A5-90C67F111F53}"/>
              </a:ext>
            </a:extLst>
          </p:cNvPr>
          <p:cNvSpPr txBox="1"/>
          <p:nvPr/>
        </p:nvSpPr>
        <p:spPr>
          <a:xfrm>
            <a:off x="3804221" y="4304177"/>
            <a:ext cx="840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Shuffle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E0753C-C735-D3DA-6112-E6D1B7D26307}"/>
              </a:ext>
            </a:extLst>
          </p:cNvPr>
          <p:cNvGrpSpPr/>
          <p:nvPr/>
        </p:nvGrpSpPr>
        <p:grpSpPr>
          <a:xfrm>
            <a:off x="4787146" y="4373748"/>
            <a:ext cx="168959" cy="139576"/>
            <a:chOff x="5657850" y="3067401"/>
            <a:chExt cx="876293" cy="723900"/>
          </a:xfrm>
          <a:solidFill>
            <a:schemeClr val="bg2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6D3810F-C8FE-B1DE-EE8B-133AFCA26B1C}"/>
                </a:ext>
              </a:extLst>
            </p:cNvPr>
            <p:cNvSpPr/>
            <p:nvPr/>
          </p:nvSpPr>
          <p:spPr>
            <a:xfrm>
              <a:off x="6075311" y="3455946"/>
              <a:ext cx="458831" cy="335355"/>
            </a:xfrm>
            <a:custGeom>
              <a:avLst/>
              <a:gdLst>
                <a:gd name="connsiteX0" fmla="*/ 317116 w 458831"/>
                <a:gd name="connsiteY0" fmla="*/ 19526 h 335355"/>
                <a:gd name="connsiteX1" fmla="*/ 276711 w 458831"/>
                <a:gd name="connsiteY1" fmla="*/ 20228 h 335355"/>
                <a:gd name="connsiteX2" fmla="*/ 276711 w 458831"/>
                <a:gd name="connsiteY2" fmla="*/ 59931 h 335355"/>
                <a:gd name="connsiteX3" fmla="*/ 361283 w 458831"/>
                <a:gd name="connsiteY3" fmla="*/ 144504 h 335355"/>
                <a:gd name="connsiteX4" fmla="*/ 251993 w 458831"/>
                <a:gd name="connsiteY4" fmla="*/ 144504 h 335355"/>
                <a:gd name="connsiteX5" fmla="*/ 137503 w 458831"/>
                <a:gd name="connsiteY5" fmla="*/ 97079 h 335355"/>
                <a:gd name="connsiteX6" fmla="*/ 40415 w 458831"/>
                <a:gd name="connsiteY6" fmla="*/ 0 h 335355"/>
                <a:gd name="connsiteX7" fmla="*/ 0 w 458831"/>
                <a:gd name="connsiteY7" fmla="*/ 40396 h 335355"/>
                <a:gd name="connsiteX8" fmla="*/ 97088 w 458831"/>
                <a:gd name="connsiteY8" fmla="*/ 137493 h 335355"/>
                <a:gd name="connsiteX9" fmla="*/ 251993 w 458831"/>
                <a:gd name="connsiteY9" fmla="*/ 201654 h 335355"/>
                <a:gd name="connsiteX10" fmla="*/ 361283 w 458831"/>
                <a:gd name="connsiteY10" fmla="*/ 201654 h 335355"/>
                <a:gd name="connsiteX11" fmla="*/ 276711 w 458831"/>
                <a:gd name="connsiteY11" fmla="*/ 286226 h 335355"/>
                <a:gd name="connsiteX12" fmla="*/ 276009 w 458831"/>
                <a:gd name="connsiteY12" fmla="*/ 326631 h 335355"/>
                <a:gd name="connsiteX13" fmla="*/ 316414 w 458831"/>
                <a:gd name="connsiteY13" fmla="*/ 327333 h 335355"/>
                <a:gd name="connsiteX14" fmla="*/ 317116 w 458831"/>
                <a:gd name="connsiteY14" fmla="*/ 326631 h 335355"/>
                <a:gd name="connsiteX15" fmla="*/ 450466 w 458831"/>
                <a:gd name="connsiteY15" fmla="*/ 193281 h 335355"/>
                <a:gd name="connsiteX16" fmla="*/ 450466 w 458831"/>
                <a:gd name="connsiteY16" fmla="*/ 152876 h 33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831" h="335355">
                  <a:moveTo>
                    <a:pt x="317116" y="19526"/>
                  </a:moveTo>
                  <a:cubicBezTo>
                    <a:pt x="305764" y="8563"/>
                    <a:pt x="287674" y="8877"/>
                    <a:pt x="276711" y="20228"/>
                  </a:cubicBezTo>
                  <a:cubicBezTo>
                    <a:pt x="266016" y="31302"/>
                    <a:pt x="266016" y="48858"/>
                    <a:pt x="276711" y="59931"/>
                  </a:cubicBezTo>
                  <a:lnTo>
                    <a:pt x="361283" y="144504"/>
                  </a:lnTo>
                  <a:lnTo>
                    <a:pt x="251993" y="144504"/>
                  </a:lnTo>
                  <a:cubicBezTo>
                    <a:pt x="209028" y="144618"/>
                    <a:pt x="167802" y="127542"/>
                    <a:pt x="137503" y="97079"/>
                  </a:cubicBezTo>
                  <a:lnTo>
                    <a:pt x="40415" y="0"/>
                  </a:lnTo>
                  <a:lnTo>
                    <a:pt x="0" y="40396"/>
                  </a:lnTo>
                  <a:lnTo>
                    <a:pt x="97088" y="137493"/>
                  </a:lnTo>
                  <a:cubicBezTo>
                    <a:pt x="138085" y="178706"/>
                    <a:pt x="193862" y="201809"/>
                    <a:pt x="251993" y="201654"/>
                  </a:cubicBezTo>
                  <a:lnTo>
                    <a:pt x="361283" y="201654"/>
                  </a:lnTo>
                  <a:lnTo>
                    <a:pt x="276711" y="286226"/>
                  </a:lnTo>
                  <a:cubicBezTo>
                    <a:pt x="265359" y="297190"/>
                    <a:pt x="265045" y="315279"/>
                    <a:pt x="276009" y="326631"/>
                  </a:cubicBezTo>
                  <a:cubicBezTo>
                    <a:pt x="286972" y="337983"/>
                    <a:pt x="305062" y="338298"/>
                    <a:pt x="316414" y="327333"/>
                  </a:cubicBezTo>
                  <a:cubicBezTo>
                    <a:pt x="316652" y="327104"/>
                    <a:pt x="316885" y="326869"/>
                    <a:pt x="317116" y="326631"/>
                  </a:cubicBezTo>
                  <a:lnTo>
                    <a:pt x="450466" y="193281"/>
                  </a:lnTo>
                  <a:cubicBezTo>
                    <a:pt x="461621" y="182123"/>
                    <a:pt x="461621" y="164035"/>
                    <a:pt x="450466" y="152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D1DCAB7-39C7-6577-04C8-F6AE3AD99F54}"/>
                </a:ext>
              </a:extLst>
            </p:cNvPr>
            <p:cNvSpPr/>
            <p:nvPr/>
          </p:nvSpPr>
          <p:spPr>
            <a:xfrm>
              <a:off x="5657850" y="3200399"/>
              <a:ext cx="363588" cy="201654"/>
            </a:xfrm>
            <a:custGeom>
              <a:avLst/>
              <a:gdLst>
                <a:gd name="connsiteX0" fmla="*/ 28575 w 363588"/>
                <a:gd name="connsiteY0" fmla="*/ 57151 h 201654"/>
                <a:gd name="connsiteX1" fmla="*/ 111595 w 363588"/>
                <a:gd name="connsiteY1" fmla="*/ 57151 h 201654"/>
                <a:gd name="connsiteX2" fmla="*/ 226085 w 363588"/>
                <a:gd name="connsiteY2" fmla="*/ 104576 h 201654"/>
                <a:gd name="connsiteX3" fmla="*/ 323174 w 363588"/>
                <a:gd name="connsiteY3" fmla="*/ 201655 h 201654"/>
                <a:gd name="connsiteX4" fmla="*/ 363588 w 363588"/>
                <a:gd name="connsiteY4" fmla="*/ 161259 h 201654"/>
                <a:gd name="connsiteX5" fmla="*/ 266500 w 363588"/>
                <a:gd name="connsiteY5" fmla="*/ 64161 h 201654"/>
                <a:gd name="connsiteX6" fmla="*/ 111595 w 363588"/>
                <a:gd name="connsiteY6" fmla="*/ 1 h 201654"/>
                <a:gd name="connsiteX7" fmla="*/ 28575 w 363588"/>
                <a:gd name="connsiteY7" fmla="*/ 1 h 201654"/>
                <a:gd name="connsiteX8" fmla="*/ 0 w 363588"/>
                <a:gd name="connsiteY8" fmla="*/ 28576 h 201654"/>
                <a:gd name="connsiteX9" fmla="*/ 28575 w 363588"/>
                <a:gd name="connsiteY9" fmla="*/ 57151 h 20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588" h="201654">
                  <a:moveTo>
                    <a:pt x="28575" y="57151"/>
                  </a:moveTo>
                  <a:lnTo>
                    <a:pt x="111595" y="57151"/>
                  </a:lnTo>
                  <a:cubicBezTo>
                    <a:pt x="154560" y="57036"/>
                    <a:pt x="195786" y="74113"/>
                    <a:pt x="226085" y="104576"/>
                  </a:cubicBezTo>
                  <a:lnTo>
                    <a:pt x="323174" y="201655"/>
                  </a:lnTo>
                  <a:lnTo>
                    <a:pt x="363588" y="161259"/>
                  </a:lnTo>
                  <a:lnTo>
                    <a:pt x="266500" y="64161"/>
                  </a:lnTo>
                  <a:cubicBezTo>
                    <a:pt x="225503" y="22948"/>
                    <a:pt x="169726" y="-154"/>
                    <a:pt x="111595" y="1"/>
                  </a:cubicBezTo>
                  <a:lnTo>
                    <a:pt x="28575" y="1"/>
                  </a:lnTo>
                  <a:cubicBezTo>
                    <a:pt x="12794" y="1"/>
                    <a:pt x="0" y="12794"/>
                    <a:pt x="0" y="28576"/>
                  </a:cubicBezTo>
                  <a:cubicBezTo>
                    <a:pt x="0" y="44358"/>
                    <a:pt x="12794" y="57151"/>
                    <a:pt x="28575" y="571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90A4EF4-421C-078F-86A3-94CE7FAD7934}"/>
                </a:ext>
              </a:extLst>
            </p:cNvPr>
            <p:cNvSpPr/>
            <p:nvPr/>
          </p:nvSpPr>
          <p:spPr>
            <a:xfrm>
              <a:off x="5657850" y="3067401"/>
              <a:ext cx="876293" cy="590199"/>
            </a:xfrm>
            <a:custGeom>
              <a:avLst/>
              <a:gdLst>
                <a:gd name="connsiteX0" fmla="*/ 669455 w 876293"/>
                <a:gd name="connsiteY0" fmla="*/ 190149 h 590199"/>
                <a:gd name="connsiteX1" fmla="*/ 778745 w 876293"/>
                <a:gd name="connsiteY1" fmla="*/ 190149 h 590199"/>
                <a:gd name="connsiteX2" fmla="*/ 694172 w 876293"/>
                <a:gd name="connsiteY2" fmla="*/ 274721 h 590199"/>
                <a:gd name="connsiteX3" fmla="*/ 693470 w 876293"/>
                <a:gd name="connsiteY3" fmla="*/ 315126 h 590199"/>
                <a:gd name="connsiteX4" fmla="*/ 733876 w 876293"/>
                <a:gd name="connsiteY4" fmla="*/ 315828 h 590199"/>
                <a:gd name="connsiteX5" fmla="*/ 734578 w 876293"/>
                <a:gd name="connsiteY5" fmla="*/ 315126 h 590199"/>
                <a:gd name="connsiteX6" fmla="*/ 867928 w 876293"/>
                <a:gd name="connsiteY6" fmla="*/ 181776 h 590199"/>
                <a:gd name="connsiteX7" fmla="*/ 867928 w 876293"/>
                <a:gd name="connsiteY7" fmla="*/ 141371 h 590199"/>
                <a:gd name="connsiteX8" fmla="*/ 734578 w 876293"/>
                <a:gd name="connsiteY8" fmla="*/ 8021 h 590199"/>
                <a:gd name="connsiteX9" fmla="*/ 694172 w 876293"/>
                <a:gd name="connsiteY9" fmla="*/ 8723 h 590199"/>
                <a:gd name="connsiteX10" fmla="*/ 694172 w 876293"/>
                <a:gd name="connsiteY10" fmla="*/ 48426 h 590199"/>
                <a:gd name="connsiteX11" fmla="*/ 778745 w 876293"/>
                <a:gd name="connsiteY11" fmla="*/ 132999 h 590199"/>
                <a:gd name="connsiteX12" fmla="*/ 669455 w 876293"/>
                <a:gd name="connsiteY12" fmla="*/ 132999 h 590199"/>
                <a:gd name="connsiteX13" fmla="*/ 514550 w 876293"/>
                <a:gd name="connsiteY13" fmla="*/ 197159 h 590199"/>
                <a:gd name="connsiteX14" fmla="*/ 226085 w 876293"/>
                <a:gd name="connsiteY14" fmla="*/ 485624 h 590199"/>
                <a:gd name="connsiteX15" fmla="*/ 111595 w 876293"/>
                <a:gd name="connsiteY15" fmla="*/ 533049 h 590199"/>
                <a:gd name="connsiteX16" fmla="*/ 28575 w 876293"/>
                <a:gd name="connsiteY16" fmla="*/ 533049 h 590199"/>
                <a:gd name="connsiteX17" fmla="*/ 0 w 876293"/>
                <a:gd name="connsiteY17" fmla="*/ 561624 h 590199"/>
                <a:gd name="connsiteX18" fmla="*/ 28575 w 876293"/>
                <a:gd name="connsiteY18" fmla="*/ 590199 h 590199"/>
                <a:gd name="connsiteX19" fmla="*/ 111595 w 876293"/>
                <a:gd name="connsiteY19" fmla="*/ 590199 h 590199"/>
                <a:gd name="connsiteX20" fmla="*/ 266500 w 876293"/>
                <a:gd name="connsiteY20" fmla="*/ 526039 h 590199"/>
                <a:gd name="connsiteX21" fmla="*/ 554965 w 876293"/>
                <a:gd name="connsiteY21" fmla="*/ 237574 h 590199"/>
                <a:gd name="connsiteX22" fmla="*/ 669455 w 876293"/>
                <a:gd name="connsiteY22" fmla="*/ 190149 h 59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76293" h="590199">
                  <a:moveTo>
                    <a:pt x="669455" y="190149"/>
                  </a:moveTo>
                  <a:lnTo>
                    <a:pt x="778745" y="190149"/>
                  </a:lnTo>
                  <a:lnTo>
                    <a:pt x="694172" y="274721"/>
                  </a:lnTo>
                  <a:cubicBezTo>
                    <a:pt x="682821" y="285685"/>
                    <a:pt x="682506" y="303775"/>
                    <a:pt x="693470" y="315126"/>
                  </a:cubicBezTo>
                  <a:cubicBezTo>
                    <a:pt x="704434" y="326478"/>
                    <a:pt x="722524" y="326793"/>
                    <a:pt x="733876" y="315828"/>
                  </a:cubicBezTo>
                  <a:cubicBezTo>
                    <a:pt x="734114" y="315599"/>
                    <a:pt x="734347" y="315365"/>
                    <a:pt x="734578" y="315126"/>
                  </a:cubicBezTo>
                  <a:lnTo>
                    <a:pt x="867928" y="181776"/>
                  </a:lnTo>
                  <a:cubicBezTo>
                    <a:pt x="879082" y="170618"/>
                    <a:pt x="879082" y="152530"/>
                    <a:pt x="867928" y="141371"/>
                  </a:cubicBezTo>
                  <a:lnTo>
                    <a:pt x="734578" y="8021"/>
                  </a:lnTo>
                  <a:cubicBezTo>
                    <a:pt x="723226" y="-2942"/>
                    <a:pt x="705136" y="-2628"/>
                    <a:pt x="694172" y="8723"/>
                  </a:cubicBezTo>
                  <a:cubicBezTo>
                    <a:pt x="683478" y="19797"/>
                    <a:pt x="683478" y="37353"/>
                    <a:pt x="694172" y="48426"/>
                  </a:cubicBezTo>
                  <a:lnTo>
                    <a:pt x="778745" y="132999"/>
                  </a:lnTo>
                  <a:lnTo>
                    <a:pt x="669455" y="132999"/>
                  </a:lnTo>
                  <a:cubicBezTo>
                    <a:pt x="611324" y="132844"/>
                    <a:pt x="555547" y="155947"/>
                    <a:pt x="514550" y="197159"/>
                  </a:cubicBezTo>
                  <a:lnTo>
                    <a:pt x="226085" y="485624"/>
                  </a:lnTo>
                  <a:cubicBezTo>
                    <a:pt x="195786" y="516087"/>
                    <a:pt x="154560" y="533163"/>
                    <a:pt x="111595" y="533049"/>
                  </a:cubicBezTo>
                  <a:lnTo>
                    <a:pt x="28575" y="533049"/>
                  </a:lnTo>
                  <a:cubicBezTo>
                    <a:pt x="12794" y="533049"/>
                    <a:pt x="0" y="545842"/>
                    <a:pt x="0" y="561624"/>
                  </a:cubicBezTo>
                  <a:cubicBezTo>
                    <a:pt x="0" y="577406"/>
                    <a:pt x="12794" y="590199"/>
                    <a:pt x="28575" y="590199"/>
                  </a:cubicBezTo>
                  <a:lnTo>
                    <a:pt x="111595" y="590199"/>
                  </a:lnTo>
                  <a:cubicBezTo>
                    <a:pt x="169726" y="590354"/>
                    <a:pt x="225503" y="567251"/>
                    <a:pt x="266500" y="526039"/>
                  </a:cubicBezTo>
                  <a:lnTo>
                    <a:pt x="554965" y="237574"/>
                  </a:lnTo>
                  <a:cubicBezTo>
                    <a:pt x="585264" y="207111"/>
                    <a:pt x="626490" y="190035"/>
                    <a:pt x="669455" y="190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72" name="Picture Placeholder 71" descr="A person wearing headphones and holding a phone&#10;&#10;Description automatically generated">
            <a:extLst>
              <a:ext uri="{FF2B5EF4-FFF2-40B4-BE49-F238E27FC236}">
                <a16:creationId xmlns:a16="http://schemas.microsoft.com/office/drawing/2014/main" id="{40547ABC-77F4-EF10-EACA-13432EE966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174" y="758391"/>
            <a:ext cx="3912636" cy="5341218"/>
          </a:xfr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0806009F-186B-C0B4-FE8F-1089888A4F05}"/>
              </a:ext>
            </a:extLst>
          </p:cNvPr>
          <p:cNvGrpSpPr/>
          <p:nvPr/>
        </p:nvGrpSpPr>
        <p:grpSpPr>
          <a:xfrm>
            <a:off x="10948898" y="1161703"/>
            <a:ext cx="707886" cy="707886"/>
            <a:chOff x="7143750" y="1566210"/>
            <a:chExt cx="707886" cy="70788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64230B-A849-CC13-89E1-0831675093D6}"/>
                </a:ext>
              </a:extLst>
            </p:cNvPr>
            <p:cNvSpPr/>
            <p:nvPr/>
          </p:nvSpPr>
          <p:spPr>
            <a:xfrm>
              <a:off x="7143750" y="1566210"/>
              <a:ext cx="707886" cy="707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Picture Placeholder 39" descr="Play with solid fill">
              <a:extLst>
                <a:ext uri="{FF2B5EF4-FFF2-40B4-BE49-F238E27FC236}">
                  <a16:creationId xmlns:a16="http://schemas.microsoft.com/office/drawing/2014/main" id="{04214E16-6D30-85BE-0C84-A26622888907}"/>
                </a:ext>
              </a:extLst>
            </p:cNvPr>
            <p:cNvSpPr/>
            <p:nvPr/>
          </p:nvSpPr>
          <p:spPr>
            <a:xfrm>
              <a:off x="7407373" y="1773456"/>
              <a:ext cx="227601" cy="293394"/>
            </a:xfrm>
            <a:custGeom>
              <a:avLst/>
              <a:gdLst>
                <a:gd name="connsiteX0" fmla="*/ 0 w 573526"/>
                <a:gd name="connsiteY0" fmla="*/ 0 h 739312"/>
                <a:gd name="connsiteX1" fmla="*/ 573526 w 573526"/>
                <a:gd name="connsiteY1" fmla="*/ 369656 h 739312"/>
                <a:gd name="connsiteX2" fmla="*/ 0 w 573526"/>
                <a:gd name="connsiteY2" fmla="*/ 739312 h 7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3526" h="739312">
                  <a:moveTo>
                    <a:pt x="0" y="0"/>
                  </a:moveTo>
                  <a:lnTo>
                    <a:pt x="573526" y="369656"/>
                  </a:lnTo>
                  <a:lnTo>
                    <a:pt x="0" y="739312"/>
                  </a:lnTo>
                  <a:close/>
                </a:path>
              </a:pathLst>
            </a:custGeom>
            <a:solidFill>
              <a:schemeClr val="accent3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DA94BB-C525-09C4-566E-AC743CDE3B1F}"/>
              </a:ext>
            </a:extLst>
          </p:cNvPr>
          <p:cNvCxnSpPr>
            <a:cxnSpLocks/>
          </p:cNvCxnSpPr>
          <p:nvPr/>
        </p:nvCxnSpPr>
        <p:spPr>
          <a:xfrm>
            <a:off x="2213367" y="4629601"/>
            <a:ext cx="1131534" cy="0"/>
          </a:xfrm>
          <a:prstGeom prst="line">
            <a:avLst/>
          </a:prstGeom>
          <a:ln w="254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6DFB54-F98B-A68E-4089-C0C307B23043}"/>
              </a:ext>
            </a:extLst>
          </p:cNvPr>
          <p:cNvCxnSpPr>
            <a:cxnSpLocks/>
          </p:cNvCxnSpPr>
          <p:nvPr/>
        </p:nvCxnSpPr>
        <p:spPr>
          <a:xfrm>
            <a:off x="3938597" y="4629601"/>
            <a:ext cx="985819" cy="0"/>
          </a:xfrm>
          <a:prstGeom prst="line">
            <a:avLst/>
          </a:prstGeom>
          <a:ln w="254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1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28799-4499-ECF0-CC34-88D32D7B40C4}"/>
              </a:ext>
            </a:extLst>
          </p:cNvPr>
          <p:cNvSpPr txBox="1"/>
          <p:nvPr/>
        </p:nvSpPr>
        <p:spPr>
          <a:xfrm>
            <a:off x="1995175" y="1002487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Powered by Cloud + ML Tools 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FCA08F-B128-16CF-948D-95AEE9BDA353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E4D3E-F70C-888D-67FE-E064F299AB70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7BAF1F3-B820-8A24-A6BD-CA52E0A530B7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9B82E7-B539-8221-8BCC-97AC479AF729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829EA5-E83C-D71F-065F-F32B07C36D15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C0EBC-A5D2-CBEA-9657-2A328B7D4664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A0E9D6B-1EF0-AFE3-C937-1494303F32A1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70EE3C2-49DF-8BBA-1020-7E16BC0FAE32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767760-62CB-9482-E3A4-9A7DD760E44F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0FAF009-F559-C089-6FE8-2EEA16486C69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419404A-52FF-49AC-A994-C1B44F92909A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C6C162CF-66A8-C518-65A4-845FF0026602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F15242E-3216-DCC4-A318-D0516A83C44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F0FFE9B-5B46-77DE-6402-4267CFC663E4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D750181-B11B-E7F8-5896-D6779A51E43B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E8DB86-FFAD-9D6C-3A02-36C29F886031}"/>
              </a:ext>
            </a:extLst>
          </p:cNvPr>
          <p:cNvSpPr txBox="1"/>
          <p:nvPr/>
        </p:nvSpPr>
        <p:spPr>
          <a:xfrm>
            <a:off x="2149171" y="2043452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A3123-0F71-0B01-6FB9-312FFC9A32D8}"/>
              </a:ext>
            </a:extLst>
          </p:cNvPr>
          <p:cNvSpPr txBox="1"/>
          <p:nvPr/>
        </p:nvSpPr>
        <p:spPr>
          <a:xfrm>
            <a:off x="3118525" y="2043452"/>
            <a:ext cx="1925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+mj-lt"/>
              </a:rPr>
              <a:t>Tech Stack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108033-309B-A370-8812-BEF7AD37BF95}"/>
              </a:ext>
            </a:extLst>
          </p:cNvPr>
          <p:cNvSpPr/>
          <p:nvPr/>
        </p:nvSpPr>
        <p:spPr>
          <a:xfrm>
            <a:off x="2100263" y="2386977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63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F45EB49-893B-C229-629A-CA655D2AAE80}"/>
              </a:ext>
            </a:extLst>
          </p:cNvPr>
          <p:cNvSpPr/>
          <p:nvPr/>
        </p:nvSpPr>
        <p:spPr>
          <a:xfrm>
            <a:off x="10272663" y="2124535"/>
            <a:ext cx="49785" cy="91267"/>
          </a:xfrm>
          <a:custGeom>
            <a:avLst/>
            <a:gdLst>
              <a:gd name="connsiteX0" fmla="*/ 78503 w 84115"/>
              <a:gd name="connsiteY0" fmla="*/ 128967 h 154201"/>
              <a:gd name="connsiteX1" fmla="*/ 28037 w 84115"/>
              <a:gd name="connsiteY1" fmla="*/ 91118 h 154201"/>
              <a:gd name="connsiteX2" fmla="*/ 28037 w 84115"/>
              <a:gd name="connsiteY2" fmla="*/ 14018 h 154201"/>
              <a:gd name="connsiteX3" fmla="*/ 14018 w 84115"/>
              <a:gd name="connsiteY3" fmla="*/ 0 h 154201"/>
              <a:gd name="connsiteX4" fmla="*/ 0 w 84115"/>
              <a:gd name="connsiteY4" fmla="*/ 14018 h 154201"/>
              <a:gd name="connsiteX5" fmla="*/ 0 w 84115"/>
              <a:gd name="connsiteY5" fmla="*/ 98128 h 154201"/>
              <a:gd name="connsiteX6" fmla="*/ 5607 w 84115"/>
              <a:gd name="connsiteY6" fmla="*/ 109343 h 154201"/>
              <a:gd name="connsiteX7" fmla="*/ 61680 w 84115"/>
              <a:gd name="connsiteY7" fmla="*/ 151398 h 154201"/>
              <a:gd name="connsiteX8" fmla="*/ 70077 w 84115"/>
              <a:gd name="connsiteY8" fmla="*/ 154201 h 154201"/>
              <a:gd name="connsiteX9" fmla="*/ 81306 w 84115"/>
              <a:gd name="connsiteY9" fmla="*/ 148580 h 154201"/>
              <a:gd name="connsiteX10" fmla="*/ 78503 w 84115"/>
              <a:gd name="connsiteY10" fmla="*/ 128967 h 15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115" h="154201">
                <a:moveTo>
                  <a:pt x="78503" y="128967"/>
                </a:moveTo>
                <a:lnTo>
                  <a:pt x="28037" y="91118"/>
                </a:lnTo>
                <a:lnTo>
                  <a:pt x="28037" y="14018"/>
                </a:lnTo>
                <a:cubicBezTo>
                  <a:pt x="28037" y="6266"/>
                  <a:pt x="21771" y="0"/>
                  <a:pt x="14018" y="0"/>
                </a:cubicBezTo>
                <a:cubicBezTo>
                  <a:pt x="6266" y="0"/>
                  <a:pt x="0" y="6266"/>
                  <a:pt x="0" y="14018"/>
                </a:cubicBezTo>
                <a:lnTo>
                  <a:pt x="0" y="98128"/>
                </a:lnTo>
                <a:cubicBezTo>
                  <a:pt x="0" y="102544"/>
                  <a:pt x="2075" y="106707"/>
                  <a:pt x="5607" y="109343"/>
                </a:cubicBezTo>
                <a:lnTo>
                  <a:pt x="61680" y="151398"/>
                </a:lnTo>
                <a:cubicBezTo>
                  <a:pt x="64203" y="153290"/>
                  <a:pt x="67147" y="154201"/>
                  <a:pt x="70077" y="154201"/>
                </a:cubicBezTo>
                <a:cubicBezTo>
                  <a:pt x="74352" y="154201"/>
                  <a:pt x="78558" y="152281"/>
                  <a:pt x="81306" y="148580"/>
                </a:cubicBezTo>
                <a:cubicBezTo>
                  <a:pt x="85961" y="142397"/>
                  <a:pt x="84699" y="133608"/>
                  <a:pt x="78503" y="128967"/>
                </a:cubicBezTo>
                <a:close/>
              </a:path>
            </a:pathLst>
          </a:custGeom>
          <a:solidFill>
            <a:schemeClr val="accent2"/>
          </a:solidFill>
          <a:ln w="70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056ABE-05E9-A249-7CB0-352D353DBAE7}"/>
              </a:ext>
            </a:extLst>
          </p:cNvPr>
          <p:cNvSpPr/>
          <p:nvPr/>
        </p:nvSpPr>
        <p:spPr>
          <a:xfrm>
            <a:off x="10173847" y="2074837"/>
            <a:ext cx="214228" cy="214228"/>
          </a:xfrm>
          <a:custGeom>
            <a:avLst/>
            <a:gdLst>
              <a:gd name="connsiteX0" fmla="*/ 180975 w 361950"/>
              <a:gd name="connsiteY0" fmla="*/ 0 h 361950"/>
              <a:gd name="connsiteX1" fmla="*/ 0 w 361950"/>
              <a:gd name="connsiteY1" fmla="*/ 180975 h 361950"/>
              <a:gd name="connsiteX2" fmla="*/ 180975 w 361950"/>
              <a:gd name="connsiteY2" fmla="*/ 361950 h 361950"/>
              <a:gd name="connsiteX3" fmla="*/ 361950 w 361950"/>
              <a:gd name="connsiteY3" fmla="*/ 180975 h 361950"/>
              <a:gd name="connsiteX4" fmla="*/ 180975 w 361950"/>
              <a:gd name="connsiteY4" fmla="*/ 0 h 361950"/>
              <a:gd name="connsiteX5" fmla="*/ 180975 w 361950"/>
              <a:gd name="connsiteY5" fmla="*/ 333914 h 361950"/>
              <a:gd name="connsiteX6" fmla="*/ 28036 w 361950"/>
              <a:gd name="connsiteY6" fmla="*/ 180975 h 361950"/>
              <a:gd name="connsiteX7" fmla="*/ 180975 w 361950"/>
              <a:gd name="connsiteY7" fmla="*/ 28036 h 361950"/>
              <a:gd name="connsiteX8" fmla="*/ 333914 w 361950"/>
              <a:gd name="connsiteY8" fmla="*/ 180975 h 361950"/>
              <a:gd name="connsiteX9" fmla="*/ 180975 w 361950"/>
              <a:gd name="connsiteY9" fmla="*/ 333914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950" h="361950">
                <a:moveTo>
                  <a:pt x="180975" y="0"/>
                </a:moveTo>
                <a:cubicBezTo>
                  <a:pt x="81179" y="0"/>
                  <a:pt x="0" y="81179"/>
                  <a:pt x="0" y="180975"/>
                </a:cubicBezTo>
                <a:cubicBezTo>
                  <a:pt x="0" y="280771"/>
                  <a:pt x="81179" y="361950"/>
                  <a:pt x="180975" y="361950"/>
                </a:cubicBezTo>
                <a:cubicBezTo>
                  <a:pt x="280771" y="361950"/>
                  <a:pt x="361950" y="280771"/>
                  <a:pt x="361950" y="180975"/>
                </a:cubicBezTo>
                <a:cubicBezTo>
                  <a:pt x="361950" y="81179"/>
                  <a:pt x="280771" y="0"/>
                  <a:pt x="180975" y="0"/>
                </a:cubicBezTo>
                <a:close/>
                <a:moveTo>
                  <a:pt x="180975" y="333914"/>
                </a:moveTo>
                <a:cubicBezTo>
                  <a:pt x="96656" y="333914"/>
                  <a:pt x="28036" y="265295"/>
                  <a:pt x="28036" y="180975"/>
                </a:cubicBezTo>
                <a:cubicBezTo>
                  <a:pt x="28036" y="96656"/>
                  <a:pt x="96656" y="28036"/>
                  <a:pt x="180975" y="28036"/>
                </a:cubicBezTo>
                <a:cubicBezTo>
                  <a:pt x="265309" y="28036"/>
                  <a:pt x="333914" y="96656"/>
                  <a:pt x="333914" y="180975"/>
                </a:cubicBezTo>
                <a:cubicBezTo>
                  <a:pt x="333914" y="265295"/>
                  <a:pt x="265295" y="333914"/>
                  <a:pt x="180975" y="333914"/>
                </a:cubicBezTo>
                <a:close/>
              </a:path>
            </a:pathLst>
          </a:custGeom>
          <a:solidFill>
            <a:schemeClr val="accent2"/>
          </a:solidFill>
          <a:ln w="70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Graphic 37">
            <a:extLst>
              <a:ext uri="{FF2B5EF4-FFF2-40B4-BE49-F238E27FC236}">
                <a16:creationId xmlns:a16="http://schemas.microsoft.com/office/drawing/2014/main" id="{C3135785-5765-6A68-3AD7-50464D3A2B14}"/>
              </a:ext>
            </a:extLst>
          </p:cNvPr>
          <p:cNvSpPr/>
          <p:nvPr/>
        </p:nvSpPr>
        <p:spPr>
          <a:xfrm>
            <a:off x="10986657" y="2078026"/>
            <a:ext cx="202048" cy="207850"/>
          </a:xfrm>
          <a:custGeom>
            <a:avLst/>
            <a:gdLst>
              <a:gd name="connsiteX0" fmla="*/ 449249 w 463149"/>
              <a:gd name="connsiteY0" fmla="*/ 323910 h 476449"/>
              <a:gd name="connsiteX1" fmla="*/ 463098 w 463149"/>
              <a:gd name="connsiteY1" fmla="*/ 284355 h 476449"/>
              <a:gd name="connsiteX2" fmla="*/ 450146 w 463149"/>
              <a:gd name="connsiteY2" fmla="*/ 250081 h 476449"/>
              <a:gd name="connsiteX3" fmla="*/ 437492 w 463149"/>
              <a:gd name="connsiteY3" fmla="*/ 188806 h 476449"/>
              <a:gd name="connsiteX4" fmla="*/ 357486 w 463149"/>
              <a:gd name="connsiteY4" fmla="*/ 169677 h 476449"/>
              <a:gd name="connsiteX5" fmla="*/ 308467 w 463149"/>
              <a:gd name="connsiteY5" fmla="*/ 175953 h 476449"/>
              <a:gd name="connsiteX6" fmla="*/ 308367 w 463149"/>
              <a:gd name="connsiteY6" fmla="*/ 175953 h 476449"/>
              <a:gd name="connsiteX7" fmla="*/ 292724 w 463149"/>
              <a:gd name="connsiteY7" fmla="*/ 179142 h 476449"/>
              <a:gd name="connsiteX8" fmla="*/ 305179 w 463149"/>
              <a:gd name="connsiteY8" fmla="*/ 121254 h 476449"/>
              <a:gd name="connsiteX9" fmla="*/ 302588 w 463149"/>
              <a:gd name="connsiteY9" fmla="*/ 24610 h 476449"/>
              <a:gd name="connsiteX10" fmla="*/ 251874 w 463149"/>
              <a:gd name="connsiteY10" fmla="*/ 0 h 476449"/>
              <a:gd name="connsiteX11" fmla="*/ 232645 w 463149"/>
              <a:gd name="connsiteY11" fmla="*/ 8768 h 476449"/>
              <a:gd name="connsiteX12" fmla="*/ 224276 w 463149"/>
              <a:gd name="connsiteY12" fmla="*/ 56293 h 476449"/>
              <a:gd name="connsiteX13" fmla="*/ 143074 w 463149"/>
              <a:gd name="connsiteY13" fmla="*/ 202058 h 476449"/>
              <a:gd name="connsiteX14" fmla="*/ 141480 w 463149"/>
              <a:gd name="connsiteY14" fmla="*/ 203452 h 476449"/>
              <a:gd name="connsiteX15" fmla="*/ 121952 w 463149"/>
              <a:gd name="connsiteY15" fmla="*/ 232745 h 476449"/>
              <a:gd name="connsiteX16" fmla="*/ 102224 w 463149"/>
              <a:gd name="connsiteY16" fmla="*/ 227763 h 476449"/>
              <a:gd name="connsiteX17" fmla="*/ 41448 w 463149"/>
              <a:gd name="connsiteY17" fmla="*/ 227763 h 476449"/>
              <a:gd name="connsiteX18" fmla="*/ 0 w 463149"/>
              <a:gd name="connsiteY18" fmla="*/ 269211 h 476449"/>
              <a:gd name="connsiteX19" fmla="*/ 0 w 463149"/>
              <a:gd name="connsiteY19" fmla="*/ 431116 h 476449"/>
              <a:gd name="connsiteX20" fmla="*/ 41448 w 463149"/>
              <a:gd name="connsiteY20" fmla="*/ 472564 h 476449"/>
              <a:gd name="connsiteX21" fmla="*/ 102224 w 463149"/>
              <a:gd name="connsiteY21" fmla="*/ 472564 h 476449"/>
              <a:gd name="connsiteX22" fmla="*/ 126137 w 463149"/>
              <a:gd name="connsiteY22" fmla="*/ 464991 h 476449"/>
              <a:gd name="connsiteX23" fmla="*/ 149550 w 463149"/>
              <a:gd name="connsiteY23" fmla="*/ 467781 h 476449"/>
              <a:gd name="connsiteX24" fmla="*/ 282362 w 463149"/>
              <a:gd name="connsiteY24" fmla="*/ 475054 h 476449"/>
              <a:gd name="connsiteX25" fmla="*/ 315740 w 463149"/>
              <a:gd name="connsiteY25" fmla="*/ 476449 h 476449"/>
              <a:gd name="connsiteX26" fmla="*/ 362070 w 463149"/>
              <a:gd name="connsiteY26" fmla="*/ 472265 h 476449"/>
              <a:gd name="connsiteX27" fmla="*/ 423942 w 463149"/>
              <a:gd name="connsiteY27" fmla="*/ 433806 h 476449"/>
              <a:gd name="connsiteX28" fmla="*/ 430717 w 463149"/>
              <a:gd name="connsiteY28" fmla="*/ 395646 h 476449"/>
              <a:gd name="connsiteX29" fmla="*/ 453334 w 463149"/>
              <a:gd name="connsiteY29" fmla="*/ 343936 h 476449"/>
              <a:gd name="connsiteX30" fmla="*/ 449249 w 463149"/>
              <a:gd name="connsiteY30" fmla="*/ 323910 h 476449"/>
              <a:gd name="connsiteX31" fmla="*/ 41448 w 463149"/>
              <a:gd name="connsiteY31" fmla="*/ 445662 h 476449"/>
              <a:gd name="connsiteX32" fmla="*/ 26901 w 463149"/>
              <a:gd name="connsiteY32" fmla="*/ 431116 h 476449"/>
              <a:gd name="connsiteX33" fmla="*/ 26901 w 463149"/>
              <a:gd name="connsiteY33" fmla="*/ 269111 h 476449"/>
              <a:gd name="connsiteX34" fmla="*/ 41448 w 463149"/>
              <a:gd name="connsiteY34" fmla="*/ 254565 h 476449"/>
              <a:gd name="connsiteX35" fmla="*/ 102224 w 463149"/>
              <a:gd name="connsiteY35" fmla="*/ 254565 h 476449"/>
              <a:gd name="connsiteX36" fmla="*/ 116771 w 463149"/>
              <a:gd name="connsiteY36" fmla="*/ 269111 h 476449"/>
              <a:gd name="connsiteX37" fmla="*/ 116771 w 463149"/>
              <a:gd name="connsiteY37" fmla="*/ 431016 h 476449"/>
              <a:gd name="connsiteX38" fmla="*/ 102224 w 463149"/>
              <a:gd name="connsiteY38" fmla="*/ 445563 h 476449"/>
              <a:gd name="connsiteX39" fmla="*/ 41448 w 463149"/>
              <a:gd name="connsiteY39" fmla="*/ 445563 h 476449"/>
              <a:gd name="connsiteX40" fmla="*/ 41448 w 463149"/>
              <a:gd name="connsiteY40" fmla="*/ 445662 h 476449"/>
              <a:gd name="connsiteX41" fmla="*/ 423743 w 463149"/>
              <a:gd name="connsiteY41" fmla="*/ 312253 h 476449"/>
              <a:gd name="connsiteX42" fmla="*/ 421950 w 463149"/>
              <a:gd name="connsiteY42" fmla="*/ 328493 h 476449"/>
              <a:gd name="connsiteX43" fmla="*/ 426533 w 463149"/>
              <a:gd name="connsiteY43" fmla="*/ 345132 h 476449"/>
              <a:gd name="connsiteX44" fmla="*/ 407802 w 463149"/>
              <a:gd name="connsiteY44" fmla="*/ 379605 h 476449"/>
              <a:gd name="connsiteX45" fmla="*/ 403218 w 463149"/>
              <a:gd name="connsiteY45" fmla="*/ 394949 h 476449"/>
              <a:gd name="connsiteX46" fmla="*/ 400528 w 463149"/>
              <a:gd name="connsiteY46" fmla="*/ 420654 h 476449"/>
              <a:gd name="connsiteX47" fmla="*/ 356490 w 463149"/>
              <a:gd name="connsiteY47" fmla="*/ 445961 h 476449"/>
              <a:gd name="connsiteX48" fmla="*/ 283857 w 463149"/>
              <a:gd name="connsiteY48" fmla="*/ 448153 h 476449"/>
              <a:gd name="connsiteX49" fmla="*/ 282462 w 463149"/>
              <a:gd name="connsiteY49" fmla="*/ 448153 h 476449"/>
              <a:gd name="connsiteX50" fmla="*/ 152938 w 463149"/>
              <a:gd name="connsiteY50" fmla="*/ 441079 h 476449"/>
              <a:gd name="connsiteX51" fmla="*/ 152838 w 463149"/>
              <a:gd name="connsiteY51" fmla="*/ 441079 h 476449"/>
              <a:gd name="connsiteX52" fmla="*/ 142775 w 463149"/>
              <a:gd name="connsiteY52" fmla="*/ 439884 h 476449"/>
              <a:gd name="connsiteX53" fmla="*/ 143672 w 463149"/>
              <a:gd name="connsiteY53" fmla="*/ 431116 h 476449"/>
              <a:gd name="connsiteX54" fmla="*/ 143672 w 463149"/>
              <a:gd name="connsiteY54" fmla="*/ 269111 h 476449"/>
              <a:gd name="connsiteX55" fmla="*/ 141779 w 463149"/>
              <a:gd name="connsiteY55" fmla="*/ 256757 h 476449"/>
              <a:gd name="connsiteX56" fmla="*/ 160311 w 463149"/>
              <a:gd name="connsiteY56" fmla="*/ 222582 h 476449"/>
              <a:gd name="connsiteX57" fmla="*/ 250679 w 463149"/>
              <a:gd name="connsiteY57" fmla="*/ 62271 h 476449"/>
              <a:gd name="connsiteX58" fmla="*/ 251277 w 463149"/>
              <a:gd name="connsiteY58" fmla="*/ 55596 h 476449"/>
              <a:gd name="connsiteX59" fmla="*/ 252572 w 463149"/>
              <a:gd name="connsiteY59" fmla="*/ 26702 h 476449"/>
              <a:gd name="connsiteX60" fmla="*/ 280669 w 463149"/>
              <a:gd name="connsiteY60" fmla="*/ 40152 h 476449"/>
              <a:gd name="connsiteX61" fmla="*/ 279473 w 463149"/>
              <a:gd name="connsiteY61" fmla="*/ 112586 h 476449"/>
              <a:gd name="connsiteX62" fmla="*/ 274591 w 463149"/>
              <a:gd name="connsiteY62" fmla="*/ 201759 h 476449"/>
              <a:gd name="connsiteX63" fmla="*/ 296311 w 463149"/>
              <a:gd name="connsiteY63" fmla="*/ 205644 h 476449"/>
              <a:gd name="connsiteX64" fmla="*/ 313648 w 463149"/>
              <a:gd name="connsiteY64" fmla="*/ 202157 h 476449"/>
              <a:gd name="connsiteX65" fmla="*/ 314943 w 463149"/>
              <a:gd name="connsiteY65" fmla="*/ 201858 h 476449"/>
              <a:gd name="connsiteX66" fmla="*/ 419359 w 463149"/>
              <a:gd name="connsiteY66" fmla="*/ 208434 h 476449"/>
              <a:gd name="connsiteX67" fmla="*/ 422747 w 463149"/>
              <a:gd name="connsiteY67" fmla="*/ 244800 h 476449"/>
              <a:gd name="connsiteX68" fmla="*/ 425138 w 463149"/>
              <a:gd name="connsiteY68" fmla="*/ 262137 h 476449"/>
              <a:gd name="connsiteX69" fmla="*/ 436197 w 463149"/>
              <a:gd name="connsiteY69" fmla="*/ 285351 h 476449"/>
              <a:gd name="connsiteX70" fmla="*/ 423743 w 463149"/>
              <a:gd name="connsiteY70" fmla="*/ 312253 h 47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63149" h="476449">
                <a:moveTo>
                  <a:pt x="449249" y="323910"/>
                </a:moveTo>
                <a:cubicBezTo>
                  <a:pt x="459013" y="311456"/>
                  <a:pt x="463696" y="298105"/>
                  <a:pt x="463098" y="284355"/>
                </a:cubicBezTo>
                <a:cubicBezTo>
                  <a:pt x="462501" y="269211"/>
                  <a:pt x="455725" y="257354"/>
                  <a:pt x="450146" y="250081"/>
                </a:cubicBezTo>
                <a:cubicBezTo>
                  <a:pt x="456622" y="233940"/>
                  <a:pt x="459113" y="208534"/>
                  <a:pt x="437492" y="188806"/>
                </a:cubicBezTo>
                <a:cubicBezTo>
                  <a:pt x="421651" y="174359"/>
                  <a:pt x="394749" y="167883"/>
                  <a:pt x="357486" y="169677"/>
                </a:cubicBezTo>
                <a:cubicBezTo>
                  <a:pt x="331283" y="170872"/>
                  <a:pt x="309363" y="175754"/>
                  <a:pt x="308467" y="175953"/>
                </a:cubicBezTo>
                <a:lnTo>
                  <a:pt x="308367" y="175953"/>
                </a:lnTo>
                <a:cubicBezTo>
                  <a:pt x="303385" y="176850"/>
                  <a:pt x="298105" y="177946"/>
                  <a:pt x="292724" y="179142"/>
                </a:cubicBezTo>
                <a:cubicBezTo>
                  <a:pt x="292326" y="172765"/>
                  <a:pt x="293422" y="156923"/>
                  <a:pt x="305179" y="121254"/>
                </a:cubicBezTo>
                <a:cubicBezTo>
                  <a:pt x="319127" y="78810"/>
                  <a:pt x="318330" y="46330"/>
                  <a:pt x="302588" y="24610"/>
                </a:cubicBezTo>
                <a:cubicBezTo>
                  <a:pt x="286049" y="1793"/>
                  <a:pt x="259646" y="0"/>
                  <a:pt x="251874" y="0"/>
                </a:cubicBezTo>
                <a:cubicBezTo>
                  <a:pt x="244402" y="0"/>
                  <a:pt x="237527" y="3089"/>
                  <a:pt x="232645" y="8768"/>
                </a:cubicBezTo>
                <a:cubicBezTo>
                  <a:pt x="221586" y="21621"/>
                  <a:pt x="222881" y="45333"/>
                  <a:pt x="224276" y="56293"/>
                </a:cubicBezTo>
                <a:cubicBezTo>
                  <a:pt x="211124" y="91564"/>
                  <a:pt x="174260" y="178046"/>
                  <a:pt x="143074" y="202058"/>
                </a:cubicBezTo>
                <a:cubicBezTo>
                  <a:pt x="142476" y="202456"/>
                  <a:pt x="141978" y="202954"/>
                  <a:pt x="141480" y="203452"/>
                </a:cubicBezTo>
                <a:cubicBezTo>
                  <a:pt x="132314" y="213117"/>
                  <a:pt x="126137" y="223578"/>
                  <a:pt x="121952" y="232745"/>
                </a:cubicBezTo>
                <a:cubicBezTo>
                  <a:pt x="116073" y="229556"/>
                  <a:pt x="109398" y="227763"/>
                  <a:pt x="102224" y="227763"/>
                </a:cubicBezTo>
                <a:lnTo>
                  <a:pt x="41448" y="227763"/>
                </a:lnTo>
                <a:cubicBezTo>
                  <a:pt x="18532" y="227763"/>
                  <a:pt x="0" y="246395"/>
                  <a:pt x="0" y="269211"/>
                </a:cubicBezTo>
                <a:lnTo>
                  <a:pt x="0" y="431116"/>
                </a:lnTo>
                <a:cubicBezTo>
                  <a:pt x="0" y="454032"/>
                  <a:pt x="18632" y="472564"/>
                  <a:pt x="41448" y="472564"/>
                </a:cubicBezTo>
                <a:lnTo>
                  <a:pt x="102224" y="472564"/>
                </a:lnTo>
                <a:cubicBezTo>
                  <a:pt x="111092" y="472564"/>
                  <a:pt x="119361" y="469774"/>
                  <a:pt x="126137" y="464991"/>
                </a:cubicBezTo>
                <a:lnTo>
                  <a:pt x="149550" y="467781"/>
                </a:lnTo>
                <a:cubicBezTo>
                  <a:pt x="153137" y="468279"/>
                  <a:pt x="216903" y="476350"/>
                  <a:pt x="282362" y="475054"/>
                </a:cubicBezTo>
                <a:cubicBezTo>
                  <a:pt x="294219" y="475951"/>
                  <a:pt x="305378" y="476449"/>
                  <a:pt x="315740" y="476449"/>
                </a:cubicBezTo>
                <a:cubicBezTo>
                  <a:pt x="333574" y="476449"/>
                  <a:pt x="349117" y="475054"/>
                  <a:pt x="362070" y="472265"/>
                </a:cubicBezTo>
                <a:cubicBezTo>
                  <a:pt x="392558" y="465788"/>
                  <a:pt x="413381" y="452836"/>
                  <a:pt x="423942" y="433806"/>
                </a:cubicBezTo>
                <a:cubicBezTo>
                  <a:pt x="432013" y="419259"/>
                  <a:pt x="432013" y="404813"/>
                  <a:pt x="430717" y="395646"/>
                </a:cubicBezTo>
                <a:cubicBezTo>
                  <a:pt x="450544" y="377712"/>
                  <a:pt x="454032" y="357885"/>
                  <a:pt x="453334" y="343936"/>
                </a:cubicBezTo>
                <a:cubicBezTo>
                  <a:pt x="452936" y="335866"/>
                  <a:pt x="451142" y="328991"/>
                  <a:pt x="449249" y="323910"/>
                </a:cubicBezTo>
                <a:close/>
                <a:moveTo>
                  <a:pt x="41448" y="445662"/>
                </a:moveTo>
                <a:cubicBezTo>
                  <a:pt x="33377" y="445662"/>
                  <a:pt x="26901" y="439087"/>
                  <a:pt x="26901" y="431116"/>
                </a:cubicBezTo>
                <a:lnTo>
                  <a:pt x="26901" y="269111"/>
                </a:lnTo>
                <a:cubicBezTo>
                  <a:pt x="26901" y="261041"/>
                  <a:pt x="33477" y="254565"/>
                  <a:pt x="41448" y="254565"/>
                </a:cubicBezTo>
                <a:lnTo>
                  <a:pt x="102224" y="254565"/>
                </a:lnTo>
                <a:cubicBezTo>
                  <a:pt x="110295" y="254565"/>
                  <a:pt x="116771" y="261140"/>
                  <a:pt x="116771" y="269111"/>
                </a:cubicBezTo>
                <a:lnTo>
                  <a:pt x="116771" y="431016"/>
                </a:lnTo>
                <a:cubicBezTo>
                  <a:pt x="116771" y="439087"/>
                  <a:pt x="110195" y="445563"/>
                  <a:pt x="102224" y="445563"/>
                </a:cubicBezTo>
                <a:lnTo>
                  <a:pt x="41448" y="445563"/>
                </a:lnTo>
                <a:lnTo>
                  <a:pt x="41448" y="445662"/>
                </a:lnTo>
                <a:close/>
                <a:moveTo>
                  <a:pt x="423743" y="312253"/>
                </a:moveTo>
                <a:cubicBezTo>
                  <a:pt x="419558" y="316637"/>
                  <a:pt x="418761" y="323312"/>
                  <a:pt x="421950" y="328493"/>
                </a:cubicBezTo>
                <a:cubicBezTo>
                  <a:pt x="421950" y="328593"/>
                  <a:pt x="426035" y="335567"/>
                  <a:pt x="426533" y="345132"/>
                </a:cubicBezTo>
                <a:cubicBezTo>
                  <a:pt x="427230" y="358184"/>
                  <a:pt x="420953" y="369741"/>
                  <a:pt x="407802" y="379605"/>
                </a:cubicBezTo>
                <a:cubicBezTo>
                  <a:pt x="403119" y="383192"/>
                  <a:pt x="401226" y="389369"/>
                  <a:pt x="403218" y="394949"/>
                </a:cubicBezTo>
                <a:cubicBezTo>
                  <a:pt x="403218" y="395048"/>
                  <a:pt x="407503" y="408200"/>
                  <a:pt x="400528" y="420654"/>
                </a:cubicBezTo>
                <a:cubicBezTo>
                  <a:pt x="393853" y="432610"/>
                  <a:pt x="379007" y="441179"/>
                  <a:pt x="356490" y="445961"/>
                </a:cubicBezTo>
                <a:cubicBezTo>
                  <a:pt x="338456" y="449847"/>
                  <a:pt x="313946" y="450544"/>
                  <a:pt x="283857" y="448153"/>
                </a:cubicBezTo>
                <a:cubicBezTo>
                  <a:pt x="283458" y="448153"/>
                  <a:pt x="282960" y="448153"/>
                  <a:pt x="282462" y="448153"/>
                </a:cubicBezTo>
                <a:cubicBezTo>
                  <a:pt x="218397" y="449548"/>
                  <a:pt x="153635" y="441179"/>
                  <a:pt x="152938" y="441079"/>
                </a:cubicBezTo>
                <a:lnTo>
                  <a:pt x="152838" y="441079"/>
                </a:lnTo>
                <a:lnTo>
                  <a:pt x="142775" y="439884"/>
                </a:lnTo>
                <a:cubicBezTo>
                  <a:pt x="143373" y="437094"/>
                  <a:pt x="143672" y="434105"/>
                  <a:pt x="143672" y="431116"/>
                </a:cubicBezTo>
                <a:lnTo>
                  <a:pt x="143672" y="269111"/>
                </a:lnTo>
                <a:cubicBezTo>
                  <a:pt x="143672" y="264827"/>
                  <a:pt x="142975" y="260642"/>
                  <a:pt x="141779" y="256757"/>
                </a:cubicBezTo>
                <a:cubicBezTo>
                  <a:pt x="143572" y="250081"/>
                  <a:pt x="148554" y="235236"/>
                  <a:pt x="160311" y="222582"/>
                </a:cubicBezTo>
                <a:cubicBezTo>
                  <a:pt x="205047" y="187112"/>
                  <a:pt x="248786" y="67452"/>
                  <a:pt x="250679" y="62271"/>
                </a:cubicBezTo>
                <a:cubicBezTo>
                  <a:pt x="251476" y="60179"/>
                  <a:pt x="251675" y="57887"/>
                  <a:pt x="251277" y="55596"/>
                </a:cubicBezTo>
                <a:cubicBezTo>
                  <a:pt x="249583" y="44437"/>
                  <a:pt x="250181" y="30787"/>
                  <a:pt x="252572" y="26702"/>
                </a:cubicBezTo>
                <a:cubicBezTo>
                  <a:pt x="257853" y="26802"/>
                  <a:pt x="272100" y="28296"/>
                  <a:pt x="280669" y="40152"/>
                </a:cubicBezTo>
                <a:cubicBezTo>
                  <a:pt x="290831" y="54201"/>
                  <a:pt x="290433" y="79309"/>
                  <a:pt x="279473" y="112586"/>
                </a:cubicBezTo>
                <a:cubicBezTo>
                  <a:pt x="262735" y="163300"/>
                  <a:pt x="261340" y="190002"/>
                  <a:pt x="274591" y="201759"/>
                </a:cubicBezTo>
                <a:cubicBezTo>
                  <a:pt x="281167" y="207637"/>
                  <a:pt x="289935" y="207936"/>
                  <a:pt x="296311" y="205644"/>
                </a:cubicBezTo>
                <a:cubicBezTo>
                  <a:pt x="302389" y="204249"/>
                  <a:pt x="308168" y="203054"/>
                  <a:pt x="313648" y="202157"/>
                </a:cubicBezTo>
                <a:cubicBezTo>
                  <a:pt x="314046" y="202058"/>
                  <a:pt x="314544" y="201958"/>
                  <a:pt x="314943" y="201858"/>
                </a:cubicBezTo>
                <a:cubicBezTo>
                  <a:pt x="345530" y="195183"/>
                  <a:pt x="400329" y="191098"/>
                  <a:pt x="419359" y="208434"/>
                </a:cubicBezTo>
                <a:cubicBezTo>
                  <a:pt x="435500" y="223180"/>
                  <a:pt x="424042" y="242708"/>
                  <a:pt x="422747" y="244800"/>
                </a:cubicBezTo>
                <a:cubicBezTo>
                  <a:pt x="419060" y="250380"/>
                  <a:pt x="420156" y="257653"/>
                  <a:pt x="425138" y="262137"/>
                </a:cubicBezTo>
                <a:cubicBezTo>
                  <a:pt x="425237" y="262236"/>
                  <a:pt x="435699" y="272100"/>
                  <a:pt x="436197" y="285351"/>
                </a:cubicBezTo>
                <a:cubicBezTo>
                  <a:pt x="436596" y="294219"/>
                  <a:pt x="432411" y="303286"/>
                  <a:pt x="423743" y="312253"/>
                </a:cubicBezTo>
                <a:close/>
              </a:path>
            </a:pathLst>
          </a:custGeom>
          <a:solidFill>
            <a:schemeClr val="accent2"/>
          </a:solidFill>
          <a:ln w="99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161E30F-3246-AA53-5E9F-813BE298D220}"/>
              </a:ext>
            </a:extLst>
          </p:cNvPr>
          <p:cNvSpPr/>
          <p:nvPr/>
        </p:nvSpPr>
        <p:spPr>
          <a:xfrm>
            <a:off x="2100263" y="2876396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119E-A161-E0E6-2157-AD424F2F3C98}"/>
              </a:ext>
            </a:extLst>
          </p:cNvPr>
          <p:cNvSpPr txBox="1"/>
          <p:nvPr/>
        </p:nvSpPr>
        <p:spPr>
          <a:xfrm>
            <a:off x="2149171" y="2522963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50F2-B5C2-91BC-3A97-AFF9C530480B}"/>
              </a:ext>
            </a:extLst>
          </p:cNvPr>
          <p:cNvSpPr txBox="1"/>
          <p:nvPr/>
        </p:nvSpPr>
        <p:spPr>
          <a:xfrm>
            <a:off x="3118524" y="2522963"/>
            <a:ext cx="485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Power BI: Initial analysis and transformation </a:t>
            </a:r>
          </a:p>
        </p:txBody>
      </p:sp>
      <p:sp>
        <p:nvSpPr>
          <p:cNvPr id="30" name="Graphic 28">
            <a:extLst>
              <a:ext uri="{FF2B5EF4-FFF2-40B4-BE49-F238E27FC236}">
                <a16:creationId xmlns:a16="http://schemas.microsoft.com/office/drawing/2014/main" id="{BFA7338B-72AF-E813-2138-FA58D0C61FF9}"/>
              </a:ext>
            </a:extLst>
          </p:cNvPr>
          <p:cNvSpPr/>
          <p:nvPr/>
        </p:nvSpPr>
        <p:spPr>
          <a:xfrm>
            <a:off x="2698662" y="2592894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F07609-B2B8-A249-9F3D-28909D5789DD}"/>
              </a:ext>
            </a:extLst>
          </p:cNvPr>
          <p:cNvSpPr txBox="1"/>
          <p:nvPr/>
        </p:nvSpPr>
        <p:spPr>
          <a:xfrm>
            <a:off x="9843439" y="2522963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09:00 AM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036A628-1ED4-CAAC-2CA7-CA6252C85356}"/>
              </a:ext>
            </a:extLst>
          </p:cNvPr>
          <p:cNvGrpSpPr/>
          <p:nvPr/>
        </p:nvGrpSpPr>
        <p:grpSpPr>
          <a:xfrm>
            <a:off x="11031000" y="2555210"/>
            <a:ext cx="113362" cy="212505"/>
            <a:chOff x="3560567" y="2475118"/>
            <a:chExt cx="175705" cy="329371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EA6C47C-C912-B2B5-7413-A407671F1027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AA2CA9F-B826-2420-ED01-63DB4B85EBEB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AA300A4-37B5-AD23-2BED-60DBC36ABAD8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06AF6C9-2BA2-0E17-F1EF-C4B42207A32A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0DF1CC4-DC85-BE05-7CB6-F735BAE4FB73}"/>
              </a:ext>
            </a:extLst>
          </p:cNvPr>
          <p:cNvSpPr/>
          <p:nvPr/>
        </p:nvSpPr>
        <p:spPr>
          <a:xfrm>
            <a:off x="2100263" y="3365815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6409D7-5532-98D4-246C-F65171B0A5E1}"/>
              </a:ext>
            </a:extLst>
          </p:cNvPr>
          <p:cNvSpPr txBox="1"/>
          <p:nvPr/>
        </p:nvSpPr>
        <p:spPr>
          <a:xfrm>
            <a:off x="2149171" y="3007657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9A1ABD-89D4-4D0E-BE96-F966740149B0}"/>
              </a:ext>
            </a:extLst>
          </p:cNvPr>
          <p:cNvSpPr txBox="1"/>
          <p:nvPr/>
        </p:nvSpPr>
        <p:spPr>
          <a:xfrm>
            <a:off x="3118524" y="3007657"/>
            <a:ext cx="36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Databricks: Data engineering &amp; EDA </a:t>
            </a:r>
          </a:p>
        </p:txBody>
      </p:sp>
      <p:sp>
        <p:nvSpPr>
          <p:cNvPr id="45" name="Graphic 28">
            <a:extLst>
              <a:ext uri="{FF2B5EF4-FFF2-40B4-BE49-F238E27FC236}">
                <a16:creationId xmlns:a16="http://schemas.microsoft.com/office/drawing/2014/main" id="{567D3237-2DE3-3089-29E8-0E2B8789B6C1}"/>
              </a:ext>
            </a:extLst>
          </p:cNvPr>
          <p:cNvSpPr/>
          <p:nvPr/>
        </p:nvSpPr>
        <p:spPr>
          <a:xfrm>
            <a:off x="2698662" y="3077588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5B8010-384F-714C-BA17-02E63F9277A7}"/>
              </a:ext>
            </a:extLst>
          </p:cNvPr>
          <p:cNvSpPr txBox="1"/>
          <p:nvPr/>
        </p:nvSpPr>
        <p:spPr>
          <a:xfrm>
            <a:off x="9843439" y="3007657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10:00 AM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BF886B-5CAB-7255-7728-D637A678C065}"/>
              </a:ext>
            </a:extLst>
          </p:cNvPr>
          <p:cNvGrpSpPr/>
          <p:nvPr/>
        </p:nvGrpSpPr>
        <p:grpSpPr>
          <a:xfrm>
            <a:off x="11031000" y="3039904"/>
            <a:ext cx="113362" cy="212505"/>
            <a:chOff x="3560567" y="2475118"/>
            <a:chExt cx="175705" cy="329371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FBC88D5-96B2-C5D7-ADAF-FECD5976F95F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E45181-737D-706C-3221-8482F09935D2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A21575-38A4-CC95-D9BB-41E6848A4A94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8BD8617-D76A-281F-195C-34E17D6BCD7B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90735EA-0D9E-CD2E-FDBA-4880E0D2BD62}"/>
              </a:ext>
            </a:extLst>
          </p:cNvPr>
          <p:cNvSpPr/>
          <p:nvPr/>
        </p:nvSpPr>
        <p:spPr>
          <a:xfrm>
            <a:off x="2100263" y="3855234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D928AD-21ED-F4D7-3764-535DEE9C33D8}"/>
              </a:ext>
            </a:extLst>
          </p:cNvPr>
          <p:cNvSpPr txBox="1"/>
          <p:nvPr/>
        </p:nvSpPr>
        <p:spPr>
          <a:xfrm>
            <a:off x="2149171" y="3492351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EF036D-AD12-E929-2102-1F467C5CFBD9}"/>
              </a:ext>
            </a:extLst>
          </p:cNvPr>
          <p:cNvSpPr txBox="1"/>
          <p:nvPr/>
        </p:nvSpPr>
        <p:spPr>
          <a:xfrm>
            <a:off x="3118525" y="3492351"/>
            <a:ext cx="4569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SageMaker: ML model training &amp; deployment </a:t>
            </a:r>
          </a:p>
        </p:txBody>
      </p:sp>
      <p:sp>
        <p:nvSpPr>
          <p:cNvPr id="52" name="Graphic 28">
            <a:extLst>
              <a:ext uri="{FF2B5EF4-FFF2-40B4-BE49-F238E27FC236}">
                <a16:creationId xmlns:a16="http://schemas.microsoft.com/office/drawing/2014/main" id="{9FA412B6-1BF9-3095-5935-1FDB73A35536}"/>
              </a:ext>
            </a:extLst>
          </p:cNvPr>
          <p:cNvSpPr/>
          <p:nvPr/>
        </p:nvSpPr>
        <p:spPr>
          <a:xfrm>
            <a:off x="2698662" y="3562282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EA312B-A283-A8B8-5AF0-607EDAFA58FA}"/>
              </a:ext>
            </a:extLst>
          </p:cNvPr>
          <p:cNvSpPr txBox="1"/>
          <p:nvPr/>
        </p:nvSpPr>
        <p:spPr>
          <a:xfrm>
            <a:off x="9843439" y="3492351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11:00 AM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876811-C582-2EF0-7C16-3D4CA22A591D}"/>
              </a:ext>
            </a:extLst>
          </p:cNvPr>
          <p:cNvGrpSpPr/>
          <p:nvPr/>
        </p:nvGrpSpPr>
        <p:grpSpPr>
          <a:xfrm>
            <a:off x="11031000" y="3524598"/>
            <a:ext cx="113362" cy="212505"/>
            <a:chOff x="3560567" y="2475118"/>
            <a:chExt cx="175705" cy="32937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78FCFA2-F7B0-4A8C-C14F-29FF17226FD9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69406B-4F5F-B7C9-65D7-127F6B32A997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C1C64F8-2159-87E4-E8D1-029D8B2DBA01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C06D0E7-56D1-910E-A152-3A28C38DA8F4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C7753FF-9836-C8DC-9026-5277E7A1B68D}"/>
              </a:ext>
            </a:extLst>
          </p:cNvPr>
          <p:cNvSpPr/>
          <p:nvPr/>
        </p:nvSpPr>
        <p:spPr>
          <a:xfrm>
            <a:off x="2100263" y="4344653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922EDD-3CA1-AEF4-3EC6-F1554F8099D1}"/>
              </a:ext>
            </a:extLst>
          </p:cNvPr>
          <p:cNvSpPr txBox="1"/>
          <p:nvPr/>
        </p:nvSpPr>
        <p:spPr>
          <a:xfrm>
            <a:off x="2149171" y="3977045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BC86BE-7338-7ABE-88FB-2E21A363761E}"/>
              </a:ext>
            </a:extLst>
          </p:cNvPr>
          <p:cNvSpPr txBox="1"/>
          <p:nvPr/>
        </p:nvSpPr>
        <p:spPr>
          <a:xfrm>
            <a:off x="3118525" y="3977045"/>
            <a:ext cx="3709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Streamlit: Interactive user interface (planned)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7" name="Graphic 28">
            <a:extLst>
              <a:ext uri="{FF2B5EF4-FFF2-40B4-BE49-F238E27FC236}">
                <a16:creationId xmlns:a16="http://schemas.microsoft.com/office/drawing/2014/main" id="{F90FE889-EEB7-46A1-C495-7B1FB21D0A14}"/>
              </a:ext>
            </a:extLst>
          </p:cNvPr>
          <p:cNvSpPr/>
          <p:nvPr/>
        </p:nvSpPr>
        <p:spPr>
          <a:xfrm>
            <a:off x="2698662" y="4046976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FDA58-A893-AC86-D926-DABF24DEEBB8}"/>
              </a:ext>
            </a:extLst>
          </p:cNvPr>
          <p:cNvSpPr txBox="1"/>
          <p:nvPr/>
        </p:nvSpPr>
        <p:spPr>
          <a:xfrm>
            <a:off x="9843439" y="3977045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12:00 PM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8AE8D3-9E6D-2CE7-A74F-0D8510B8B856}"/>
              </a:ext>
            </a:extLst>
          </p:cNvPr>
          <p:cNvGrpSpPr/>
          <p:nvPr/>
        </p:nvGrpSpPr>
        <p:grpSpPr>
          <a:xfrm>
            <a:off x="11031000" y="4009292"/>
            <a:ext cx="113362" cy="212505"/>
            <a:chOff x="3560567" y="2475118"/>
            <a:chExt cx="175705" cy="329371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29D96BE-6224-D1AB-1381-9B9B7FD4E640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D7509AD-24C4-9008-A81D-4A20C861E513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E7BB12-50E7-DC76-9D7F-F678DF7D99A8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4053524-2E92-C6BD-5615-911BFB7F0143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9B9BD7E-CC63-0B0E-1D0B-58A3B20E9907}"/>
              </a:ext>
            </a:extLst>
          </p:cNvPr>
          <p:cNvSpPr/>
          <p:nvPr/>
        </p:nvSpPr>
        <p:spPr>
          <a:xfrm>
            <a:off x="2100263" y="4834072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C313B-7D3B-DD75-4917-22B3C8FE3A2C}"/>
              </a:ext>
            </a:extLst>
          </p:cNvPr>
          <p:cNvSpPr txBox="1"/>
          <p:nvPr/>
        </p:nvSpPr>
        <p:spPr>
          <a:xfrm>
            <a:off x="2149171" y="4461739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4EFAF4-7B4F-364D-ADC7-C177D95632E4}"/>
              </a:ext>
            </a:extLst>
          </p:cNvPr>
          <p:cNvSpPr txBox="1"/>
          <p:nvPr/>
        </p:nvSpPr>
        <p:spPr>
          <a:xfrm>
            <a:off x="3118524" y="4461739"/>
            <a:ext cx="478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Spotify API: (Planned for real-time metadata and previews)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2" name="Graphic 28">
            <a:extLst>
              <a:ext uri="{FF2B5EF4-FFF2-40B4-BE49-F238E27FC236}">
                <a16:creationId xmlns:a16="http://schemas.microsoft.com/office/drawing/2014/main" id="{5DA14BF8-00B9-DB93-F01F-AF6A8B98D680}"/>
              </a:ext>
            </a:extLst>
          </p:cNvPr>
          <p:cNvSpPr/>
          <p:nvPr/>
        </p:nvSpPr>
        <p:spPr>
          <a:xfrm>
            <a:off x="2698662" y="4531670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1A67BF-B794-22C8-BF0F-6936E9BDD0F0}"/>
              </a:ext>
            </a:extLst>
          </p:cNvPr>
          <p:cNvSpPr txBox="1"/>
          <p:nvPr/>
        </p:nvSpPr>
        <p:spPr>
          <a:xfrm>
            <a:off x="9843439" y="4461739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01:00 PM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A6C331-1450-D778-EDEA-0376D3AF6A50}"/>
              </a:ext>
            </a:extLst>
          </p:cNvPr>
          <p:cNvGrpSpPr/>
          <p:nvPr/>
        </p:nvGrpSpPr>
        <p:grpSpPr>
          <a:xfrm>
            <a:off x="11031000" y="4493986"/>
            <a:ext cx="113362" cy="212505"/>
            <a:chOff x="3560567" y="2475118"/>
            <a:chExt cx="175705" cy="329371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706113A-6A88-8108-CEF8-3DA71BF71551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7C9F23-A976-2CE0-2EBB-8133ADE97D8D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D01485-2C22-3EC1-1BD4-16E0934B9B66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EAE8D59-401B-6F77-DE2B-09D52465519B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BB44C0A-B897-1744-3D45-8CFE5E36FB70}"/>
              </a:ext>
            </a:extLst>
          </p:cNvPr>
          <p:cNvSpPr/>
          <p:nvPr/>
        </p:nvSpPr>
        <p:spPr>
          <a:xfrm>
            <a:off x="2100263" y="5323492"/>
            <a:ext cx="9314497" cy="85699"/>
          </a:xfrm>
          <a:custGeom>
            <a:avLst/>
            <a:gdLst>
              <a:gd name="connsiteX0" fmla="*/ 0 w 437516"/>
              <a:gd name="connsiteY0" fmla="*/ 0 h 6579"/>
              <a:gd name="connsiteX1" fmla="*/ 437517 w 437516"/>
              <a:gd name="connsiteY1" fmla="*/ 0 h 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516" h="6579">
                <a:moveTo>
                  <a:pt x="0" y="0"/>
                </a:moveTo>
                <a:lnTo>
                  <a:pt x="437517" y="0"/>
                </a:lnTo>
              </a:path>
            </a:pathLst>
          </a:custGeom>
          <a:ln w="3175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F0A79A-518B-DF02-993E-8F56D7A2EB38}"/>
              </a:ext>
            </a:extLst>
          </p:cNvPr>
          <p:cNvSpPr txBox="1"/>
          <p:nvPr/>
        </p:nvSpPr>
        <p:spPr>
          <a:xfrm>
            <a:off x="2149171" y="4946432"/>
            <a:ext cx="294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6A528-FE21-7B11-1F3D-7DDCBCD01634}"/>
              </a:ext>
            </a:extLst>
          </p:cNvPr>
          <p:cNvSpPr txBox="1"/>
          <p:nvPr/>
        </p:nvSpPr>
        <p:spPr>
          <a:xfrm>
            <a:off x="3118524" y="4946432"/>
            <a:ext cx="44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Snowflake: Data warehousing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7" name="Graphic 28">
            <a:extLst>
              <a:ext uri="{FF2B5EF4-FFF2-40B4-BE49-F238E27FC236}">
                <a16:creationId xmlns:a16="http://schemas.microsoft.com/office/drawing/2014/main" id="{22161B39-D5EF-9742-D040-23D19AC6809C}"/>
              </a:ext>
            </a:extLst>
          </p:cNvPr>
          <p:cNvSpPr/>
          <p:nvPr/>
        </p:nvSpPr>
        <p:spPr>
          <a:xfrm>
            <a:off x="2698662" y="5016363"/>
            <a:ext cx="164767" cy="137137"/>
          </a:xfrm>
          <a:custGeom>
            <a:avLst/>
            <a:gdLst>
              <a:gd name="connsiteX0" fmla="*/ 297608 w 323607"/>
              <a:gd name="connsiteY0" fmla="*/ 26393 h 269341"/>
              <a:gd name="connsiteX1" fmla="*/ 169973 w 323607"/>
              <a:gd name="connsiteY1" fmla="*/ 26393 h 269341"/>
              <a:gd name="connsiteX2" fmla="*/ 161801 w 323607"/>
              <a:gd name="connsiteY2" fmla="*/ 34560 h 269341"/>
              <a:gd name="connsiteX3" fmla="*/ 153633 w 323607"/>
              <a:gd name="connsiteY3" fmla="*/ 26393 h 269341"/>
              <a:gd name="connsiteX4" fmla="*/ 26003 w 323607"/>
              <a:gd name="connsiteY4" fmla="*/ 26393 h 269341"/>
              <a:gd name="connsiteX5" fmla="*/ 25484 w 323607"/>
              <a:gd name="connsiteY5" fmla="*/ 153494 h 269341"/>
              <a:gd name="connsiteX6" fmla="*/ 152485 w 323607"/>
              <a:gd name="connsiteY6" fmla="*/ 266132 h 269341"/>
              <a:gd name="connsiteX7" fmla="*/ 161486 w 323607"/>
              <a:gd name="connsiteY7" fmla="*/ 269332 h 269341"/>
              <a:gd name="connsiteX8" fmla="*/ 161796 w 323607"/>
              <a:gd name="connsiteY8" fmla="*/ 269328 h 269341"/>
              <a:gd name="connsiteX9" fmla="*/ 171107 w 323607"/>
              <a:gd name="connsiteY9" fmla="*/ 266132 h 269341"/>
              <a:gd name="connsiteX10" fmla="*/ 298127 w 323607"/>
              <a:gd name="connsiteY10" fmla="*/ 153489 h 269341"/>
              <a:gd name="connsiteX11" fmla="*/ 297608 w 323607"/>
              <a:gd name="connsiteY11" fmla="*/ 26393 h 269341"/>
              <a:gd name="connsiteX12" fmla="*/ 276887 w 323607"/>
              <a:gd name="connsiteY12" fmla="*/ 134378 h 269341"/>
              <a:gd name="connsiteX13" fmla="*/ 161796 w 323607"/>
              <a:gd name="connsiteY13" fmla="*/ 236819 h 269341"/>
              <a:gd name="connsiteX14" fmla="*/ 46724 w 323607"/>
              <a:gd name="connsiteY14" fmla="*/ 134382 h 269341"/>
              <a:gd name="connsiteX15" fmla="*/ 46205 w 323607"/>
              <a:gd name="connsiteY15" fmla="*/ 46600 h 269341"/>
              <a:gd name="connsiteX16" fmla="*/ 89816 w 323607"/>
              <a:gd name="connsiteY16" fmla="*/ 28564 h 269341"/>
              <a:gd name="connsiteX17" fmla="*/ 133426 w 323607"/>
              <a:gd name="connsiteY17" fmla="*/ 46600 h 269341"/>
              <a:gd name="connsiteX18" fmla="*/ 151390 w 323607"/>
              <a:gd name="connsiteY18" fmla="*/ 64564 h 269341"/>
              <a:gd name="connsiteX19" fmla="*/ 159053 w 323607"/>
              <a:gd name="connsiteY19" fmla="*/ 68426 h 269341"/>
              <a:gd name="connsiteX20" fmla="*/ 172197 w 323607"/>
              <a:gd name="connsiteY20" fmla="*/ 64569 h 269341"/>
              <a:gd name="connsiteX21" fmla="*/ 190171 w 323607"/>
              <a:gd name="connsiteY21" fmla="*/ 46600 h 269341"/>
              <a:gd name="connsiteX22" fmla="*/ 277396 w 323607"/>
              <a:gd name="connsiteY22" fmla="*/ 46600 h 269341"/>
              <a:gd name="connsiteX23" fmla="*/ 276887 w 323607"/>
              <a:gd name="connsiteY23" fmla="*/ 134378 h 26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3607" h="269341">
                <a:moveTo>
                  <a:pt x="297608" y="26393"/>
                </a:moveTo>
                <a:cubicBezTo>
                  <a:pt x="262413" y="-8793"/>
                  <a:pt x="205159" y="-8793"/>
                  <a:pt x="169973" y="26393"/>
                </a:cubicBezTo>
                <a:lnTo>
                  <a:pt x="161801" y="34560"/>
                </a:lnTo>
                <a:lnTo>
                  <a:pt x="153633" y="26393"/>
                </a:lnTo>
                <a:cubicBezTo>
                  <a:pt x="118448" y="-8798"/>
                  <a:pt x="61188" y="-8798"/>
                  <a:pt x="26003" y="26393"/>
                </a:cubicBezTo>
                <a:cubicBezTo>
                  <a:pt x="-8468" y="60864"/>
                  <a:pt x="-8692" y="115504"/>
                  <a:pt x="25484" y="153494"/>
                </a:cubicBezTo>
                <a:cubicBezTo>
                  <a:pt x="56654" y="188132"/>
                  <a:pt x="148585" y="262965"/>
                  <a:pt x="152485" y="266132"/>
                </a:cubicBezTo>
                <a:cubicBezTo>
                  <a:pt x="155133" y="268285"/>
                  <a:pt x="158319" y="269332"/>
                  <a:pt x="161486" y="269332"/>
                </a:cubicBezTo>
                <a:cubicBezTo>
                  <a:pt x="161591" y="269332"/>
                  <a:pt x="161696" y="269332"/>
                  <a:pt x="161796" y="269328"/>
                </a:cubicBezTo>
                <a:cubicBezTo>
                  <a:pt x="165073" y="269480"/>
                  <a:pt x="168373" y="268356"/>
                  <a:pt x="171107" y="266132"/>
                </a:cubicBezTo>
                <a:cubicBezTo>
                  <a:pt x="175007" y="262965"/>
                  <a:pt x="266947" y="188132"/>
                  <a:pt x="298127" y="153489"/>
                </a:cubicBezTo>
                <a:cubicBezTo>
                  <a:pt x="332298" y="115504"/>
                  <a:pt x="332074" y="60864"/>
                  <a:pt x="297608" y="26393"/>
                </a:cubicBezTo>
                <a:close/>
                <a:moveTo>
                  <a:pt x="276887" y="134378"/>
                </a:moveTo>
                <a:cubicBezTo>
                  <a:pt x="252584" y="161376"/>
                  <a:pt x="185780" y="217059"/>
                  <a:pt x="161796" y="236819"/>
                </a:cubicBezTo>
                <a:cubicBezTo>
                  <a:pt x="137812" y="217064"/>
                  <a:pt x="71023" y="161386"/>
                  <a:pt x="46724" y="134382"/>
                </a:cubicBezTo>
                <a:cubicBezTo>
                  <a:pt x="22883" y="107884"/>
                  <a:pt x="22660" y="70146"/>
                  <a:pt x="46205" y="46600"/>
                </a:cubicBezTo>
                <a:cubicBezTo>
                  <a:pt x="58231" y="34579"/>
                  <a:pt x="74023" y="28564"/>
                  <a:pt x="89816" y="28564"/>
                </a:cubicBezTo>
                <a:cubicBezTo>
                  <a:pt x="105608" y="28564"/>
                  <a:pt x="121400" y="34575"/>
                  <a:pt x="133426" y="46600"/>
                </a:cubicBezTo>
                <a:lnTo>
                  <a:pt x="151390" y="64564"/>
                </a:lnTo>
                <a:cubicBezTo>
                  <a:pt x="153528" y="66702"/>
                  <a:pt x="156224" y="67979"/>
                  <a:pt x="159053" y="68426"/>
                </a:cubicBezTo>
                <a:cubicBezTo>
                  <a:pt x="163644" y="69412"/>
                  <a:pt x="168625" y="68131"/>
                  <a:pt x="172197" y="64569"/>
                </a:cubicBezTo>
                <a:lnTo>
                  <a:pt x="190171" y="46600"/>
                </a:lnTo>
                <a:cubicBezTo>
                  <a:pt x="214226" y="22554"/>
                  <a:pt x="253355" y="22559"/>
                  <a:pt x="277396" y="46600"/>
                </a:cubicBezTo>
                <a:cubicBezTo>
                  <a:pt x="300942" y="70146"/>
                  <a:pt x="300718" y="107884"/>
                  <a:pt x="276887" y="134378"/>
                </a:cubicBez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ED07F6-C263-3FE9-EA09-3B1F941208E6}"/>
              </a:ext>
            </a:extLst>
          </p:cNvPr>
          <p:cNvSpPr txBox="1"/>
          <p:nvPr/>
        </p:nvSpPr>
        <p:spPr>
          <a:xfrm>
            <a:off x="9843439" y="4946432"/>
            <a:ext cx="875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02:00 PM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8FE9E9-2A04-568A-599C-FB30ED6876C0}"/>
              </a:ext>
            </a:extLst>
          </p:cNvPr>
          <p:cNvGrpSpPr/>
          <p:nvPr/>
        </p:nvGrpSpPr>
        <p:grpSpPr>
          <a:xfrm>
            <a:off x="11031000" y="4978679"/>
            <a:ext cx="113362" cy="212505"/>
            <a:chOff x="3560567" y="2475118"/>
            <a:chExt cx="175705" cy="329371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8807E9-FC81-BD25-B89C-AFF58C4B0C02}"/>
                </a:ext>
              </a:extLst>
            </p:cNvPr>
            <p:cNvSpPr/>
            <p:nvPr/>
          </p:nvSpPr>
          <p:spPr>
            <a:xfrm>
              <a:off x="3560567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04CFC30-A398-B8B1-30B6-4554050F40A0}"/>
                </a:ext>
              </a:extLst>
            </p:cNvPr>
            <p:cNvSpPr/>
            <p:nvPr/>
          </p:nvSpPr>
          <p:spPr>
            <a:xfrm>
              <a:off x="3730150" y="2545522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3714174-1D6C-BFAD-A19D-1F8668F8BA3B}"/>
                </a:ext>
              </a:extLst>
            </p:cNvPr>
            <p:cNvSpPr/>
            <p:nvPr/>
          </p:nvSpPr>
          <p:spPr>
            <a:xfrm>
              <a:off x="3673826" y="2580419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CEDB3-CE6C-27B0-A25E-ACC48B19033F}"/>
                </a:ext>
              </a:extLst>
            </p:cNvPr>
            <p:cNvSpPr/>
            <p:nvPr/>
          </p:nvSpPr>
          <p:spPr>
            <a:xfrm>
              <a:off x="3617503" y="2475118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208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CA385E-813A-3538-A692-6A9FE6ACCAA2}"/>
              </a:ext>
            </a:extLst>
          </p:cNvPr>
          <p:cNvGrpSpPr/>
          <p:nvPr/>
        </p:nvGrpSpPr>
        <p:grpSpPr>
          <a:xfrm>
            <a:off x="777240" y="758391"/>
            <a:ext cx="762000" cy="5341218"/>
            <a:chOff x="777240" y="758391"/>
            <a:chExt cx="762000" cy="5341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FD27395-4BF4-5F6E-4834-9140D88B77CC}"/>
                </a:ext>
              </a:extLst>
            </p:cNvPr>
            <p:cNvSpPr/>
            <p:nvPr/>
          </p:nvSpPr>
          <p:spPr>
            <a:xfrm>
              <a:off x="777240" y="758391"/>
              <a:ext cx="762000" cy="5341218"/>
            </a:xfrm>
            <a:prstGeom prst="roundRect">
              <a:avLst>
                <a:gd name="adj" fmla="val 2098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2399EE-997A-455D-5BDA-9C18CE3A2D0C}"/>
                </a:ext>
              </a:extLst>
            </p:cNvPr>
            <p:cNvSpPr/>
            <p:nvPr/>
          </p:nvSpPr>
          <p:spPr>
            <a:xfrm>
              <a:off x="996461" y="1002487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8B1B72-1677-D5B6-78D0-4463CEDC40DB}"/>
                </a:ext>
              </a:extLst>
            </p:cNvPr>
            <p:cNvSpPr/>
            <p:nvPr/>
          </p:nvSpPr>
          <p:spPr>
            <a:xfrm>
              <a:off x="954355" y="1566210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B14E29-5EC7-503C-FA5C-115D228594A9}"/>
                </a:ext>
              </a:extLst>
            </p:cNvPr>
            <p:cNvSpPr/>
            <p:nvPr/>
          </p:nvSpPr>
          <p:spPr>
            <a:xfrm>
              <a:off x="1039157" y="2926333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A43821-3CCA-6241-823C-EB4C3FB1F3EE}"/>
                </a:ext>
              </a:extLst>
            </p:cNvPr>
            <p:cNvGrpSpPr/>
            <p:nvPr/>
          </p:nvGrpSpPr>
          <p:grpSpPr>
            <a:xfrm>
              <a:off x="1039157" y="4199257"/>
              <a:ext cx="238167" cy="238167"/>
              <a:chOff x="718279" y="3310895"/>
              <a:chExt cx="238167" cy="238167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07B16A5-7C24-4DF2-3DCA-E0656CAAB6F5}"/>
                  </a:ext>
                </a:extLst>
              </p:cNvPr>
              <p:cNvSpPr/>
              <p:nvPr/>
            </p:nvSpPr>
            <p:spPr>
              <a:xfrm>
                <a:off x="718279" y="3310895"/>
                <a:ext cx="238167" cy="238167"/>
              </a:xfrm>
              <a:custGeom>
                <a:avLst/>
                <a:gdLst>
                  <a:gd name="connsiteX0" fmla="*/ 119084 w 238167"/>
                  <a:gd name="connsiteY0" fmla="*/ 0 h 238167"/>
                  <a:gd name="connsiteX1" fmla="*/ 0 w 238167"/>
                  <a:gd name="connsiteY1" fmla="*/ 119083 h 238167"/>
                  <a:gd name="connsiteX2" fmla="*/ 119084 w 238167"/>
                  <a:gd name="connsiteY2" fmla="*/ 238167 h 238167"/>
                  <a:gd name="connsiteX3" fmla="*/ 238167 w 238167"/>
                  <a:gd name="connsiteY3" fmla="*/ 119083 h 238167"/>
                  <a:gd name="connsiteX4" fmla="*/ 119084 w 238167"/>
                  <a:gd name="connsiteY4" fmla="*/ 0 h 238167"/>
                  <a:gd name="connsiteX5" fmla="*/ 119084 w 238167"/>
                  <a:gd name="connsiteY5" fmla="*/ 220403 h 238167"/>
                  <a:gd name="connsiteX6" fmla="*/ 17106 w 238167"/>
                  <a:gd name="connsiteY6" fmla="*/ 118426 h 238167"/>
                  <a:gd name="connsiteX7" fmla="*/ 119084 w 238167"/>
                  <a:gd name="connsiteY7" fmla="*/ 16448 h 238167"/>
                  <a:gd name="connsiteX8" fmla="*/ 221061 w 238167"/>
                  <a:gd name="connsiteY8" fmla="*/ 118426 h 238167"/>
                  <a:gd name="connsiteX9" fmla="*/ 119084 w 238167"/>
                  <a:gd name="connsiteY9" fmla="*/ 220403 h 23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67" h="238167">
                    <a:moveTo>
                      <a:pt x="119084" y="0"/>
                    </a:moveTo>
                    <a:cubicBezTo>
                      <a:pt x="53292" y="0"/>
                      <a:pt x="0" y="53291"/>
                      <a:pt x="0" y="119083"/>
                    </a:cubicBezTo>
                    <a:cubicBezTo>
                      <a:pt x="0" y="184875"/>
                      <a:pt x="53292" y="238167"/>
                      <a:pt x="119084" y="238167"/>
                    </a:cubicBezTo>
                    <a:cubicBezTo>
                      <a:pt x="184876" y="238167"/>
                      <a:pt x="238167" y="184875"/>
                      <a:pt x="238167" y="119083"/>
                    </a:cubicBezTo>
                    <a:cubicBezTo>
                      <a:pt x="237509" y="53291"/>
                      <a:pt x="184218" y="0"/>
                      <a:pt x="119084" y="0"/>
                    </a:cubicBezTo>
                    <a:close/>
                    <a:moveTo>
                      <a:pt x="119084" y="220403"/>
                    </a:moveTo>
                    <a:cubicBezTo>
                      <a:pt x="63160" y="220403"/>
                      <a:pt x="17106" y="175007"/>
                      <a:pt x="17106" y="118426"/>
                    </a:cubicBezTo>
                    <a:cubicBezTo>
                      <a:pt x="17106" y="61844"/>
                      <a:pt x="62502" y="16448"/>
                      <a:pt x="119084" y="16448"/>
                    </a:cubicBezTo>
                    <a:cubicBezTo>
                      <a:pt x="175007" y="16448"/>
                      <a:pt x="221061" y="61844"/>
                      <a:pt x="221061" y="118426"/>
                    </a:cubicBezTo>
                    <a:cubicBezTo>
                      <a:pt x="221061" y="175007"/>
                      <a:pt x="175007" y="220403"/>
                      <a:pt x="119084" y="220403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CB97F95-94C8-FB42-4F94-0C3CE71D30AC}"/>
                  </a:ext>
                </a:extLst>
              </p:cNvPr>
              <p:cNvSpPr/>
              <p:nvPr/>
            </p:nvSpPr>
            <p:spPr>
              <a:xfrm>
                <a:off x="778150" y="3370107"/>
                <a:ext cx="119083" cy="119083"/>
              </a:xfrm>
              <a:custGeom>
                <a:avLst/>
                <a:gdLst>
                  <a:gd name="connsiteX0" fmla="*/ 35528 w 119083"/>
                  <a:gd name="connsiteY0" fmla="*/ 35527 h 119083"/>
                  <a:gd name="connsiteX1" fmla="*/ 0 w 119083"/>
                  <a:gd name="connsiteY1" fmla="*/ 119083 h 119083"/>
                  <a:gd name="connsiteX2" fmla="*/ 83556 w 119083"/>
                  <a:gd name="connsiteY2" fmla="*/ 83556 h 119083"/>
                  <a:gd name="connsiteX3" fmla="*/ 119084 w 119083"/>
                  <a:gd name="connsiteY3" fmla="*/ 0 h 119083"/>
                  <a:gd name="connsiteX4" fmla="*/ 35528 w 119083"/>
                  <a:gd name="connsiteY4" fmla="*/ 35527 h 119083"/>
                  <a:gd name="connsiteX5" fmla="*/ 59213 w 119083"/>
                  <a:gd name="connsiteY5" fmla="*/ 71055 h 119083"/>
                  <a:gd name="connsiteX6" fmla="*/ 47370 w 119083"/>
                  <a:gd name="connsiteY6" fmla="*/ 59213 h 119083"/>
                  <a:gd name="connsiteX7" fmla="*/ 59213 w 119083"/>
                  <a:gd name="connsiteY7" fmla="*/ 47370 h 119083"/>
                  <a:gd name="connsiteX8" fmla="*/ 71055 w 119083"/>
                  <a:gd name="connsiteY8" fmla="*/ 59213 h 119083"/>
                  <a:gd name="connsiteX9" fmla="*/ 59213 w 119083"/>
                  <a:gd name="connsiteY9" fmla="*/ 71055 h 11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9083" h="119083">
                    <a:moveTo>
                      <a:pt x="35528" y="35527"/>
                    </a:moveTo>
                    <a:lnTo>
                      <a:pt x="0" y="119083"/>
                    </a:lnTo>
                    <a:lnTo>
                      <a:pt x="83556" y="83556"/>
                    </a:lnTo>
                    <a:lnTo>
                      <a:pt x="119084" y="0"/>
                    </a:lnTo>
                    <a:lnTo>
                      <a:pt x="35528" y="35527"/>
                    </a:lnTo>
                    <a:close/>
                    <a:moveTo>
                      <a:pt x="59213" y="71055"/>
                    </a:moveTo>
                    <a:cubicBezTo>
                      <a:pt x="52634" y="71055"/>
                      <a:pt x="47370" y="65792"/>
                      <a:pt x="47370" y="59213"/>
                    </a:cubicBezTo>
                    <a:cubicBezTo>
                      <a:pt x="47370" y="52634"/>
                      <a:pt x="52634" y="47370"/>
                      <a:pt x="59213" y="47370"/>
                    </a:cubicBezTo>
                    <a:cubicBezTo>
                      <a:pt x="65792" y="47370"/>
                      <a:pt x="71055" y="52634"/>
                      <a:pt x="71055" y="59213"/>
                    </a:cubicBezTo>
                    <a:cubicBezTo>
                      <a:pt x="71055" y="65792"/>
                      <a:pt x="65792" y="71055"/>
                      <a:pt x="59213" y="71055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BEF1FF-8380-8BF4-5C98-644211F1A1CC}"/>
                </a:ext>
              </a:extLst>
            </p:cNvPr>
            <p:cNvGrpSpPr/>
            <p:nvPr/>
          </p:nvGrpSpPr>
          <p:grpSpPr>
            <a:xfrm>
              <a:off x="1032207" y="4836377"/>
              <a:ext cx="252067" cy="236211"/>
              <a:chOff x="694510" y="3858942"/>
              <a:chExt cx="252067" cy="23621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5906D3A-72C8-17D9-AAD7-3BA0D962E1F0}"/>
                  </a:ext>
                </a:extLst>
              </p:cNvPr>
              <p:cNvSpPr/>
              <p:nvPr/>
            </p:nvSpPr>
            <p:spPr>
              <a:xfrm>
                <a:off x="816967" y="3902364"/>
                <a:ext cx="62810" cy="122023"/>
              </a:xfrm>
              <a:custGeom>
                <a:avLst/>
                <a:gdLst>
                  <a:gd name="connsiteX0" fmla="*/ 2632 w 62810"/>
                  <a:gd name="connsiteY0" fmla="*/ 84872 h 122023"/>
                  <a:gd name="connsiteX1" fmla="*/ 50002 w 62810"/>
                  <a:gd name="connsiteY1" fmla="*/ 120400 h 122023"/>
                  <a:gd name="connsiteX2" fmla="*/ 61187 w 62810"/>
                  <a:gd name="connsiteY2" fmla="*/ 119084 h 122023"/>
                  <a:gd name="connsiteX3" fmla="*/ 59871 w 62810"/>
                  <a:gd name="connsiteY3" fmla="*/ 107899 h 122023"/>
                  <a:gd name="connsiteX4" fmla="*/ 15790 w 62810"/>
                  <a:gd name="connsiteY4" fmla="*/ 75003 h 122023"/>
                  <a:gd name="connsiteX5" fmla="*/ 15790 w 62810"/>
                  <a:gd name="connsiteY5" fmla="*/ 7895 h 122023"/>
                  <a:gd name="connsiteX6" fmla="*/ 7895 w 62810"/>
                  <a:gd name="connsiteY6" fmla="*/ 0 h 122023"/>
                  <a:gd name="connsiteX7" fmla="*/ 0 w 62810"/>
                  <a:gd name="connsiteY7" fmla="*/ 7895 h 122023"/>
                  <a:gd name="connsiteX8" fmla="*/ 0 w 62810"/>
                  <a:gd name="connsiteY8" fmla="*/ 78950 h 122023"/>
                  <a:gd name="connsiteX9" fmla="*/ 2632 w 62810"/>
                  <a:gd name="connsiteY9" fmla="*/ 84872 h 122023"/>
                  <a:gd name="connsiteX10" fmla="*/ 2632 w 62810"/>
                  <a:gd name="connsiteY10" fmla="*/ 84872 h 12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10" h="122023">
                    <a:moveTo>
                      <a:pt x="2632" y="84872"/>
                    </a:moveTo>
                    <a:lnTo>
                      <a:pt x="50002" y="120400"/>
                    </a:lnTo>
                    <a:cubicBezTo>
                      <a:pt x="53292" y="123031"/>
                      <a:pt x="58555" y="122373"/>
                      <a:pt x="61187" y="119084"/>
                    </a:cubicBezTo>
                    <a:cubicBezTo>
                      <a:pt x="63818" y="115794"/>
                      <a:pt x="63160" y="110531"/>
                      <a:pt x="59871" y="107899"/>
                    </a:cubicBezTo>
                    <a:lnTo>
                      <a:pt x="15790" y="75003"/>
                    </a:lnTo>
                    <a:lnTo>
                      <a:pt x="15790" y="7895"/>
                    </a:lnTo>
                    <a:cubicBezTo>
                      <a:pt x="15790" y="3290"/>
                      <a:pt x="12500" y="0"/>
                      <a:pt x="7895" y="0"/>
                    </a:cubicBezTo>
                    <a:cubicBezTo>
                      <a:pt x="3290" y="0"/>
                      <a:pt x="0" y="3290"/>
                      <a:pt x="0" y="7895"/>
                    </a:cubicBezTo>
                    <a:lnTo>
                      <a:pt x="0" y="78950"/>
                    </a:lnTo>
                    <a:cubicBezTo>
                      <a:pt x="0" y="81582"/>
                      <a:pt x="658" y="83556"/>
                      <a:pt x="2632" y="84872"/>
                    </a:cubicBezTo>
                    <a:lnTo>
                      <a:pt x="2632" y="84872"/>
                    </a:ln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DFFAE70-AB78-A7AA-4E05-5D1A677A2AFD}"/>
                  </a:ext>
                </a:extLst>
              </p:cNvPr>
              <p:cNvSpPr/>
              <p:nvPr/>
            </p:nvSpPr>
            <p:spPr>
              <a:xfrm>
                <a:off x="694510" y="3858942"/>
                <a:ext cx="252067" cy="236211"/>
              </a:xfrm>
              <a:custGeom>
                <a:avLst/>
                <a:gdLst>
                  <a:gd name="connsiteX0" fmla="*/ 134300 w 252067"/>
                  <a:gd name="connsiteY0" fmla="*/ 0 h 236211"/>
                  <a:gd name="connsiteX1" fmla="*/ 17848 w 252067"/>
                  <a:gd name="connsiteY1" fmla="*/ 98688 h 236211"/>
                  <a:gd name="connsiteX2" fmla="*/ 14558 w 252067"/>
                  <a:gd name="connsiteY2" fmla="*/ 94082 h 236211"/>
                  <a:gd name="connsiteX3" fmla="*/ 3374 w 252067"/>
                  <a:gd name="connsiteY3" fmla="*/ 92109 h 236211"/>
                  <a:gd name="connsiteX4" fmla="*/ 1400 w 252067"/>
                  <a:gd name="connsiteY4" fmla="*/ 103294 h 236211"/>
                  <a:gd name="connsiteX5" fmla="*/ 17190 w 252067"/>
                  <a:gd name="connsiteY5" fmla="*/ 126978 h 236211"/>
                  <a:gd name="connsiteX6" fmla="*/ 23111 w 252067"/>
                  <a:gd name="connsiteY6" fmla="*/ 130268 h 236211"/>
                  <a:gd name="connsiteX7" fmla="*/ 23769 w 252067"/>
                  <a:gd name="connsiteY7" fmla="*/ 130268 h 236211"/>
                  <a:gd name="connsiteX8" fmla="*/ 29033 w 252067"/>
                  <a:gd name="connsiteY8" fmla="*/ 127637 h 236211"/>
                  <a:gd name="connsiteX9" fmla="*/ 48770 w 252067"/>
                  <a:gd name="connsiteY9" fmla="*/ 107899 h 236211"/>
                  <a:gd name="connsiteX10" fmla="*/ 48770 w 252067"/>
                  <a:gd name="connsiteY10" fmla="*/ 96714 h 236211"/>
                  <a:gd name="connsiteX11" fmla="*/ 37586 w 252067"/>
                  <a:gd name="connsiteY11" fmla="*/ 96714 h 236211"/>
                  <a:gd name="connsiteX12" fmla="*/ 32980 w 252067"/>
                  <a:gd name="connsiteY12" fmla="*/ 101320 h 236211"/>
                  <a:gd name="connsiteX13" fmla="*/ 150748 w 252067"/>
                  <a:gd name="connsiteY13" fmla="*/ 16448 h 236211"/>
                  <a:gd name="connsiteX14" fmla="*/ 235619 w 252067"/>
                  <a:gd name="connsiteY14" fmla="*/ 134216 h 236211"/>
                  <a:gd name="connsiteX15" fmla="*/ 134300 w 252067"/>
                  <a:gd name="connsiteY15" fmla="*/ 220403 h 236211"/>
                  <a:gd name="connsiteX16" fmla="*/ 54034 w 252067"/>
                  <a:gd name="connsiteY16" fmla="*/ 180270 h 236211"/>
                  <a:gd name="connsiteX17" fmla="*/ 42849 w 252067"/>
                  <a:gd name="connsiteY17" fmla="*/ 178296 h 236211"/>
                  <a:gd name="connsiteX18" fmla="*/ 40875 w 252067"/>
                  <a:gd name="connsiteY18" fmla="*/ 189481 h 236211"/>
                  <a:gd name="connsiteX19" fmla="*/ 133642 w 252067"/>
                  <a:gd name="connsiteY19" fmla="*/ 236193 h 236211"/>
                  <a:gd name="connsiteX20" fmla="*/ 252067 w 252067"/>
                  <a:gd name="connsiteY20" fmla="*/ 117768 h 236211"/>
                  <a:gd name="connsiteX21" fmla="*/ 134300 w 252067"/>
                  <a:gd name="connsiteY21" fmla="*/ 0 h 23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2067" h="236211">
                    <a:moveTo>
                      <a:pt x="134300" y="0"/>
                    </a:moveTo>
                    <a:cubicBezTo>
                      <a:pt x="76403" y="0"/>
                      <a:pt x="27717" y="41449"/>
                      <a:pt x="17848" y="98688"/>
                    </a:cubicBezTo>
                    <a:lnTo>
                      <a:pt x="14558" y="94082"/>
                    </a:lnTo>
                    <a:cubicBezTo>
                      <a:pt x="11927" y="90793"/>
                      <a:pt x="7321" y="89477"/>
                      <a:pt x="3374" y="92109"/>
                    </a:cubicBezTo>
                    <a:cubicBezTo>
                      <a:pt x="84" y="94741"/>
                      <a:pt x="-1232" y="99346"/>
                      <a:pt x="1400" y="103294"/>
                    </a:cubicBezTo>
                    <a:lnTo>
                      <a:pt x="17190" y="126978"/>
                    </a:lnTo>
                    <a:cubicBezTo>
                      <a:pt x="18506" y="128952"/>
                      <a:pt x="20480" y="130268"/>
                      <a:pt x="23111" y="130268"/>
                    </a:cubicBezTo>
                    <a:lnTo>
                      <a:pt x="23769" y="130268"/>
                    </a:lnTo>
                    <a:cubicBezTo>
                      <a:pt x="25743" y="130268"/>
                      <a:pt x="27717" y="129610"/>
                      <a:pt x="29033" y="127637"/>
                    </a:cubicBezTo>
                    <a:lnTo>
                      <a:pt x="48770" y="107899"/>
                    </a:lnTo>
                    <a:cubicBezTo>
                      <a:pt x="52060" y="104609"/>
                      <a:pt x="52060" y="100004"/>
                      <a:pt x="48770" y="96714"/>
                    </a:cubicBezTo>
                    <a:cubicBezTo>
                      <a:pt x="45481" y="93425"/>
                      <a:pt x="40875" y="93425"/>
                      <a:pt x="37586" y="96714"/>
                    </a:cubicBezTo>
                    <a:lnTo>
                      <a:pt x="32980" y="101320"/>
                    </a:lnTo>
                    <a:cubicBezTo>
                      <a:pt x="42191" y="45397"/>
                      <a:pt x="94825" y="7895"/>
                      <a:pt x="150748" y="16448"/>
                    </a:cubicBezTo>
                    <a:cubicBezTo>
                      <a:pt x="206671" y="25659"/>
                      <a:pt x="244172" y="78293"/>
                      <a:pt x="235619" y="134216"/>
                    </a:cubicBezTo>
                    <a:cubicBezTo>
                      <a:pt x="227724" y="183560"/>
                      <a:pt x="184960" y="220403"/>
                      <a:pt x="134300" y="220403"/>
                    </a:cubicBezTo>
                    <a:cubicBezTo>
                      <a:pt x="102720" y="221061"/>
                      <a:pt x="72455" y="205929"/>
                      <a:pt x="54034" y="180270"/>
                    </a:cubicBezTo>
                    <a:cubicBezTo>
                      <a:pt x="51402" y="176981"/>
                      <a:pt x="46796" y="175665"/>
                      <a:pt x="42849" y="178296"/>
                    </a:cubicBezTo>
                    <a:cubicBezTo>
                      <a:pt x="39559" y="180928"/>
                      <a:pt x="38243" y="185534"/>
                      <a:pt x="40875" y="189481"/>
                    </a:cubicBezTo>
                    <a:cubicBezTo>
                      <a:pt x="62587" y="219087"/>
                      <a:pt x="97456" y="236851"/>
                      <a:pt x="133642" y="236193"/>
                    </a:cubicBezTo>
                    <a:cubicBezTo>
                      <a:pt x="198776" y="236193"/>
                      <a:pt x="252067" y="183560"/>
                      <a:pt x="252067" y="117768"/>
                    </a:cubicBezTo>
                    <a:cubicBezTo>
                      <a:pt x="252067" y="51976"/>
                      <a:pt x="199434" y="0"/>
                      <a:pt x="134300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 w="65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91B2C3A2-88AF-1776-BF3C-520F51DBA1C4}"/>
                </a:ext>
              </a:extLst>
            </p:cNvPr>
            <p:cNvSpPr/>
            <p:nvPr/>
          </p:nvSpPr>
          <p:spPr>
            <a:xfrm>
              <a:off x="1043588" y="3562795"/>
              <a:ext cx="229304" cy="237509"/>
            </a:xfrm>
            <a:custGeom>
              <a:avLst/>
              <a:gdLst>
                <a:gd name="connsiteX0" fmla="*/ 257947 w 261929"/>
                <a:gd name="connsiteY0" fmla="*/ 247112 h 271301"/>
                <a:gd name="connsiteX1" fmla="*/ 193377 w 261929"/>
                <a:gd name="connsiteY1" fmla="*/ 179956 h 271301"/>
                <a:gd name="connsiteX2" fmla="*/ 219075 w 261929"/>
                <a:gd name="connsiteY2" fmla="*/ 109538 h 271301"/>
                <a:gd name="connsiteX3" fmla="*/ 109538 w 261929"/>
                <a:gd name="connsiteY3" fmla="*/ 0 h 271301"/>
                <a:gd name="connsiteX4" fmla="*/ 0 w 261929"/>
                <a:gd name="connsiteY4" fmla="*/ 109538 h 271301"/>
                <a:gd name="connsiteX5" fmla="*/ 109538 w 261929"/>
                <a:gd name="connsiteY5" fmla="*/ 219075 h 271301"/>
                <a:gd name="connsiteX6" fmla="*/ 172293 w 261929"/>
                <a:gd name="connsiteY6" fmla="*/ 199254 h 271301"/>
                <a:gd name="connsiteX7" fmla="*/ 237354 w 261929"/>
                <a:gd name="connsiteY7" fmla="*/ 266920 h 271301"/>
                <a:gd name="connsiteX8" fmla="*/ 247650 w 261929"/>
                <a:gd name="connsiteY8" fmla="*/ 271301 h 271301"/>
                <a:gd name="connsiteX9" fmla="*/ 257552 w 261929"/>
                <a:gd name="connsiteY9" fmla="*/ 267315 h 271301"/>
                <a:gd name="connsiteX10" fmla="*/ 257947 w 261929"/>
                <a:gd name="connsiteY10" fmla="*/ 247112 h 271301"/>
                <a:gd name="connsiteX11" fmla="*/ 109538 w 261929"/>
                <a:gd name="connsiteY11" fmla="*/ 28575 h 271301"/>
                <a:gd name="connsiteX12" fmla="*/ 190500 w 261929"/>
                <a:gd name="connsiteY12" fmla="*/ 109538 h 271301"/>
                <a:gd name="connsiteX13" fmla="*/ 109538 w 261929"/>
                <a:gd name="connsiteY13" fmla="*/ 190500 h 271301"/>
                <a:gd name="connsiteX14" fmla="*/ 28575 w 261929"/>
                <a:gd name="connsiteY14" fmla="*/ 109538 h 271301"/>
                <a:gd name="connsiteX15" fmla="*/ 109538 w 261929"/>
                <a:gd name="connsiteY15" fmla="*/ 28575 h 27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929" h="271301">
                  <a:moveTo>
                    <a:pt x="257947" y="247112"/>
                  </a:moveTo>
                  <a:lnTo>
                    <a:pt x="193377" y="179956"/>
                  </a:lnTo>
                  <a:cubicBezTo>
                    <a:pt x="209979" y="160220"/>
                    <a:pt x="219075" y="135389"/>
                    <a:pt x="219075" y="109538"/>
                  </a:cubicBezTo>
                  <a:cubicBezTo>
                    <a:pt x="219075" y="49140"/>
                    <a:pt x="169936" y="0"/>
                    <a:pt x="109538" y="0"/>
                  </a:cubicBezTo>
                  <a:cubicBezTo>
                    <a:pt x="49140" y="0"/>
                    <a:pt x="0" y="49140"/>
                    <a:pt x="0" y="109538"/>
                  </a:cubicBezTo>
                  <a:cubicBezTo>
                    <a:pt x="0" y="169936"/>
                    <a:pt x="49140" y="219075"/>
                    <a:pt x="109538" y="219075"/>
                  </a:cubicBezTo>
                  <a:cubicBezTo>
                    <a:pt x="132212" y="219075"/>
                    <a:pt x="153820" y="212236"/>
                    <a:pt x="172293" y="199254"/>
                  </a:cubicBezTo>
                  <a:lnTo>
                    <a:pt x="237354" y="266920"/>
                  </a:lnTo>
                  <a:cubicBezTo>
                    <a:pt x="240073" y="269744"/>
                    <a:pt x="243731" y="271301"/>
                    <a:pt x="247650" y="271301"/>
                  </a:cubicBezTo>
                  <a:cubicBezTo>
                    <a:pt x="251360" y="271301"/>
                    <a:pt x="254880" y="269887"/>
                    <a:pt x="257552" y="267315"/>
                  </a:cubicBezTo>
                  <a:cubicBezTo>
                    <a:pt x="263229" y="261852"/>
                    <a:pt x="263410" y="252794"/>
                    <a:pt x="257947" y="247112"/>
                  </a:cubicBezTo>
                  <a:close/>
                  <a:moveTo>
                    <a:pt x="109538" y="28575"/>
                  </a:moveTo>
                  <a:cubicBezTo>
                    <a:pt x="154181" y="28575"/>
                    <a:pt x="190500" y="64894"/>
                    <a:pt x="190500" y="109538"/>
                  </a:cubicBezTo>
                  <a:cubicBezTo>
                    <a:pt x="190500" y="154181"/>
                    <a:pt x="154181" y="190500"/>
                    <a:pt x="109538" y="190500"/>
                  </a:cubicBezTo>
                  <a:cubicBezTo>
                    <a:pt x="64894" y="190500"/>
                    <a:pt x="28575" y="154181"/>
                    <a:pt x="28575" y="109538"/>
                  </a:cubicBezTo>
                  <a:cubicBezTo>
                    <a:pt x="28575" y="64894"/>
                    <a:pt x="64894" y="28575"/>
                    <a:pt x="109538" y="28575"/>
                  </a:cubicBezTo>
                  <a:close/>
                </a:path>
              </a:pathLst>
            </a:custGeom>
            <a:solidFill>
              <a:schemeClr val="accent2"/>
            </a:solidFill>
            <a:ln w="46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02DC68-7C05-2443-FBA7-61A72A94EFE9}"/>
                </a:ext>
              </a:extLst>
            </p:cNvPr>
            <p:cNvGrpSpPr/>
            <p:nvPr/>
          </p:nvGrpSpPr>
          <p:grpSpPr>
            <a:xfrm>
              <a:off x="1083651" y="5471540"/>
              <a:ext cx="149178" cy="229632"/>
              <a:chOff x="4368201" y="2813647"/>
              <a:chExt cx="861402" cy="1325972"/>
            </a:xfrm>
            <a:solidFill>
              <a:schemeClr val="accent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3FFB6C-012A-4A16-A25F-BB5584D1535A}"/>
                  </a:ext>
                </a:extLst>
              </p:cNvPr>
              <p:cNvSpPr/>
              <p:nvPr/>
            </p:nvSpPr>
            <p:spPr>
              <a:xfrm>
                <a:off x="4368201" y="3486516"/>
                <a:ext cx="861402" cy="653103"/>
              </a:xfrm>
              <a:custGeom>
                <a:avLst/>
                <a:gdLst>
                  <a:gd name="connsiteX0" fmla="*/ 861402 w 861402"/>
                  <a:gd name="connsiteY0" fmla="*/ 39536 h 653103"/>
                  <a:gd name="connsiteX1" fmla="*/ 821779 w 861402"/>
                  <a:gd name="connsiteY1" fmla="*/ 0 h 653103"/>
                  <a:gd name="connsiteX2" fmla="*/ 782158 w 861402"/>
                  <a:gd name="connsiteY2" fmla="*/ 39536 h 653103"/>
                  <a:gd name="connsiteX3" fmla="*/ 430695 w 861402"/>
                  <a:gd name="connsiteY3" fmla="*/ 390310 h 653103"/>
                  <a:gd name="connsiteX4" fmla="*/ 79245 w 861402"/>
                  <a:gd name="connsiteY4" fmla="*/ 39536 h 653103"/>
                  <a:gd name="connsiteX5" fmla="*/ 39622 w 861402"/>
                  <a:gd name="connsiteY5" fmla="*/ 0 h 653103"/>
                  <a:gd name="connsiteX6" fmla="*/ 0 w 861402"/>
                  <a:gd name="connsiteY6" fmla="*/ 39536 h 653103"/>
                  <a:gd name="connsiteX7" fmla="*/ 391074 w 861402"/>
                  <a:gd name="connsiteY7" fmla="*/ 467558 h 653103"/>
                  <a:gd name="connsiteX8" fmla="*/ 391074 w 861402"/>
                  <a:gd name="connsiteY8" fmla="*/ 574014 h 653103"/>
                  <a:gd name="connsiteX9" fmla="*/ 244038 w 861402"/>
                  <a:gd name="connsiteY9" fmla="*/ 574014 h 653103"/>
                  <a:gd name="connsiteX10" fmla="*/ 204416 w 861402"/>
                  <a:gd name="connsiteY10" fmla="*/ 613558 h 653103"/>
                  <a:gd name="connsiteX11" fmla="*/ 244038 w 861402"/>
                  <a:gd name="connsiteY11" fmla="*/ 653104 h 653103"/>
                  <a:gd name="connsiteX12" fmla="*/ 617364 w 861402"/>
                  <a:gd name="connsiteY12" fmla="*/ 653104 h 653103"/>
                  <a:gd name="connsiteX13" fmla="*/ 656977 w 861402"/>
                  <a:gd name="connsiteY13" fmla="*/ 613558 h 653103"/>
                  <a:gd name="connsiteX14" fmla="*/ 617364 w 861402"/>
                  <a:gd name="connsiteY14" fmla="*/ 574014 h 653103"/>
                  <a:gd name="connsiteX15" fmla="*/ 470318 w 861402"/>
                  <a:gd name="connsiteY15" fmla="*/ 574014 h 653103"/>
                  <a:gd name="connsiteX16" fmla="*/ 470318 w 861402"/>
                  <a:gd name="connsiteY16" fmla="*/ 467558 h 653103"/>
                  <a:gd name="connsiteX17" fmla="*/ 861402 w 861402"/>
                  <a:gd name="connsiteY17" fmla="*/ 39536 h 65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1402" h="653103">
                    <a:moveTo>
                      <a:pt x="861402" y="39536"/>
                    </a:moveTo>
                    <a:cubicBezTo>
                      <a:pt x="861402" y="17704"/>
                      <a:pt x="843664" y="0"/>
                      <a:pt x="821779" y="0"/>
                    </a:cubicBezTo>
                    <a:cubicBezTo>
                      <a:pt x="799896" y="0"/>
                      <a:pt x="782158" y="17704"/>
                      <a:pt x="782158" y="39536"/>
                    </a:cubicBezTo>
                    <a:cubicBezTo>
                      <a:pt x="782158" y="232962"/>
                      <a:pt x="624500" y="390310"/>
                      <a:pt x="430695" y="390310"/>
                    </a:cubicBezTo>
                    <a:cubicBezTo>
                      <a:pt x="236903" y="390310"/>
                      <a:pt x="79245" y="232962"/>
                      <a:pt x="79245" y="39536"/>
                    </a:cubicBezTo>
                    <a:cubicBezTo>
                      <a:pt x="79245" y="17704"/>
                      <a:pt x="61506" y="0"/>
                      <a:pt x="39622" y="0"/>
                    </a:cubicBezTo>
                    <a:cubicBezTo>
                      <a:pt x="17738" y="0"/>
                      <a:pt x="0" y="17704"/>
                      <a:pt x="0" y="39536"/>
                    </a:cubicBezTo>
                    <a:cubicBezTo>
                      <a:pt x="0" y="263239"/>
                      <a:pt x="172092" y="447529"/>
                      <a:pt x="391074" y="467558"/>
                    </a:cubicBezTo>
                    <a:lnTo>
                      <a:pt x="391074" y="574014"/>
                    </a:lnTo>
                    <a:lnTo>
                      <a:pt x="244038" y="574014"/>
                    </a:lnTo>
                    <a:cubicBezTo>
                      <a:pt x="222154" y="574014"/>
                      <a:pt x="204416" y="591718"/>
                      <a:pt x="204416" y="613558"/>
                    </a:cubicBezTo>
                    <a:cubicBezTo>
                      <a:pt x="204416" y="635400"/>
                      <a:pt x="222154" y="653104"/>
                      <a:pt x="244038" y="653104"/>
                    </a:cubicBezTo>
                    <a:lnTo>
                      <a:pt x="617364" y="653104"/>
                    </a:lnTo>
                    <a:cubicBezTo>
                      <a:pt x="639238" y="653104"/>
                      <a:pt x="656977" y="635400"/>
                      <a:pt x="656977" y="613558"/>
                    </a:cubicBezTo>
                    <a:cubicBezTo>
                      <a:pt x="656977" y="591718"/>
                      <a:pt x="639238" y="574014"/>
                      <a:pt x="617364" y="574014"/>
                    </a:cubicBezTo>
                    <a:lnTo>
                      <a:pt x="470318" y="574014"/>
                    </a:lnTo>
                    <a:lnTo>
                      <a:pt x="470318" y="467558"/>
                    </a:lnTo>
                    <a:cubicBezTo>
                      <a:pt x="689311" y="447539"/>
                      <a:pt x="861402" y="263239"/>
                      <a:pt x="861402" y="39536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98628F7-415B-8D4B-6AEC-C9E362F052A3}"/>
                  </a:ext>
                </a:extLst>
              </p:cNvPr>
              <p:cNvSpPr/>
              <p:nvPr/>
            </p:nvSpPr>
            <p:spPr>
              <a:xfrm>
                <a:off x="4545209" y="2813647"/>
                <a:ext cx="507386" cy="965608"/>
              </a:xfrm>
              <a:custGeom>
                <a:avLst/>
                <a:gdLst>
                  <a:gd name="connsiteX0" fmla="*/ 253687 w 507386"/>
                  <a:gd name="connsiteY0" fmla="*/ 965609 h 965608"/>
                  <a:gd name="connsiteX1" fmla="*/ 507386 w 507386"/>
                  <a:gd name="connsiteY1" fmla="*/ 712405 h 965608"/>
                  <a:gd name="connsiteX2" fmla="*/ 507386 w 507386"/>
                  <a:gd name="connsiteY2" fmla="*/ 253192 h 965608"/>
                  <a:gd name="connsiteX3" fmla="*/ 253687 w 507386"/>
                  <a:gd name="connsiteY3" fmla="*/ 0 h 965608"/>
                  <a:gd name="connsiteX4" fmla="*/ 0 w 507386"/>
                  <a:gd name="connsiteY4" fmla="*/ 253192 h 965608"/>
                  <a:gd name="connsiteX5" fmla="*/ 0 w 507386"/>
                  <a:gd name="connsiteY5" fmla="*/ 712405 h 965608"/>
                  <a:gd name="connsiteX6" fmla="*/ 253687 w 507386"/>
                  <a:gd name="connsiteY6" fmla="*/ 965609 h 965608"/>
                  <a:gd name="connsiteX7" fmla="*/ 79235 w 507386"/>
                  <a:gd name="connsiteY7" fmla="*/ 253192 h 965608"/>
                  <a:gd name="connsiteX8" fmla="*/ 253687 w 507386"/>
                  <a:gd name="connsiteY8" fmla="*/ 79090 h 965608"/>
                  <a:gd name="connsiteX9" fmla="*/ 428142 w 507386"/>
                  <a:gd name="connsiteY9" fmla="*/ 253192 h 965608"/>
                  <a:gd name="connsiteX10" fmla="*/ 428142 w 507386"/>
                  <a:gd name="connsiteY10" fmla="*/ 712405 h 965608"/>
                  <a:gd name="connsiteX11" fmla="*/ 253687 w 507386"/>
                  <a:gd name="connsiteY11" fmla="*/ 886517 h 965608"/>
                  <a:gd name="connsiteX12" fmla="*/ 79235 w 507386"/>
                  <a:gd name="connsiteY12" fmla="*/ 712405 h 9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7386" h="965608">
                    <a:moveTo>
                      <a:pt x="253687" y="965609"/>
                    </a:moveTo>
                    <a:cubicBezTo>
                      <a:pt x="393578" y="965609"/>
                      <a:pt x="507386" y="852021"/>
                      <a:pt x="507386" y="712405"/>
                    </a:cubicBezTo>
                    <a:lnTo>
                      <a:pt x="507386" y="253192"/>
                    </a:lnTo>
                    <a:cubicBezTo>
                      <a:pt x="507386" y="113587"/>
                      <a:pt x="393578" y="0"/>
                      <a:pt x="253687" y="0"/>
                    </a:cubicBezTo>
                    <a:cubicBezTo>
                      <a:pt x="113808" y="0"/>
                      <a:pt x="0" y="113587"/>
                      <a:pt x="0" y="253192"/>
                    </a:cubicBezTo>
                    <a:lnTo>
                      <a:pt x="0" y="712405"/>
                    </a:lnTo>
                    <a:cubicBezTo>
                      <a:pt x="0" y="852021"/>
                      <a:pt x="113808" y="965609"/>
                      <a:pt x="253687" y="965609"/>
                    </a:cubicBezTo>
                    <a:close/>
                    <a:moveTo>
                      <a:pt x="79235" y="253192"/>
                    </a:moveTo>
                    <a:cubicBezTo>
                      <a:pt x="79235" y="157188"/>
                      <a:pt x="157496" y="79090"/>
                      <a:pt x="253687" y="79090"/>
                    </a:cubicBezTo>
                    <a:cubicBezTo>
                      <a:pt x="349881" y="79090"/>
                      <a:pt x="428142" y="157188"/>
                      <a:pt x="428142" y="253192"/>
                    </a:cubicBezTo>
                    <a:lnTo>
                      <a:pt x="428142" y="712405"/>
                    </a:lnTo>
                    <a:cubicBezTo>
                      <a:pt x="428142" y="808408"/>
                      <a:pt x="349881" y="886517"/>
                      <a:pt x="253687" y="886517"/>
                    </a:cubicBezTo>
                    <a:cubicBezTo>
                      <a:pt x="157496" y="886517"/>
                      <a:pt x="79235" y="808408"/>
                      <a:pt x="79235" y="712405"/>
                    </a:cubicBezTo>
                    <a:close/>
                  </a:path>
                </a:pathLst>
              </a:custGeom>
              <a:grpFill/>
              <a:ln w="25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5D1BE2-8C81-A561-F567-080BFE73E682}"/>
              </a:ext>
            </a:extLst>
          </p:cNvPr>
          <p:cNvSpPr txBox="1"/>
          <p:nvPr/>
        </p:nvSpPr>
        <p:spPr>
          <a:xfrm>
            <a:off x="2008976" y="1970565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latin typeface="+mj-lt"/>
              </a:rPr>
              <a:t> Dataset Overview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CF534-7A68-88FB-B2C2-C5D0FF166D77}"/>
              </a:ext>
            </a:extLst>
          </p:cNvPr>
          <p:cNvSpPr txBox="1"/>
          <p:nvPr/>
        </p:nvSpPr>
        <p:spPr>
          <a:xfrm>
            <a:off x="2008976" y="2625277"/>
            <a:ext cx="4700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This project uses a public dataset of Spotify tracks sourced from Kaggle. It contains over 100K songs from 125+ genres with detailed audio features extracted via the Spotify API. The dataset is ideal for music analysis, genre classification, and building recommendation systems.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450789-B300-FECE-359B-C77BFB884186}"/>
              </a:ext>
            </a:extLst>
          </p:cNvPr>
          <p:cNvSpPr/>
          <p:nvPr/>
        </p:nvSpPr>
        <p:spPr>
          <a:xfrm>
            <a:off x="7610838" y="1313528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436C9F-EB76-010D-A909-B7BAE077707D}"/>
              </a:ext>
            </a:extLst>
          </p:cNvPr>
          <p:cNvCxnSpPr>
            <a:cxnSpLocks/>
          </p:cNvCxnSpPr>
          <p:nvPr/>
        </p:nvCxnSpPr>
        <p:spPr>
          <a:xfrm>
            <a:off x="7918001" y="2420551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B1998E-F6F6-82B3-F1CB-83F78C440383}"/>
              </a:ext>
            </a:extLst>
          </p:cNvPr>
          <p:cNvSpPr/>
          <p:nvPr/>
        </p:nvSpPr>
        <p:spPr>
          <a:xfrm>
            <a:off x="7610838" y="2864998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CD2097-20D9-D81A-6A38-ADF743DCC3C0}"/>
              </a:ext>
            </a:extLst>
          </p:cNvPr>
          <p:cNvCxnSpPr>
            <a:cxnSpLocks/>
          </p:cNvCxnSpPr>
          <p:nvPr/>
        </p:nvCxnSpPr>
        <p:spPr>
          <a:xfrm>
            <a:off x="7918001" y="3972021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5F9DF8-E512-2971-1A45-0E19E7D14BD2}"/>
              </a:ext>
            </a:extLst>
          </p:cNvPr>
          <p:cNvSpPr/>
          <p:nvPr/>
        </p:nvSpPr>
        <p:spPr>
          <a:xfrm>
            <a:off x="7610838" y="4416467"/>
            <a:ext cx="3814954" cy="1128006"/>
          </a:xfrm>
          <a:prstGeom prst="roundRect">
            <a:avLst>
              <a:gd name="adj" fmla="val 21444"/>
            </a:avLst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1812BF-B772-E0F2-3F8B-122A1D42EA93}"/>
              </a:ext>
            </a:extLst>
          </p:cNvPr>
          <p:cNvCxnSpPr>
            <a:cxnSpLocks/>
          </p:cNvCxnSpPr>
          <p:nvPr/>
        </p:nvCxnSpPr>
        <p:spPr>
          <a:xfrm>
            <a:off x="7918001" y="5523490"/>
            <a:ext cx="3200625" cy="0"/>
          </a:xfrm>
          <a:prstGeom prst="line">
            <a:avLst/>
          </a:prstGeom>
          <a:ln w="381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EB1A0E-60C4-ECC7-3097-A6D796F119A0}"/>
              </a:ext>
            </a:extLst>
          </p:cNvPr>
          <p:cNvSpPr txBox="1"/>
          <p:nvPr/>
        </p:nvSpPr>
        <p:spPr>
          <a:xfrm>
            <a:off x="7895877" y="1934157"/>
            <a:ext cx="2839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~114,000 tracks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E45F50-CA97-6E4A-58DB-711857E56736}"/>
              </a:ext>
            </a:extLst>
          </p:cNvPr>
          <p:cNvSpPr txBox="1"/>
          <p:nvPr/>
        </p:nvSpPr>
        <p:spPr>
          <a:xfrm>
            <a:off x="7895877" y="1543907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+mj-lt"/>
              </a:rPr>
              <a:t>Size &amp; Scope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BAC0B3-062E-8049-6CD0-47E17416190B}"/>
              </a:ext>
            </a:extLst>
          </p:cNvPr>
          <p:cNvGrpSpPr/>
          <p:nvPr/>
        </p:nvGrpSpPr>
        <p:grpSpPr>
          <a:xfrm>
            <a:off x="10775589" y="1618635"/>
            <a:ext cx="276219" cy="517792"/>
            <a:chOff x="10477869" y="4849264"/>
            <a:chExt cx="175705" cy="32937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237858-9A8E-77CE-E215-352B41E33B72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0B3EF4-6232-AA45-25AC-ADEA15048FE3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1CA692-CFCB-8F90-0A25-BA71F092633C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956FEFF-EB84-4F41-6ADD-9F74E7C5F50C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2D6D85-7236-2FE5-2D03-62AEADA8F9C7}"/>
              </a:ext>
            </a:extLst>
          </p:cNvPr>
          <p:cNvSpPr txBox="1"/>
          <p:nvPr/>
        </p:nvSpPr>
        <p:spPr>
          <a:xfrm>
            <a:off x="7895877" y="3455098"/>
            <a:ext cx="224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Sourced from </a:t>
            </a:r>
            <a:r>
              <a:rPr lang="en-US" sz="1200" dirty="0">
                <a:solidFill>
                  <a:schemeClr val="accent2"/>
                </a:solidFill>
                <a:hlinkClick r:id="rId2"/>
              </a:rPr>
              <a:t>Kaggle – Spotify Tracks Dataset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56C2F6-D0A1-769F-6F58-0574B44C0A9E}"/>
              </a:ext>
            </a:extLst>
          </p:cNvPr>
          <p:cNvSpPr txBox="1"/>
          <p:nvPr/>
        </p:nvSpPr>
        <p:spPr>
          <a:xfrm>
            <a:off x="7895877" y="3064848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Source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1FD79B-4EB1-0301-BF95-893E654F43F7}"/>
              </a:ext>
            </a:extLst>
          </p:cNvPr>
          <p:cNvGrpSpPr/>
          <p:nvPr/>
        </p:nvGrpSpPr>
        <p:grpSpPr>
          <a:xfrm>
            <a:off x="10775589" y="3139576"/>
            <a:ext cx="276219" cy="517792"/>
            <a:chOff x="10477869" y="4849264"/>
            <a:chExt cx="175705" cy="32937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DDECA8-DB7B-6EDA-0139-B9EFE16C91FF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44005E-D6B9-046A-11F9-E15C1301FCAF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3AB4EA-D71B-C0A5-11D2-BA3E947ACAAB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8ECD78-21C6-F3B0-81E8-E7042A598888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311E200-CD6D-8F8C-557E-0B72DAF5709F}"/>
              </a:ext>
            </a:extLst>
          </p:cNvPr>
          <p:cNvSpPr txBox="1"/>
          <p:nvPr/>
        </p:nvSpPr>
        <p:spPr>
          <a:xfrm>
            <a:off x="7895877" y="5037096"/>
            <a:ext cx="305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</a:rPr>
              <a:t>Includes valence, energy, danceability, tempo, and more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B04E24-077E-E378-2CE7-4229026D8A59}"/>
              </a:ext>
            </a:extLst>
          </p:cNvPr>
          <p:cNvSpPr txBox="1"/>
          <p:nvPr/>
        </p:nvSpPr>
        <p:spPr>
          <a:xfrm>
            <a:off x="7895877" y="4646846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Feature Highlights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D5A857-1DF2-3B13-D62F-C1BAE9580334}"/>
              </a:ext>
            </a:extLst>
          </p:cNvPr>
          <p:cNvGrpSpPr/>
          <p:nvPr/>
        </p:nvGrpSpPr>
        <p:grpSpPr>
          <a:xfrm>
            <a:off x="10775589" y="4721574"/>
            <a:ext cx="276219" cy="517792"/>
            <a:chOff x="10477869" y="4849264"/>
            <a:chExt cx="175705" cy="329371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3D6D83-81C5-112C-0497-3ED1236FA719}"/>
                </a:ext>
              </a:extLst>
            </p:cNvPr>
            <p:cNvSpPr/>
            <p:nvPr/>
          </p:nvSpPr>
          <p:spPr>
            <a:xfrm>
              <a:off x="10477869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937F35F-7F3A-7C8E-9E61-31BC8B7D8A6D}"/>
                </a:ext>
              </a:extLst>
            </p:cNvPr>
            <p:cNvSpPr/>
            <p:nvPr/>
          </p:nvSpPr>
          <p:spPr>
            <a:xfrm>
              <a:off x="10647452" y="4919668"/>
              <a:ext cx="6122" cy="188562"/>
            </a:xfrm>
            <a:custGeom>
              <a:avLst/>
              <a:gdLst>
                <a:gd name="connsiteX0" fmla="*/ 0 w 9525"/>
                <a:gd name="connsiteY0" fmla="*/ 0 h 293370"/>
                <a:gd name="connsiteX1" fmla="*/ 0 w 9525"/>
                <a:gd name="connsiteY1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93370">
                  <a:moveTo>
                    <a:pt x="0" y="0"/>
                  </a:moveTo>
                  <a:lnTo>
                    <a:pt x="0" y="293370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A11C7B6-4217-2808-AA45-DB00D49343C0}"/>
                </a:ext>
              </a:extLst>
            </p:cNvPr>
            <p:cNvSpPr/>
            <p:nvPr/>
          </p:nvSpPr>
          <p:spPr>
            <a:xfrm>
              <a:off x="10591128" y="4954565"/>
              <a:ext cx="6122" cy="118769"/>
            </a:xfrm>
            <a:custGeom>
              <a:avLst/>
              <a:gdLst>
                <a:gd name="connsiteX0" fmla="*/ 0 w 9525"/>
                <a:gd name="connsiteY0" fmla="*/ 0 h 184785"/>
                <a:gd name="connsiteX1" fmla="*/ 0 w 9525"/>
                <a:gd name="connsiteY1" fmla="*/ 184785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84785">
                  <a:moveTo>
                    <a:pt x="0" y="0"/>
                  </a:moveTo>
                  <a:lnTo>
                    <a:pt x="0" y="18478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198C938-DD65-AD48-01A2-5EB38803E5EA}"/>
                </a:ext>
              </a:extLst>
            </p:cNvPr>
            <p:cNvSpPr/>
            <p:nvPr/>
          </p:nvSpPr>
          <p:spPr>
            <a:xfrm>
              <a:off x="10534805" y="4849264"/>
              <a:ext cx="6122" cy="329371"/>
            </a:xfrm>
            <a:custGeom>
              <a:avLst/>
              <a:gdLst>
                <a:gd name="connsiteX0" fmla="*/ 0 w 9525"/>
                <a:gd name="connsiteY0" fmla="*/ 0 h 512445"/>
                <a:gd name="connsiteX1" fmla="*/ 0 w 9525"/>
                <a:gd name="connsiteY1" fmla="*/ 512445 h 51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12445">
                  <a:moveTo>
                    <a:pt x="0" y="0"/>
                  </a:moveTo>
                  <a:lnTo>
                    <a:pt x="0" y="512445"/>
                  </a:lnTo>
                </a:path>
              </a:pathLst>
            </a:custGeom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2691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FF5E56-71A6-DF2E-FAF9-BE5188AB5401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6745265-E55D-5F5F-39BE-472CEAF99329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DF8FA1-3E49-4079-DD8C-8CC882BD9E5D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09EFCA2-7B97-FBAD-3D63-E5E8F05412C1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54C6F0-5FD9-152C-CD0D-2B8372FD78F4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6081BC-987D-FC9B-B8B2-2798639C32F9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E4EA14-6A27-B159-C2DD-1F659F94AE47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DE879B-2815-592F-6234-C503523FE5E5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D962DF4-C0CA-B6AF-5509-5484E7DF77CA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6C6151-AB09-3A74-74AB-A04FFF36E406}"/>
              </a:ext>
            </a:extLst>
          </p:cNvPr>
          <p:cNvSpPr txBox="1"/>
          <p:nvPr/>
        </p:nvSpPr>
        <p:spPr>
          <a:xfrm>
            <a:off x="2873078" y="2875002"/>
            <a:ext cx="71016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+mj-lt"/>
              </a:rPr>
              <a:t>Work in </a:t>
            </a:r>
            <a:r>
              <a:rPr lang="en-US" sz="6600" dirty="0" err="1">
                <a:solidFill>
                  <a:schemeClr val="accent1"/>
                </a:solidFill>
                <a:latin typeface="+mj-lt"/>
              </a:rPr>
              <a:t>progess</a:t>
            </a:r>
            <a:endParaRPr lang="en-IN" sz="6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92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010D-23B8-0C0D-B6A6-6942B18C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F3C9FC-7A2C-C20B-6A11-C73E8B96EB6E}"/>
              </a:ext>
            </a:extLst>
          </p:cNvPr>
          <p:cNvGrpSpPr/>
          <p:nvPr/>
        </p:nvGrpSpPr>
        <p:grpSpPr>
          <a:xfrm>
            <a:off x="777240" y="1583535"/>
            <a:ext cx="762000" cy="3690931"/>
            <a:chOff x="777240" y="1582876"/>
            <a:chExt cx="762000" cy="369093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F2B7DEF-FF71-C065-6756-A831AD9A8EA1}"/>
                </a:ext>
              </a:extLst>
            </p:cNvPr>
            <p:cNvSpPr/>
            <p:nvPr/>
          </p:nvSpPr>
          <p:spPr>
            <a:xfrm>
              <a:off x="777240" y="1582876"/>
              <a:ext cx="762000" cy="3690931"/>
            </a:xfrm>
            <a:prstGeom prst="roundRect">
              <a:avLst>
                <a:gd name="adj" fmla="val 20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8F93DCF-EA9B-81FC-2D6A-1EA5363CD195}"/>
                </a:ext>
              </a:extLst>
            </p:cNvPr>
            <p:cNvSpPr/>
            <p:nvPr/>
          </p:nvSpPr>
          <p:spPr>
            <a:xfrm>
              <a:off x="996462" y="1812491"/>
              <a:ext cx="318433" cy="318433"/>
            </a:xfrm>
            <a:custGeom>
              <a:avLst/>
              <a:gdLst>
                <a:gd name="connsiteX0" fmla="*/ 159217 w 318433"/>
                <a:gd name="connsiteY0" fmla="*/ 0 h 318433"/>
                <a:gd name="connsiteX1" fmla="*/ 0 w 318433"/>
                <a:gd name="connsiteY1" fmla="*/ 159217 h 318433"/>
                <a:gd name="connsiteX2" fmla="*/ 159217 w 318433"/>
                <a:gd name="connsiteY2" fmla="*/ 318433 h 318433"/>
                <a:gd name="connsiteX3" fmla="*/ 318433 w 318433"/>
                <a:gd name="connsiteY3" fmla="*/ 159217 h 318433"/>
                <a:gd name="connsiteX4" fmla="*/ 159217 w 318433"/>
                <a:gd name="connsiteY4" fmla="*/ 0 h 318433"/>
                <a:gd name="connsiteX5" fmla="*/ 232246 w 318433"/>
                <a:gd name="connsiteY5" fmla="*/ 230272 h 318433"/>
                <a:gd name="connsiteX6" fmla="*/ 218429 w 318433"/>
                <a:gd name="connsiteY6" fmla="*/ 233561 h 318433"/>
                <a:gd name="connsiteX7" fmla="*/ 78292 w 318433"/>
                <a:gd name="connsiteY7" fmla="*/ 218429 h 318433"/>
                <a:gd name="connsiteX8" fmla="*/ 66450 w 318433"/>
                <a:gd name="connsiteY8" fmla="*/ 211192 h 318433"/>
                <a:gd name="connsiteX9" fmla="*/ 73687 w 318433"/>
                <a:gd name="connsiteY9" fmla="*/ 199350 h 318433"/>
                <a:gd name="connsiteX10" fmla="*/ 228298 w 318433"/>
                <a:gd name="connsiteY10" fmla="*/ 217113 h 318433"/>
                <a:gd name="connsiteX11" fmla="*/ 232246 w 318433"/>
                <a:gd name="connsiteY11" fmla="*/ 230272 h 318433"/>
                <a:gd name="connsiteX12" fmla="*/ 232246 w 318433"/>
                <a:gd name="connsiteY12" fmla="*/ 230272 h 318433"/>
                <a:gd name="connsiteX13" fmla="*/ 232246 w 318433"/>
                <a:gd name="connsiteY13" fmla="*/ 230272 h 318433"/>
                <a:gd name="connsiteX14" fmla="*/ 251983 w 318433"/>
                <a:gd name="connsiteY14" fmla="*/ 186849 h 318433"/>
                <a:gd name="connsiteX15" fmla="*/ 234877 w 318433"/>
                <a:gd name="connsiteY15" fmla="*/ 190797 h 318433"/>
                <a:gd name="connsiteX16" fmla="*/ 76319 w 318433"/>
                <a:gd name="connsiteY16" fmla="*/ 172375 h 318433"/>
                <a:gd name="connsiteX17" fmla="*/ 61187 w 318433"/>
                <a:gd name="connsiteY17" fmla="*/ 164480 h 318433"/>
                <a:gd name="connsiteX18" fmla="*/ 69740 w 318433"/>
                <a:gd name="connsiteY18" fmla="*/ 149348 h 318433"/>
                <a:gd name="connsiteX19" fmla="*/ 248694 w 318433"/>
                <a:gd name="connsiteY19" fmla="*/ 170401 h 318433"/>
                <a:gd name="connsiteX20" fmla="*/ 251983 w 318433"/>
                <a:gd name="connsiteY20" fmla="*/ 186849 h 318433"/>
                <a:gd name="connsiteX21" fmla="*/ 251983 w 318433"/>
                <a:gd name="connsiteY21" fmla="*/ 186849 h 318433"/>
                <a:gd name="connsiteX22" fmla="*/ 253299 w 318433"/>
                <a:gd name="connsiteY22" fmla="*/ 141453 h 318433"/>
                <a:gd name="connsiteX23" fmla="*/ 67766 w 318433"/>
                <a:gd name="connsiteY23" fmla="*/ 123031 h 318433"/>
                <a:gd name="connsiteX24" fmla="*/ 49344 w 318433"/>
                <a:gd name="connsiteY24" fmla="*/ 113162 h 318433"/>
                <a:gd name="connsiteX25" fmla="*/ 59213 w 318433"/>
                <a:gd name="connsiteY25" fmla="*/ 94740 h 318433"/>
                <a:gd name="connsiteX26" fmla="*/ 268431 w 318433"/>
                <a:gd name="connsiteY26" fmla="*/ 115794 h 318433"/>
                <a:gd name="connsiteX27" fmla="*/ 273695 w 318433"/>
                <a:gd name="connsiteY27" fmla="*/ 136189 h 318433"/>
                <a:gd name="connsiteX28" fmla="*/ 253299 w 318433"/>
                <a:gd name="connsiteY28" fmla="*/ 141453 h 318433"/>
                <a:gd name="connsiteX29" fmla="*/ 253299 w 318433"/>
                <a:gd name="connsiteY29" fmla="*/ 141453 h 31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8433" h="318433">
                  <a:moveTo>
                    <a:pt x="159217" y="0"/>
                  </a:moveTo>
                  <a:cubicBezTo>
                    <a:pt x="71055" y="0"/>
                    <a:pt x="0" y="71713"/>
                    <a:pt x="0" y="159217"/>
                  </a:cubicBezTo>
                  <a:cubicBezTo>
                    <a:pt x="0" y="247378"/>
                    <a:pt x="71713" y="318433"/>
                    <a:pt x="159217" y="318433"/>
                  </a:cubicBezTo>
                  <a:cubicBezTo>
                    <a:pt x="247378" y="318433"/>
                    <a:pt x="318433" y="246720"/>
                    <a:pt x="318433" y="159217"/>
                  </a:cubicBezTo>
                  <a:cubicBezTo>
                    <a:pt x="318433" y="71713"/>
                    <a:pt x="247378" y="0"/>
                    <a:pt x="159217" y="0"/>
                  </a:cubicBezTo>
                  <a:close/>
                  <a:moveTo>
                    <a:pt x="232246" y="230272"/>
                  </a:moveTo>
                  <a:cubicBezTo>
                    <a:pt x="229614" y="234877"/>
                    <a:pt x="223035" y="236193"/>
                    <a:pt x="218429" y="233561"/>
                  </a:cubicBezTo>
                  <a:cubicBezTo>
                    <a:pt x="180928" y="210534"/>
                    <a:pt x="134216" y="205271"/>
                    <a:pt x="78292" y="218429"/>
                  </a:cubicBezTo>
                  <a:cubicBezTo>
                    <a:pt x="73029" y="219745"/>
                    <a:pt x="67766" y="216456"/>
                    <a:pt x="66450" y="211192"/>
                  </a:cubicBezTo>
                  <a:cubicBezTo>
                    <a:pt x="65134" y="205929"/>
                    <a:pt x="68424" y="200666"/>
                    <a:pt x="73687" y="199350"/>
                  </a:cubicBezTo>
                  <a:cubicBezTo>
                    <a:pt x="134216" y="185533"/>
                    <a:pt x="186849" y="191455"/>
                    <a:pt x="228298" y="217113"/>
                  </a:cubicBezTo>
                  <a:cubicBezTo>
                    <a:pt x="233562" y="219087"/>
                    <a:pt x="234877" y="225009"/>
                    <a:pt x="232246" y="230272"/>
                  </a:cubicBezTo>
                  <a:cubicBezTo>
                    <a:pt x="232246" y="230272"/>
                    <a:pt x="232246" y="230272"/>
                    <a:pt x="232246" y="230272"/>
                  </a:cubicBezTo>
                  <a:lnTo>
                    <a:pt x="232246" y="230272"/>
                  </a:lnTo>
                  <a:close/>
                  <a:moveTo>
                    <a:pt x="251983" y="186849"/>
                  </a:moveTo>
                  <a:cubicBezTo>
                    <a:pt x="248694" y="192771"/>
                    <a:pt x="240799" y="194744"/>
                    <a:pt x="234877" y="190797"/>
                  </a:cubicBezTo>
                  <a:cubicBezTo>
                    <a:pt x="192113" y="164480"/>
                    <a:pt x="126979" y="156585"/>
                    <a:pt x="76319" y="172375"/>
                  </a:cubicBezTo>
                  <a:cubicBezTo>
                    <a:pt x="69740" y="174349"/>
                    <a:pt x="62502" y="170401"/>
                    <a:pt x="61187" y="164480"/>
                  </a:cubicBezTo>
                  <a:cubicBezTo>
                    <a:pt x="59213" y="157901"/>
                    <a:pt x="63160" y="150664"/>
                    <a:pt x="69740" y="149348"/>
                  </a:cubicBezTo>
                  <a:cubicBezTo>
                    <a:pt x="127636" y="131584"/>
                    <a:pt x="199350" y="140137"/>
                    <a:pt x="248694" y="170401"/>
                  </a:cubicBezTo>
                  <a:cubicBezTo>
                    <a:pt x="253957" y="173033"/>
                    <a:pt x="255273" y="180928"/>
                    <a:pt x="251983" y="186849"/>
                  </a:cubicBezTo>
                  <a:lnTo>
                    <a:pt x="251983" y="186849"/>
                  </a:lnTo>
                  <a:close/>
                  <a:moveTo>
                    <a:pt x="253299" y="141453"/>
                  </a:moveTo>
                  <a:cubicBezTo>
                    <a:pt x="201981" y="111188"/>
                    <a:pt x="117110" y="107899"/>
                    <a:pt x="67766" y="123031"/>
                  </a:cubicBezTo>
                  <a:cubicBezTo>
                    <a:pt x="59871" y="125663"/>
                    <a:pt x="51318" y="121057"/>
                    <a:pt x="49344" y="113162"/>
                  </a:cubicBezTo>
                  <a:cubicBezTo>
                    <a:pt x="46712" y="105267"/>
                    <a:pt x="51318" y="96714"/>
                    <a:pt x="59213" y="94740"/>
                  </a:cubicBezTo>
                  <a:cubicBezTo>
                    <a:pt x="115794" y="77635"/>
                    <a:pt x="209219" y="80924"/>
                    <a:pt x="268431" y="115794"/>
                  </a:cubicBezTo>
                  <a:cubicBezTo>
                    <a:pt x="275668" y="119741"/>
                    <a:pt x="277642" y="128952"/>
                    <a:pt x="273695" y="136189"/>
                  </a:cubicBezTo>
                  <a:cubicBezTo>
                    <a:pt x="269747" y="143427"/>
                    <a:pt x="260536" y="145400"/>
                    <a:pt x="253299" y="141453"/>
                  </a:cubicBezTo>
                  <a:lnTo>
                    <a:pt x="253299" y="141453"/>
                  </a:lnTo>
                  <a:close/>
                </a:path>
              </a:pathLst>
            </a:custGeom>
            <a:solidFill>
              <a:schemeClr val="accent1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ADD322B-5186-E8B1-C789-28B8826DE663}"/>
                </a:ext>
              </a:extLst>
            </p:cNvPr>
            <p:cNvSpPr/>
            <p:nvPr/>
          </p:nvSpPr>
          <p:spPr>
            <a:xfrm>
              <a:off x="1035279" y="3714537"/>
              <a:ext cx="238167" cy="237509"/>
            </a:xfrm>
            <a:custGeom>
              <a:avLst/>
              <a:gdLst>
                <a:gd name="connsiteX0" fmla="*/ 226324 w 238167"/>
                <a:gd name="connsiteY0" fmla="*/ 237509 h 237509"/>
                <a:gd name="connsiteX1" fmla="*/ 149348 w 238167"/>
                <a:gd name="connsiteY1" fmla="*/ 237509 h 237509"/>
                <a:gd name="connsiteX2" fmla="*/ 139479 w 238167"/>
                <a:gd name="connsiteY2" fmla="*/ 227640 h 237509"/>
                <a:gd name="connsiteX3" fmla="*/ 139479 w 238167"/>
                <a:gd name="connsiteY3" fmla="*/ 179612 h 237509"/>
                <a:gd name="connsiteX4" fmla="*/ 117768 w 238167"/>
                <a:gd name="connsiteY4" fmla="*/ 157901 h 237509"/>
                <a:gd name="connsiteX5" fmla="*/ 96056 w 238167"/>
                <a:gd name="connsiteY5" fmla="*/ 179612 h 237509"/>
                <a:gd name="connsiteX6" fmla="*/ 96056 w 238167"/>
                <a:gd name="connsiteY6" fmla="*/ 227640 h 237509"/>
                <a:gd name="connsiteX7" fmla="*/ 86188 w 238167"/>
                <a:gd name="connsiteY7" fmla="*/ 237509 h 237509"/>
                <a:gd name="connsiteX8" fmla="*/ 9869 w 238167"/>
                <a:gd name="connsiteY8" fmla="*/ 237509 h 237509"/>
                <a:gd name="connsiteX9" fmla="*/ 0 w 238167"/>
                <a:gd name="connsiteY9" fmla="*/ 227640 h 237509"/>
                <a:gd name="connsiteX10" fmla="*/ 0 w 238167"/>
                <a:gd name="connsiteY10" fmla="*/ 98030 h 237509"/>
                <a:gd name="connsiteX11" fmla="*/ 11843 w 238167"/>
                <a:gd name="connsiteY11" fmla="*/ 75003 h 237509"/>
                <a:gd name="connsiteX12" fmla="*/ 113162 w 238167"/>
                <a:gd name="connsiteY12" fmla="*/ 1974 h 237509"/>
                <a:gd name="connsiteX13" fmla="*/ 125005 w 238167"/>
                <a:gd name="connsiteY13" fmla="*/ 1974 h 237509"/>
                <a:gd name="connsiteX14" fmla="*/ 226324 w 238167"/>
                <a:gd name="connsiteY14" fmla="*/ 75003 h 237509"/>
                <a:gd name="connsiteX15" fmla="*/ 238167 w 238167"/>
                <a:gd name="connsiteY15" fmla="*/ 98030 h 237509"/>
                <a:gd name="connsiteX16" fmla="*/ 238167 w 238167"/>
                <a:gd name="connsiteY16" fmla="*/ 227640 h 237509"/>
                <a:gd name="connsiteX17" fmla="*/ 226324 w 238167"/>
                <a:gd name="connsiteY17" fmla="*/ 237509 h 237509"/>
                <a:gd name="connsiteX18" fmla="*/ 226324 w 238167"/>
                <a:gd name="connsiteY18" fmla="*/ 237509 h 237509"/>
                <a:gd name="connsiteX19" fmla="*/ 159217 w 238167"/>
                <a:gd name="connsiteY19" fmla="*/ 217772 h 237509"/>
                <a:gd name="connsiteX20" fmla="*/ 217114 w 238167"/>
                <a:gd name="connsiteY20" fmla="*/ 217772 h 237509"/>
                <a:gd name="connsiteX21" fmla="*/ 217114 w 238167"/>
                <a:gd name="connsiteY21" fmla="*/ 98030 h 237509"/>
                <a:gd name="connsiteX22" fmla="*/ 213824 w 238167"/>
                <a:gd name="connsiteY22" fmla="*/ 91451 h 237509"/>
                <a:gd name="connsiteX23" fmla="*/ 118426 w 238167"/>
                <a:gd name="connsiteY23" fmla="*/ 22369 h 237509"/>
                <a:gd name="connsiteX24" fmla="*/ 23027 w 238167"/>
                <a:gd name="connsiteY24" fmla="*/ 90793 h 237509"/>
                <a:gd name="connsiteX25" fmla="*/ 19738 w 238167"/>
                <a:gd name="connsiteY25" fmla="*/ 97372 h 237509"/>
                <a:gd name="connsiteX26" fmla="*/ 19738 w 238167"/>
                <a:gd name="connsiteY26" fmla="*/ 217114 h 237509"/>
                <a:gd name="connsiteX27" fmla="*/ 77635 w 238167"/>
                <a:gd name="connsiteY27" fmla="*/ 217114 h 237509"/>
                <a:gd name="connsiteX28" fmla="*/ 77635 w 238167"/>
                <a:gd name="connsiteY28" fmla="*/ 178954 h 237509"/>
                <a:gd name="connsiteX29" fmla="*/ 119083 w 238167"/>
                <a:gd name="connsiteY29" fmla="*/ 137505 h 237509"/>
                <a:gd name="connsiteX30" fmla="*/ 160532 w 238167"/>
                <a:gd name="connsiteY30" fmla="*/ 178954 h 237509"/>
                <a:gd name="connsiteX31" fmla="*/ 160532 w 238167"/>
                <a:gd name="connsiteY31" fmla="*/ 217772 h 2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8167" h="237509">
                  <a:moveTo>
                    <a:pt x="226324" y="237509"/>
                  </a:moveTo>
                  <a:lnTo>
                    <a:pt x="149348" y="237509"/>
                  </a:lnTo>
                  <a:cubicBezTo>
                    <a:pt x="144084" y="237509"/>
                    <a:pt x="139479" y="232904"/>
                    <a:pt x="139479" y="227640"/>
                  </a:cubicBezTo>
                  <a:lnTo>
                    <a:pt x="139479" y="179612"/>
                  </a:lnTo>
                  <a:cubicBezTo>
                    <a:pt x="139479" y="167770"/>
                    <a:pt x="129610" y="157901"/>
                    <a:pt x="117768" y="157901"/>
                  </a:cubicBezTo>
                  <a:cubicBezTo>
                    <a:pt x="105925" y="157901"/>
                    <a:pt x="96056" y="167770"/>
                    <a:pt x="96056" y="179612"/>
                  </a:cubicBezTo>
                  <a:lnTo>
                    <a:pt x="96056" y="227640"/>
                  </a:lnTo>
                  <a:cubicBezTo>
                    <a:pt x="96056" y="232904"/>
                    <a:pt x="91451" y="237509"/>
                    <a:pt x="86188" y="237509"/>
                  </a:cubicBezTo>
                  <a:lnTo>
                    <a:pt x="9869" y="237509"/>
                  </a:lnTo>
                  <a:cubicBezTo>
                    <a:pt x="4605" y="237509"/>
                    <a:pt x="0" y="232904"/>
                    <a:pt x="0" y="227640"/>
                  </a:cubicBezTo>
                  <a:lnTo>
                    <a:pt x="0" y="98030"/>
                  </a:lnTo>
                  <a:cubicBezTo>
                    <a:pt x="0" y="88819"/>
                    <a:pt x="4605" y="80266"/>
                    <a:pt x="11843" y="75003"/>
                  </a:cubicBezTo>
                  <a:lnTo>
                    <a:pt x="113162" y="1974"/>
                  </a:lnTo>
                  <a:cubicBezTo>
                    <a:pt x="116452" y="-658"/>
                    <a:pt x="121057" y="-658"/>
                    <a:pt x="125005" y="1974"/>
                  </a:cubicBezTo>
                  <a:lnTo>
                    <a:pt x="226324" y="75003"/>
                  </a:lnTo>
                  <a:cubicBezTo>
                    <a:pt x="233562" y="80266"/>
                    <a:pt x="238167" y="88819"/>
                    <a:pt x="238167" y="98030"/>
                  </a:cubicBezTo>
                  <a:lnTo>
                    <a:pt x="238167" y="227640"/>
                  </a:lnTo>
                  <a:cubicBezTo>
                    <a:pt x="236193" y="232904"/>
                    <a:pt x="231588" y="237509"/>
                    <a:pt x="226324" y="237509"/>
                  </a:cubicBezTo>
                  <a:lnTo>
                    <a:pt x="226324" y="237509"/>
                  </a:lnTo>
                  <a:close/>
                  <a:moveTo>
                    <a:pt x="159217" y="217772"/>
                  </a:moveTo>
                  <a:lnTo>
                    <a:pt x="217114" y="217772"/>
                  </a:lnTo>
                  <a:lnTo>
                    <a:pt x="217114" y="98030"/>
                  </a:lnTo>
                  <a:cubicBezTo>
                    <a:pt x="217114" y="95399"/>
                    <a:pt x="215798" y="92767"/>
                    <a:pt x="213824" y="91451"/>
                  </a:cubicBezTo>
                  <a:lnTo>
                    <a:pt x="118426" y="22369"/>
                  </a:lnTo>
                  <a:lnTo>
                    <a:pt x="23027" y="90793"/>
                  </a:lnTo>
                  <a:cubicBezTo>
                    <a:pt x="21053" y="92109"/>
                    <a:pt x="19738" y="94740"/>
                    <a:pt x="19738" y="97372"/>
                  </a:cubicBezTo>
                  <a:lnTo>
                    <a:pt x="19738" y="217114"/>
                  </a:lnTo>
                  <a:lnTo>
                    <a:pt x="77635" y="217114"/>
                  </a:lnTo>
                  <a:lnTo>
                    <a:pt x="77635" y="178954"/>
                  </a:lnTo>
                  <a:cubicBezTo>
                    <a:pt x="77635" y="155927"/>
                    <a:pt x="96056" y="137505"/>
                    <a:pt x="119083" y="137505"/>
                  </a:cubicBezTo>
                  <a:cubicBezTo>
                    <a:pt x="142111" y="137505"/>
                    <a:pt x="160532" y="155927"/>
                    <a:pt x="160532" y="178954"/>
                  </a:cubicBezTo>
                  <a:lnTo>
                    <a:pt x="160532" y="2177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7EB6507-2F42-660D-EB4B-2898926DD43F}"/>
                </a:ext>
              </a:extLst>
            </p:cNvPr>
            <p:cNvSpPr/>
            <p:nvPr/>
          </p:nvSpPr>
          <p:spPr>
            <a:xfrm>
              <a:off x="1039884" y="4262585"/>
              <a:ext cx="238167" cy="238167"/>
            </a:xfrm>
            <a:custGeom>
              <a:avLst/>
              <a:gdLst>
                <a:gd name="connsiteX0" fmla="*/ 119084 w 238167"/>
                <a:gd name="connsiteY0" fmla="*/ 0 h 238167"/>
                <a:gd name="connsiteX1" fmla="*/ 0 w 238167"/>
                <a:gd name="connsiteY1" fmla="*/ 119083 h 238167"/>
                <a:gd name="connsiteX2" fmla="*/ 119084 w 238167"/>
                <a:gd name="connsiteY2" fmla="*/ 238167 h 238167"/>
                <a:gd name="connsiteX3" fmla="*/ 238167 w 238167"/>
                <a:gd name="connsiteY3" fmla="*/ 119083 h 238167"/>
                <a:gd name="connsiteX4" fmla="*/ 119084 w 238167"/>
                <a:gd name="connsiteY4" fmla="*/ 0 h 238167"/>
                <a:gd name="connsiteX5" fmla="*/ 119084 w 238167"/>
                <a:gd name="connsiteY5" fmla="*/ 220403 h 238167"/>
                <a:gd name="connsiteX6" fmla="*/ 17106 w 238167"/>
                <a:gd name="connsiteY6" fmla="*/ 118426 h 238167"/>
                <a:gd name="connsiteX7" fmla="*/ 119084 w 238167"/>
                <a:gd name="connsiteY7" fmla="*/ 16448 h 238167"/>
                <a:gd name="connsiteX8" fmla="*/ 221061 w 238167"/>
                <a:gd name="connsiteY8" fmla="*/ 118426 h 238167"/>
                <a:gd name="connsiteX9" fmla="*/ 119084 w 238167"/>
                <a:gd name="connsiteY9" fmla="*/ 220403 h 2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67" h="238167">
                  <a:moveTo>
                    <a:pt x="119084" y="0"/>
                  </a:moveTo>
                  <a:cubicBezTo>
                    <a:pt x="53292" y="0"/>
                    <a:pt x="0" y="53291"/>
                    <a:pt x="0" y="119083"/>
                  </a:cubicBezTo>
                  <a:cubicBezTo>
                    <a:pt x="0" y="184875"/>
                    <a:pt x="53292" y="238167"/>
                    <a:pt x="119084" y="238167"/>
                  </a:cubicBezTo>
                  <a:cubicBezTo>
                    <a:pt x="184876" y="238167"/>
                    <a:pt x="238167" y="184875"/>
                    <a:pt x="238167" y="119083"/>
                  </a:cubicBezTo>
                  <a:cubicBezTo>
                    <a:pt x="237509" y="53291"/>
                    <a:pt x="184218" y="0"/>
                    <a:pt x="119084" y="0"/>
                  </a:cubicBezTo>
                  <a:close/>
                  <a:moveTo>
                    <a:pt x="119084" y="220403"/>
                  </a:moveTo>
                  <a:cubicBezTo>
                    <a:pt x="63160" y="220403"/>
                    <a:pt x="17106" y="175007"/>
                    <a:pt x="17106" y="118426"/>
                  </a:cubicBezTo>
                  <a:cubicBezTo>
                    <a:pt x="17106" y="61844"/>
                    <a:pt x="62502" y="16448"/>
                    <a:pt x="119084" y="16448"/>
                  </a:cubicBezTo>
                  <a:cubicBezTo>
                    <a:pt x="175007" y="16448"/>
                    <a:pt x="221061" y="61844"/>
                    <a:pt x="221061" y="118426"/>
                  </a:cubicBezTo>
                  <a:cubicBezTo>
                    <a:pt x="221061" y="175007"/>
                    <a:pt x="175007" y="220403"/>
                    <a:pt x="119084" y="220403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53EFA33-48F4-BA26-374E-316FDE4FBF37}"/>
                </a:ext>
              </a:extLst>
            </p:cNvPr>
            <p:cNvSpPr/>
            <p:nvPr/>
          </p:nvSpPr>
          <p:spPr>
            <a:xfrm>
              <a:off x="1099755" y="4321797"/>
              <a:ext cx="119083" cy="119083"/>
            </a:xfrm>
            <a:custGeom>
              <a:avLst/>
              <a:gdLst>
                <a:gd name="connsiteX0" fmla="*/ 35528 w 119083"/>
                <a:gd name="connsiteY0" fmla="*/ 35527 h 119083"/>
                <a:gd name="connsiteX1" fmla="*/ 0 w 119083"/>
                <a:gd name="connsiteY1" fmla="*/ 119083 h 119083"/>
                <a:gd name="connsiteX2" fmla="*/ 83556 w 119083"/>
                <a:gd name="connsiteY2" fmla="*/ 83556 h 119083"/>
                <a:gd name="connsiteX3" fmla="*/ 119084 w 119083"/>
                <a:gd name="connsiteY3" fmla="*/ 0 h 119083"/>
                <a:gd name="connsiteX4" fmla="*/ 35528 w 119083"/>
                <a:gd name="connsiteY4" fmla="*/ 35527 h 119083"/>
                <a:gd name="connsiteX5" fmla="*/ 59213 w 119083"/>
                <a:gd name="connsiteY5" fmla="*/ 71055 h 119083"/>
                <a:gd name="connsiteX6" fmla="*/ 47370 w 119083"/>
                <a:gd name="connsiteY6" fmla="*/ 59213 h 119083"/>
                <a:gd name="connsiteX7" fmla="*/ 59213 w 119083"/>
                <a:gd name="connsiteY7" fmla="*/ 47370 h 119083"/>
                <a:gd name="connsiteX8" fmla="*/ 71055 w 119083"/>
                <a:gd name="connsiteY8" fmla="*/ 59213 h 119083"/>
                <a:gd name="connsiteX9" fmla="*/ 59213 w 119083"/>
                <a:gd name="connsiteY9" fmla="*/ 71055 h 1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083" h="119083">
                  <a:moveTo>
                    <a:pt x="35528" y="35527"/>
                  </a:moveTo>
                  <a:lnTo>
                    <a:pt x="0" y="119083"/>
                  </a:lnTo>
                  <a:lnTo>
                    <a:pt x="83556" y="83556"/>
                  </a:lnTo>
                  <a:lnTo>
                    <a:pt x="119084" y="0"/>
                  </a:lnTo>
                  <a:lnTo>
                    <a:pt x="35528" y="35527"/>
                  </a:lnTo>
                  <a:close/>
                  <a:moveTo>
                    <a:pt x="59213" y="71055"/>
                  </a:moveTo>
                  <a:cubicBezTo>
                    <a:pt x="52634" y="71055"/>
                    <a:pt x="47370" y="65792"/>
                    <a:pt x="47370" y="59213"/>
                  </a:cubicBezTo>
                  <a:cubicBezTo>
                    <a:pt x="47370" y="52634"/>
                    <a:pt x="52634" y="47370"/>
                    <a:pt x="59213" y="47370"/>
                  </a:cubicBezTo>
                  <a:cubicBezTo>
                    <a:pt x="65792" y="47370"/>
                    <a:pt x="71055" y="52634"/>
                    <a:pt x="71055" y="59213"/>
                  </a:cubicBezTo>
                  <a:cubicBezTo>
                    <a:pt x="71055" y="65792"/>
                    <a:pt x="65792" y="71055"/>
                    <a:pt x="59213" y="71055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E822CFF-1B20-0CFC-926F-8E78534297B9}"/>
                </a:ext>
              </a:extLst>
            </p:cNvPr>
            <p:cNvSpPr/>
            <p:nvPr/>
          </p:nvSpPr>
          <p:spPr>
            <a:xfrm>
              <a:off x="1138572" y="4854054"/>
              <a:ext cx="62810" cy="122023"/>
            </a:xfrm>
            <a:custGeom>
              <a:avLst/>
              <a:gdLst>
                <a:gd name="connsiteX0" fmla="*/ 2632 w 62810"/>
                <a:gd name="connsiteY0" fmla="*/ 84872 h 122023"/>
                <a:gd name="connsiteX1" fmla="*/ 50002 w 62810"/>
                <a:gd name="connsiteY1" fmla="*/ 120400 h 122023"/>
                <a:gd name="connsiteX2" fmla="*/ 61187 w 62810"/>
                <a:gd name="connsiteY2" fmla="*/ 119084 h 122023"/>
                <a:gd name="connsiteX3" fmla="*/ 59871 w 62810"/>
                <a:gd name="connsiteY3" fmla="*/ 107899 h 122023"/>
                <a:gd name="connsiteX4" fmla="*/ 15790 w 62810"/>
                <a:gd name="connsiteY4" fmla="*/ 75003 h 122023"/>
                <a:gd name="connsiteX5" fmla="*/ 15790 w 62810"/>
                <a:gd name="connsiteY5" fmla="*/ 7895 h 122023"/>
                <a:gd name="connsiteX6" fmla="*/ 7895 w 62810"/>
                <a:gd name="connsiteY6" fmla="*/ 0 h 122023"/>
                <a:gd name="connsiteX7" fmla="*/ 0 w 62810"/>
                <a:gd name="connsiteY7" fmla="*/ 7895 h 122023"/>
                <a:gd name="connsiteX8" fmla="*/ 0 w 62810"/>
                <a:gd name="connsiteY8" fmla="*/ 78950 h 122023"/>
                <a:gd name="connsiteX9" fmla="*/ 2632 w 62810"/>
                <a:gd name="connsiteY9" fmla="*/ 84872 h 122023"/>
                <a:gd name="connsiteX10" fmla="*/ 2632 w 62810"/>
                <a:gd name="connsiteY10" fmla="*/ 84872 h 12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10" h="122023">
                  <a:moveTo>
                    <a:pt x="2632" y="84872"/>
                  </a:moveTo>
                  <a:lnTo>
                    <a:pt x="50002" y="120400"/>
                  </a:lnTo>
                  <a:cubicBezTo>
                    <a:pt x="53292" y="123031"/>
                    <a:pt x="58555" y="122373"/>
                    <a:pt x="61187" y="119084"/>
                  </a:cubicBezTo>
                  <a:cubicBezTo>
                    <a:pt x="63818" y="115794"/>
                    <a:pt x="63160" y="110531"/>
                    <a:pt x="59871" y="107899"/>
                  </a:cubicBezTo>
                  <a:lnTo>
                    <a:pt x="15790" y="75003"/>
                  </a:lnTo>
                  <a:lnTo>
                    <a:pt x="15790" y="7895"/>
                  </a:lnTo>
                  <a:cubicBezTo>
                    <a:pt x="15790" y="3290"/>
                    <a:pt x="12500" y="0"/>
                    <a:pt x="7895" y="0"/>
                  </a:cubicBezTo>
                  <a:cubicBezTo>
                    <a:pt x="3290" y="0"/>
                    <a:pt x="0" y="3290"/>
                    <a:pt x="0" y="7895"/>
                  </a:cubicBezTo>
                  <a:lnTo>
                    <a:pt x="0" y="78950"/>
                  </a:lnTo>
                  <a:cubicBezTo>
                    <a:pt x="0" y="81582"/>
                    <a:pt x="658" y="83556"/>
                    <a:pt x="2632" y="84872"/>
                  </a:cubicBezTo>
                  <a:lnTo>
                    <a:pt x="2632" y="84872"/>
                  </a:ln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3754F1-DA66-680A-C6C2-8CC04F4F6350}"/>
                </a:ext>
              </a:extLst>
            </p:cNvPr>
            <p:cNvSpPr/>
            <p:nvPr/>
          </p:nvSpPr>
          <p:spPr>
            <a:xfrm>
              <a:off x="1016115" y="4810632"/>
              <a:ext cx="252067" cy="236211"/>
            </a:xfrm>
            <a:custGeom>
              <a:avLst/>
              <a:gdLst>
                <a:gd name="connsiteX0" fmla="*/ 134300 w 252067"/>
                <a:gd name="connsiteY0" fmla="*/ 0 h 236211"/>
                <a:gd name="connsiteX1" fmla="*/ 17848 w 252067"/>
                <a:gd name="connsiteY1" fmla="*/ 98688 h 236211"/>
                <a:gd name="connsiteX2" fmla="*/ 14558 w 252067"/>
                <a:gd name="connsiteY2" fmla="*/ 94082 h 236211"/>
                <a:gd name="connsiteX3" fmla="*/ 3374 w 252067"/>
                <a:gd name="connsiteY3" fmla="*/ 92109 h 236211"/>
                <a:gd name="connsiteX4" fmla="*/ 1400 w 252067"/>
                <a:gd name="connsiteY4" fmla="*/ 103294 h 236211"/>
                <a:gd name="connsiteX5" fmla="*/ 17190 w 252067"/>
                <a:gd name="connsiteY5" fmla="*/ 126978 h 236211"/>
                <a:gd name="connsiteX6" fmla="*/ 23111 w 252067"/>
                <a:gd name="connsiteY6" fmla="*/ 130268 h 236211"/>
                <a:gd name="connsiteX7" fmla="*/ 23769 w 252067"/>
                <a:gd name="connsiteY7" fmla="*/ 130268 h 236211"/>
                <a:gd name="connsiteX8" fmla="*/ 29033 w 252067"/>
                <a:gd name="connsiteY8" fmla="*/ 127637 h 236211"/>
                <a:gd name="connsiteX9" fmla="*/ 48770 w 252067"/>
                <a:gd name="connsiteY9" fmla="*/ 107899 h 236211"/>
                <a:gd name="connsiteX10" fmla="*/ 48770 w 252067"/>
                <a:gd name="connsiteY10" fmla="*/ 96714 h 236211"/>
                <a:gd name="connsiteX11" fmla="*/ 37586 w 252067"/>
                <a:gd name="connsiteY11" fmla="*/ 96714 h 236211"/>
                <a:gd name="connsiteX12" fmla="*/ 32980 w 252067"/>
                <a:gd name="connsiteY12" fmla="*/ 101320 h 236211"/>
                <a:gd name="connsiteX13" fmla="*/ 150748 w 252067"/>
                <a:gd name="connsiteY13" fmla="*/ 16448 h 236211"/>
                <a:gd name="connsiteX14" fmla="*/ 235619 w 252067"/>
                <a:gd name="connsiteY14" fmla="*/ 134216 h 236211"/>
                <a:gd name="connsiteX15" fmla="*/ 134300 w 252067"/>
                <a:gd name="connsiteY15" fmla="*/ 220403 h 236211"/>
                <a:gd name="connsiteX16" fmla="*/ 54034 w 252067"/>
                <a:gd name="connsiteY16" fmla="*/ 180270 h 236211"/>
                <a:gd name="connsiteX17" fmla="*/ 42849 w 252067"/>
                <a:gd name="connsiteY17" fmla="*/ 178296 h 236211"/>
                <a:gd name="connsiteX18" fmla="*/ 40875 w 252067"/>
                <a:gd name="connsiteY18" fmla="*/ 189481 h 236211"/>
                <a:gd name="connsiteX19" fmla="*/ 133642 w 252067"/>
                <a:gd name="connsiteY19" fmla="*/ 236193 h 236211"/>
                <a:gd name="connsiteX20" fmla="*/ 252067 w 252067"/>
                <a:gd name="connsiteY20" fmla="*/ 117768 h 236211"/>
                <a:gd name="connsiteX21" fmla="*/ 134300 w 252067"/>
                <a:gd name="connsiteY21" fmla="*/ 0 h 236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2067" h="236211">
                  <a:moveTo>
                    <a:pt x="134300" y="0"/>
                  </a:moveTo>
                  <a:cubicBezTo>
                    <a:pt x="76403" y="0"/>
                    <a:pt x="27717" y="41449"/>
                    <a:pt x="17848" y="98688"/>
                  </a:cubicBezTo>
                  <a:lnTo>
                    <a:pt x="14558" y="94082"/>
                  </a:lnTo>
                  <a:cubicBezTo>
                    <a:pt x="11927" y="90793"/>
                    <a:pt x="7321" y="89477"/>
                    <a:pt x="3374" y="92109"/>
                  </a:cubicBezTo>
                  <a:cubicBezTo>
                    <a:pt x="84" y="94741"/>
                    <a:pt x="-1232" y="99346"/>
                    <a:pt x="1400" y="103294"/>
                  </a:cubicBezTo>
                  <a:lnTo>
                    <a:pt x="17190" y="126978"/>
                  </a:lnTo>
                  <a:cubicBezTo>
                    <a:pt x="18506" y="128952"/>
                    <a:pt x="20480" y="130268"/>
                    <a:pt x="23111" y="130268"/>
                  </a:cubicBezTo>
                  <a:lnTo>
                    <a:pt x="23769" y="130268"/>
                  </a:lnTo>
                  <a:cubicBezTo>
                    <a:pt x="25743" y="130268"/>
                    <a:pt x="27717" y="129610"/>
                    <a:pt x="29033" y="127637"/>
                  </a:cubicBezTo>
                  <a:lnTo>
                    <a:pt x="48770" y="107899"/>
                  </a:lnTo>
                  <a:cubicBezTo>
                    <a:pt x="52060" y="104609"/>
                    <a:pt x="52060" y="100004"/>
                    <a:pt x="48770" y="96714"/>
                  </a:cubicBezTo>
                  <a:cubicBezTo>
                    <a:pt x="45481" y="93425"/>
                    <a:pt x="40875" y="93425"/>
                    <a:pt x="37586" y="96714"/>
                  </a:cubicBezTo>
                  <a:lnTo>
                    <a:pt x="32980" y="101320"/>
                  </a:lnTo>
                  <a:cubicBezTo>
                    <a:pt x="42191" y="45397"/>
                    <a:pt x="94825" y="7895"/>
                    <a:pt x="150748" y="16448"/>
                  </a:cubicBezTo>
                  <a:cubicBezTo>
                    <a:pt x="206671" y="25659"/>
                    <a:pt x="244172" y="78293"/>
                    <a:pt x="235619" y="134216"/>
                  </a:cubicBezTo>
                  <a:cubicBezTo>
                    <a:pt x="227724" y="183560"/>
                    <a:pt x="184960" y="220403"/>
                    <a:pt x="134300" y="220403"/>
                  </a:cubicBezTo>
                  <a:cubicBezTo>
                    <a:pt x="102720" y="221061"/>
                    <a:pt x="72455" y="205929"/>
                    <a:pt x="54034" y="180270"/>
                  </a:cubicBezTo>
                  <a:cubicBezTo>
                    <a:pt x="51402" y="176981"/>
                    <a:pt x="46796" y="175665"/>
                    <a:pt x="42849" y="178296"/>
                  </a:cubicBezTo>
                  <a:cubicBezTo>
                    <a:pt x="39559" y="180928"/>
                    <a:pt x="38243" y="185534"/>
                    <a:pt x="40875" y="189481"/>
                  </a:cubicBezTo>
                  <a:cubicBezTo>
                    <a:pt x="62587" y="219087"/>
                    <a:pt x="97456" y="236851"/>
                    <a:pt x="133642" y="236193"/>
                  </a:cubicBezTo>
                  <a:cubicBezTo>
                    <a:pt x="198776" y="236193"/>
                    <a:pt x="252067" y="183560"/>
                    <a:pt x="252067" y="117768"/>
                  </a:cubicBezTo>
                  <a:cubicBezTo>
                    <a:pt x="252067" y="51976"/>
                    <a:pt x="199434" y="0"/>
                    <a:pt x="134300" y="0"/>
                  </a:cubicBezTo>
                  <a:close/>
                </a:path>
              </a:pathLst>
            </a:custGeom>
            <a:solidFill>
              <a:srgbClr val="B3B3B3"/>
            </a:solidFill>
            <a:ln w="6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9A70FE-F845-CA8A-48DD-5003392F8A07}"/>
                </a:ext>
              </a:extLst>
            </p:cNvPr>
            <p:cNvSpPr/>
            <p:nvPr/>
          </p:nvSpPr>
          <p:spPr>
            <a:xfrm>
              <a:off x="954355" y="2365801"/>
              <a:ext cx="437516" cy="6579"/>
            </a:xfrm>
            <a:custGeom>
              <a:avLst/>
              <a:gdLst>
                <a:gd name="connsiteX0" fmla="*/ 0 w 437516"/>
                <a:gd name="connsiteY0" fmla="*/ 0 h 6579"/>
                <a:gd name="connsiteX1" fmla="*/ 437517 w 437516"/>
                <a:gd name="connsiteY1" fmla="*/ 0 h 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516" h="6579">
                  <a:moveTo>
                    <a:pt x="0" y="0"/>
                  </a:moveTo>
                  <a:lnTo>
                    <a:pt x="437517" y="0"/>
                  </a:lnTo>
                </a:path>
              </a:pathLst>
            </a:custGeom>
            <a:ln w="3289" cap="flat">
              <a:solidFill>
                <a:srgbClr val="B3B3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D2F45F-C2B9-E103-9D07-92472A627C04}"/>
              </a:ext>
            </a:extLst>
          </p:cNvPr>
          <p:cNvSpPr txBox="1"/>
          <p:nvPr/>
        </p:nvSpPr>
        <p:spPr>
          <a:xfrm>
            <a:off x="4512143" y="2875002"/>
            <a:ext cx="38234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  <a:latin typeface="+mj-lt"/>
              </a:rPr>
              <a:t>Thanks !</a:t>
            </a:r>
            <a:endParaRPr lang="en-IN" sz="6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627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611396" y="558511"/>
            <a:ext cx="29692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ATTRIBUTION</a:t>
            </a:r>
            <a:endParaRPr sz="3200" b="0" i="0" u="none" strike="noStrike" cap="none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4160117" y="2701898"/>
            <a:ext cx="3871800" cy="1407035"/>
            <a:chOff x="4160117" y="2752698"/>
            <a:chExt cx="3871800" cy="1407035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4160117" y="3605633"/>
              <a:ext cx="387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This presentation template was created by </a:t>
              </a:r>
              <a:r>
                <a:rPr lang="en-IN" sz="1200" b="0" i="0" u="sng" strike="noStrike" cap="none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</a:t>
              </a:r>
              <a:r>
                <a:rPr lang="en-IN" sz="1200" u="sng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</a:t>
              </a:r>
              <a:r>
                <a:rPr lang="en-IN" sz="1200" b="0" i="0" u="sng" strike="noStrike" cap="none">
                  <a:solidFill>
                    <a:srgbClr val="FFB115"/>
                  </a:solidFill>
                  <a:latin typeface="Inter"/>
                  <a:ea typeface="Inter"/>
                  <a:cs typeface="Inter"/>
                  <a:sym typeface="Inte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it</a:t>
              </a:r>
              <a:endParaRPr sz="1200" b="0" i="0" u="none" strike="noStrike" cap="none">
                <a:solidFill>
                  <a:srgbClr val="FFB115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b="0" i="0" u="none" strike="noStrike" cap="none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Please keep this slide for attribution.</a:t>
              </a:r>
              <a:endParaRPr/>
            </a:p>
          </p:txBody>
        </p:sp>
        <p:pic>
          <p:nvPicPr>
            <p:cNvPr id="87" name="Google Shape;87;p1" descr="A picture containing text, clipart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74252" y="2752698"/>
              <a:ext cx="1843496" cy="6959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BD75F"/>
      </a:accent1>
      <a:accent2>
        <a:srgbClr val="B3B3B3"/>
      </a:accent2>
      <a:accent3>
        <a:srgbClr val="0F0F0F"/>
      </a:accent3>
      <a:accent4>
        <a:srgbClr val="090909"/>
      </a:accent4>
      <a:accent5>
        <a:srgbClr val="151515"/>
      </a:accent5>
      <a:accent6>
        <a:srgbClr val="213220"/>
      </a:accent6>
      <a:hlink>
        <a:srgbClr val="467886"/>
      </a:hlink>
      <a:folHlink>
        <a:srgbClr val="96607D"/>
      </a:folHlink>
    </a:clrScheme>
    <a:fontScheme name="Custom 36">
      <a:majorFont>
        <a:latin typeface="Poppins Semi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292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Inter</vt:lpstr>
      <vt:lpstr>Inter Medium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 Babu</dc:creator>
  <cp:lastModifiedBy>Karthika Manoj</cp:lastModifiedBy>
  <cp:revision>3</cp:revision>
  <dcterms:created xsi:type="dcterms:W3CDTF">2024-10-23T12:59:04Z</dcterms:created>
  <dcterms:modified xsi:type="dcterms:W3CDTF">2025-06-18T16:37:19Z</dcterms:modified>
</cp:coreProperties>
</file>