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4" r:id="rId1"/>
  </p:sldMasterIdLst>
  <p:sldIdLst>
    <p:sldId id="256" r:id="rId2"/>
    <p:sldId id="257" r:id="rId3"/>
    <p:sldId id="266" r:id="rId4"/>
    <p:sldId id="262" r:id="rId5"/>
    <p:sldId id="267" r:id="rId6"/>
    <p:sldId id="268" r:id="rId7"/>
    <p:sldId id="269" r:id="rId8"/>
    <p:sldId id="270" r:id="rId9"/>
    <p:sldId id="259" r:id="rId10"/>
    <p:sldId id="260" r:id="rId11"/>
    <p:sldId id="26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ED8E5B-0D98-4FE1-9B26-D1041E3A89F9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36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6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460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357F-39F6-401C-9FF8-3072724998F3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96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A624-F501-46A9-B8CA-4949E24E27C8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1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C4D3C1-679D-44D8-8A9C-D402CE4EF569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0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222" y="5364147"/>
            <a:ext cx="5716988" cy="754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 LEARNING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0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37365" y="2113343"/>
            <a:ext cx="8693598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Disease prediction, personalized treatment.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Fraud detection, algorithmic trading.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segmentation, recommendation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Self-driving cars, drone navigation.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 translation, sentiment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07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24519" y="2276080"/>
            <a:ext cx="6357190" cy="18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Garbage in, garbage out.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 &amp; Underfitting: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Balancing model complexity.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Resources: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for powerful hardware.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&amp; Fairness: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Ensuring ethical AI practices. </a:t>
            </a:r>
          </a:p>
        </p:txBody>
      </p:sp>
    </p:spTree>
    <p:extLst>
      <p:ext uri="{BB962C8B-B14F-4D97-AF65-F5344CB8AC3E}">
        <p14:creationId xmlns:p14="http://schemas.microsoft.com/office/powerpoint/2010/main" val="168472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87270" y="1923467"/>
            <a:ext cx="657513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5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 of deep learning.</a:t>
            </a:r>
          </a:p>
          <a:p>
            <a:pPr marL="822960" lvl="5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 to understand model decisions.</a:t>
            </a:r>
          </a:p>
          <a:p>
            <a:pPr marL="822960" lvl="5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IoT for smarter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0" lvl="5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and its potential impact on 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5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45900" y="1984473"/>
            <a:ext cx="9190401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powerful subset of AI focused on training algorithms to make data-driven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encompasses various types, including supervised, unsupervised, and reinforcement learning,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with distinct methodologies and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 of ML span healthcare, finance, retail, autonomous vehicles, and natural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processing, significantly impacting these fields.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like data quality, overfitting, computational requirements, and ethical consideratios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must be addressed for effective ML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8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6823" y="1479176"/>
            <a:ext cx="9720263" cy="40227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9941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77353" y="2009841"/>
            <a:ext cx="103627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 that uses algorithms to analyze data make intelligent predictions 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on the data without being explicity programmed.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study that gives computers the ability to learn without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eing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explicity programmed – Arthur Samuel,1959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92624"/>
            <a:ext cx="9067158" cy="4022725"/>
          </a:xfrm>
        </p:spPr>
      </p:pic>
    </p:spTree>
    <p:extLst>
      <p:ext uri="{BB962C8B-B14F-4D97-AF65-F5344CB8AC3E}">
        <p14:creationId xmlns:p14="http://schemas.microsoft.com/office/powerpoint/2010/main" val="55717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7" y="1799617"/>
            <a:ext cx="10259958" cy="45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Categories into four: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5025357" y="2020901"/>
            <a:ext cx="2074689" cy="8990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94329" y="4161403"/>
            <a:ext cx="1821116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85647" y="4207258"/>
            <a:ext cx="1667436" cy="8685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 Learning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623638" y="4161403"/>
            <a:ext cx="1715502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Semi-supervised Learning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981737" y="4161403"/>
            <a:ext cx="1659751" cy="7755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 Learning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20363" y="3487693"/>
            <a:ext cx="7092363" cy="2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6062701" y="2919934"/>
            <a:ext cx="1" cy="59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20363" y="3498898"/>
            <a:ext cx="0" cy="662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5019365" y="3510104"/>
            <a:ext cx="5992" cy="697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>
            <a:off x="7481389" y="3498898"/>
            <a:ext cx="0" cy="662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612726" y="3498898"/>
            <a:ext cx="0" cy="662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64" y="2472020"/>
            <a:ext cx="8465999" cy="3762872"/>
          </a:xfrm>
        </p:spPr>
      </p:pic>
      <p:sp>
        <p:nvSpPr>
          <p:cNvPr id="5" name="TextBox 4"/>
          <p:cNvSpPr txBox="1"/>
          <p:nvPr/>
        </p:nvSpPr>
        <p:spPr>
          <a:xfrm>
            <a:off x="1828800" y="1825689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network is trained by providing it with input and matching output patterns.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1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53" y="2251357"/>
            <a:ext cx="8455620" cy="3472325"/>
          </a:xfrm>
        </p:spPr>
      </p:pic>
    </p:spTree>
    <p:extLst>
      <p:ext uri="{BB962C8B-B14F-4D97-AF65-F5344CB8AC3E}">
        <p14:creationId xmlns:p14="http://schemas.microsoft.com/office/powerpoint/2010/main" val="233971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Semi-supervised learning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29" y="2201476"/>
            <a:ext cx="8748166" cy="4022725"/>
          </a:xfrm>
        </p:spPr>
      </p:pic>
    </p:spTree>
    <p:extLst>
      <p:ext uri="{BB962C8B-B14F-4D97-AF65-F5344CB8AC3E}">
        <p14:creationId xmlns:p14="http://schemas.microsoft.com/office/powerpoint/2010/main" val="169846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Reinforcement learning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97" y="2411866"/>
            <a:ext cx="6639852" cy="3248478"/>
          </a:xfrm>
        </p:spPr>
      </p:pic>
    </p:spTree>
    <p:extLst>
      <p:ext uri="{BB962C8B-B14F-4D97-AF65-F5344CB8AC3E}">
        <p14:creationId xmlns:p14="http://schemas.microsoft.com/office/powerpoint/2010/main" val="21573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270400" y="37830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53" y="1809345"/>
            <a:ext cx="8864327" cy="43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6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415</TotalTime>
  <Words>303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WHAT IS ML</vt:lpstr>
      <vt:lpstr>workflow</vt:lpstr>
      <vt:lpstr>types</vt:lpstr>
      <vt:lpstr>Supervised learning</vt:lpstr>
      <vt:lpstr>Unsupervised learning</vt:lpstr>
      <vt:lpstr>Semi-supervised learning</vt:lpstr>
      <vt:lpstr>Reinforcement learning</vt:lpstr>
      <vt:lpstr>Algorithm</vt:lpstr>
      <vt:lpstr>ApPlication</vt:lpstr>
      <vt:lpstr>Challenges</vt:lpstr>
      <vt:lpstr>Future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DELL</dc:creator>
  <cp:lastModifiedBy>DELL</cp:lastModifiedBy>
  <cp:revision>37</cp:revision>
  <dcterms:created xsi:type="dcterms:W3CDTF">2024-06-05T09:09:06Z</dcterms:created>
  <dcterms:modified xsi:type="dcterms:W3CDTF">2024-06-06T13:45:18Z</dcterms:modified>
</cp:coreProperties>
</file>