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6/15/2024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6/15/2024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6/15/2024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6/15/2024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6/15/2024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6/15/2024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6/15/2024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6/15/2024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6/15/2024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6/15/2024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6/15/2024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6/15/2024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SPAM MESSAGES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66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57489"/>
            <a:ext cx="10058400" cy="4023360"/>
          </a:xfrm>
        </p:spPr>
        <p:txBody>
          <a:bodyPr/>
          <a:lstStyle/>
          <a:p>
            <a:r>
              <a:rPr lang="en-US" dirty="0"/>
              <a:t>  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goal of this project is to classify SMS messages as either spam or ham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machine learning algorithms. By comparing the performance of these models, we aim to identify the most effective approach for this classification task.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623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73255"/>
            <a:ext cx="10058400" cy="1450757"/>
          </a:xfrm>
        </p:spPr>
        <p:txBody>
          <a:bodyPr/>
          <a:lstStyle/>
          <a:p>
            <a:r>
              <a:rPr lang="en-US" dirty="0" smtClean="0"/>
              <a:t>Dataset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49995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SMS Spam Collection Dataset, sourced from the UCI Machine Learning Repository, is a well-known benchmark dataset for spam detection tasks.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dataset consists of 5,572 SMS messages, each labeled as either ham or spam.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35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2271562"/>
            <a:ext cx="10164278" cy="3597532"/>
          </a:xfrm>
        </p:spPr>
        <p:txBody>
          <a:bodyPr/>
          <a:lstStyle/>
          <a:p>
            <a:pPr algn="just"/>
            <a:r>
              <a:rPr lang="en-US" dirty="0"/>
              <a:t>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unsolicited, often irrelevant or inappropriate messages sent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over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internet, typically to a large number of users, for the purposes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phishing, spreading malware, or other malicious activities</a:t>
            </a:r>
            <a:r>
              <a:rPr lang="en-US" dirty="0" smtClean="0"/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Unsolicited commercial emails, promotional messages, phishing attempts, and fraudulent schemes.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793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38238"/>
            <a:ext cx="10058400" cy="4023360"/>
          </a:xfrm>
        </p:spPr>
        <p:txBody>
          <a:bodyPr/>
          <a:lstStyle/>
          <a:p>
            <a:pPr algn="just"/>
            <a:r>
              <a:rPr lang="en-US" dirty="0"/>
              <a:t>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 refers to legitimate, non-spam messages that are desired and expected by the recipient. These messages are genuine and typically come from trusted sources.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Personal emails from friends and family, legitimate business correspondence, important notifications, and transactional messages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26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20278" y="2208792"/>
            <a:ext cx="1089836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Cleaning and preprocessing the text data, including tokenization,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removing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stop words, and vectorization using TF-IDF.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Applying various machine learning algorithms, including Logistic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Regression, Naive Bayes, Support Vector Machine (SVM), Random Forest, and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metrics such as accuracy, precision, recall, F1-score, and  the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like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matrices, ROC curves, and precision-recall curves to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model performance. </a:t>
            </a:r>
          </a:p>
        </p:txBody>
      </p:sp>
    </p:spTree>
    <p:extLst>
      <p:ext uri="{BB962C8B-B14F-4D97-AF65-F5344CB8AC3E}">
        <p14:creationId xmlns:p14="http://schemas.microsoft.com/office/powerpoint/2010/main" val="310536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Models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55507" y="2179916"/>
            <a:ext cx="1000017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linear model used for binary classification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Naive Bayes: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probabilistic classifier based on Bayes' theorem.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powerful classifier that finds the optimal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hyperplane to separate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 ensemble method that uses multiple decision trees 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 ensemble technique that builds models sequentially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reduce errors. </a:t>
            </a:r>
          </a:p>
        </p:txBody>
      </p:sp>
    </p:spTree>
    <p:extLst>
      <p:ext uri="{BB962C8B-B14F-4D97-AF65-F5344CB8AC3E}">
        <p14:creationId xmlns:p14="http://schemas.microsoft.com/office/powerpoint/2010/main" val="219803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03158" y="2085449"/>
            <a:ext cx="1004473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 Achieved: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Successfully classified SMS messages as spam or ham.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 Evaluated: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Logistic Regression, Naive Bayes, SVM, Random Forest,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Gradient Boosting.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Model: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Gradient Boosting showed the highest accuracy and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Takeaway: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Effective preprocessing and model selection are crucial 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optimal spam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Further optimization and exploration of advanced techniques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424926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</TotalTime>
  <Words>434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Retrospect</vt:lpstr>
      <vt:lpstr>SPAM MESSAGES</vt:lpstr>
      <vt:lpstr>Objective</vt:lpstr>
      <vt:lpstr>Dataset </vt:lpstr>
      <vt:lpstr>SPAM</vt:lpstr>
      <vt:lpstr>HAM</vt:lpstr>
      <vt:lpstr>METHODOLOGY</vt:lpstr>
      <vt:lpstr>ML Models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MESSAGES</dc:title>
  <dc:creator>DELL</dc:creator>
  <cp:lastModifiedBy>DELL</cp:lastModifiedBy>
  <cp:revision>6</cp:revision>
  <dcterms:created xsi:type="dcterms:W3CDTF">2024-06-15T05:36:27Z</dcterms:created>
  <dcterms:modified xsi:type="dcterms:W3CDTF">2024-06-15T06:20:51Z</dcterms:modified>
</cp:coreProperties>
</file>