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7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3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9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3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5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5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4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3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7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550504-93C6-41BB-98D9-861BD330D30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15618" y="1865847"/>
            <a:ext cx="6470071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FRAUD TRANSACTION</a:t>
            </a: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9" y="83748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9024" y="2084270"/>
            <a:ext cx="9700733" cy="280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Definition</a:t>
            </a:r>
            <a:r>
              <a:rPr lang="en-US" sz="2000" dirty="0" smtClean="0"/>
              <a:t>: Fraud detection involves identifying illegal or illegitimate activities in financial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             transactions.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Importance</a:t>
            </a:r>
            <a:r>
              <a:rPr lang="en-US" sz="2000" dirty="0" smtClean="0"/>
              <a:t>: With the rise of online transactions and digital banking, the need for effective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fraud detection has become critical to protect financial institutions and customers from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significant financial losses.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7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357" y="1008403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73824" y="1712059"/>
            <a:ext cx="1028358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contains transaction records labeled as fraudulent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isFraud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or non-fraudulent.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includes various features that describe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transaction, such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transaction amount, type of transaction, and other relevant details.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</a:rPr>
              <a:t>         </a:t>
            </a: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is_fraud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indicates whether the transaction is fraudulent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or not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3969" y="905608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Search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1508" y="2066192"/>
            <a:ext cx="919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Definition</a:t>
            </a:r>
            <a:r>
              <a:rPr lang="en-US" sz="2000" dirty="0" smtClean="0"/>
              <a:t>: Logistic Regression is a statistical method for predicting binary outcomes.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91508" y="2848955"/>
            <a:ext cx="7594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Characteristics</a:t>
            </a:r>
            <a:r>
              <a:rPr lang="en-US" dirty="0"/>
              <a:t>:</a:t>
            </a:r>
          </a:p>
          <a:p>
            <a:r>
              <a:rPr lang="en-US" b="1" dirty="0" smtClean="0"/>
              <a:t>                             </a:t>
            </a:r>
            <a:r>
              <a:rPr lang="en-US" sz="2000" b="1" dirty="0" smtClean="0"/>
              <a:t>Type</a:t>
            </a:r>
            <a:r>
              <a:rPr lang="en-US" sz="2000" dirty="0"/>
              <a:t>: Linear model</a:t>
            </a:r>
          </a:p>
          <a:p>
            <a:r>
              <a:rPr lang="en-US" sz="2000" b="1" dirty="0" smtClean="0"/>
              <a:t>                           Objective</a:t>
            </a:r>
            <a:r>
              <a:rPr lang="en-US" sz="2000" dirty="0"/>
              <a:t>: Predicts the probability of a binary outcome.</a:t>
            </a:r>
          </a:p>
          <a:p>
            <a:r>
              <a:rPr lang="en-US" sz="2000" b="1" dirty="0" smtClean="0"/>
              <a:t>                           Decision </a:t>
            </a:r>
            <a:r>
              <a:rPr lang="en-US" sz="2000" b="1" dirty="0"/>
              <a:t>Boundary</a:t>
            </a:r>
            <a:r>
              <a:rPr lang="en-US" sz="2000" dirty="0"/>
              <a:t>: Linear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68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0008" y="993531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439" y="2048608"/>
            <a:ext cx="884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Random Forest is an ensemble learning method that constructs multiple decision trees and</a:t>
            </a:r>
          </a:p>
          <a:p>
            <a:r>
              <a:rPr lang="en-US" dirty="0" smtClean="0"/>
              <a:t> merges them to obtain a more accurate and stable prediction.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13439" y="3692769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14258" y="3323437"/>
            <a:ext cx="96573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              </a:t>
            </a:r>
            <a:r>
              <a:rPr lang="en-US" sz="2000" b="1" dirty="0" smtClean="0"/>
              <a:t>Type</a:t>
            </a:r>
            <a:r>
              <a:rPr lang="en-US" sz="2000" dirty="0"/>
              <a:t>: Ensemble method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               Objective</a:t>
            </a:r>
            <a:r>
              <a:rPr lang="en-US" sz="2000" dirty="0"/>
              <a:t>: Combines multiple decision trees to improve stability and accuracy.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               Decision </a:t>
            </a:r>
            <a:r>
              <a:rPr lang="en-US" sz="2000" b="1" dirty="0"/>
              <a:t>Boundary</a:t>
            </a:r>
            <a:r>
              <a:rPr lang="en-US" sz="2000" dirty="0"/>
              <a:t>: Non-linear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86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546" y="1828800"/>
            <a:ext cx="874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Support Vector Machine (SVM) is a supervised machine learning algorithm that</a:t>
            </a:r>
          </a:p>
          <a:p>
            <a:r>
              <a:rPr lang="en-US" dirty="0" smtClean="0"/>
              <a:t>       can be used for classification or regression challenges. It is widely used for classification</a:t>
            </a:r>
          </a:p>
          <a:p>
            <a:r>
              <a:rPr lang="en-US" dirty="0" smtClean="0"/>
              <a:t>        problems and works by finding the hyperplane that best divides a dataset into classes.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47546" y="791308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SVM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09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262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Black</vt:lpstr>
      <vt:lpstr>Corbel</vt:lpstr>
      <vt:lpstr>Times New Roman</vt:lpstr>
      <vt:lpstr>Wingdings</vt:lpstr>
      <vt:lpstr>Parallax</vt:lpstr>
      <vt:lpstr>FRAUD TRANSACTION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</dc:title>
  <dc:creator>DELL</dc:creator>
  <cp:lastModifiedBy>DELL</cp:lastModifiedBy>
  <cp:revision>12</cp:revision>
  <dcterms:created xsi:type="dcterms:W3CDTF">2024-06-11T11:26:46Z</dcterms:created>
  <dcterms:modified xsi:type="dcterms:W3CDTF">2024-08-22T05:16:49Z</dcterms:modified>
</cp:coreProperties>
</file>