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5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5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3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78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41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5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6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0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0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8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9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3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3CF85-AA7A-42E8-BF94-DE5464A7F4B3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8CADAC-AE2B-4B68-9FE2-5A6911BCC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2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756" y="802552"/>
            <a:ext cx="8574622" cy="261619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32951" y="2318848"/>
            <a:ext cx="9942786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Ensemble method combining weak classifiers.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Improves weak learners, robust to noisy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Sensitive to noise, performance degrades with complex datasets.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accuracy ~0.81, consistent performance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67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48453" y="2232221"/>
            <a:ext cx="9383531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Gradient boosting handling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performance, reduces preprocessing, handles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Requires careful tuning, computationally intensive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accuracy ~0.81, consistent performance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3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22351" y="2135968"/>
            <a:ext cx="9857057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multiple models for improved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Enhances robustness, reduces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Increased computational complexity, challenging interpretation.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accuracy ~0.80, moderate variability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1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4794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02920" y="2098678"/>
            <a:ext cx="10689080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Gradient Boosting, highest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Strong Performers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AdaBoost and CatBoost, high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Strong baseline.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Poor performance, not suitable for this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Good performance, moderate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accuracy, moderate variability. </a:t>
            </a:r>
          </a:p>
        </p:txBody>
      </p:sp>
    </p:spTree>
    <p:extLst>
      <p:ext uri="{BB962C8B-B14F-4D97-AF65-F5344CB8AC3E}">
        <p14:creationId xmlns:p14="http://schemas.microsoft.com/office/powerpoint/2010/main" val="356790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932" y="323166"/>
            <a:ext cx="10018713" cy="1752599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6310" y="2238124"/>
            <a:ext cx="995088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refers to the loss of customers or subscribers in a business. Commonly observed in subscription-based services, telecommunications, and other sectors. Retaining existing customers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ore cost-effective than acquiring new ones. It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identify churns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business to implement targeted retention strategis. It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to understand customer behavior and improving overall customer satisfication.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323165"/>
            <a:ext cx="393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886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560" y="416292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90702" y="2331832"/>
            <a:ext cx="1020785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 Customer Churn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CustomerID, Gender, SeniorCitizen, Partner, Dependents, Tenure,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PhoneService, MultipleLines, InternetService,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Churn </a:t>
            </a:r>
          </a:p>
        </p:txBody>
      </p:sp>
    </p:spTree>
    <p:extLst>
      <p:ext uri="{BB962C8B-B14F-4D97-AF65-F5344CB8AC3E}">
        <p14:creationId xmlns:p14="http://schemas.microsoft.com/office/powerpoint/2010/main" val="37901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10" y="406668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27072" y="2185668"/>
            <a:ext cx="64107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in “Total Charges”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'Churn' to Binary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Features into Numerical and Categorical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Pipelines for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208804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39291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90701" y="1609807"/>
            <a:ext cx="2743059" cy="41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</a:t>
            </a:r>
          </a:p>
        </p:txBody>
      </p:sp>
    </p:spTree>
    <p:extLst>
      <p:ext uri="{BB962C8B-B14F-4D97-AF65-F5344CB8AC3E}">
        <p14:creationId xmlns:p14="http://schemas.microsoft.com/office/powerpoint/2010/main" val="363465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Statistical method for binary classification.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Simple, interpretable, efficient.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performance with non-linear relationships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accuracy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~0.80,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variability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98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Description</a:t>
            </a:r>
            <a:r>
              <a:rPr lang="en-IN" dirty="0"/>
              <a:t>: Non-parametric model using tree structure.</a:t>
            </a:r>
          </a:p>
          <a:p>
            <a:r>
              <a:rPr lang="en-IN" b="1" dirty="0"/>
              <a:t>Strengths</a:t>
            </a:r>
            <a:r>
              <a:rPr lang="en-IN" dirty="0"/>
              <a:t>: Easy to interpret, handles both numerical and categorical data.</a:t>
            </a:r>
          </a:p>
          <a:p>
            <a:r>
              <a:rPr lang="en-IN" b="1" dirty="0"/>
              <a:t>Weaknesses</a:t>
            </a:r>
            <a:r>
              <a:rPr lang="en-IN" dirty="0"/>
              <a:t>: Prone to overfitting, unstable with small data variations</a:t>
            </a:r>
            <a:r>
              <a:rPr lang="en-IN" dirty="0" smtClean="0"/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accuracy ~0.73, consistent low 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39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068" y="2126343"/>
            <a:ext cx="7864653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Ensemble method using multiple decision trees.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accuracy, robust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Less interpretable, computationally intensive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accuracy ~0.79, higher variability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98197" y="2270722"/>
            <a:ext cx="9009839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Sequential ensemble method correcting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accuracy, effective with complex datasets.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Computationally intensive, sensitive to hyperparameters.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median accuracy ~0.82, low variability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80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456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Churn Prediction </vt:lpstr>
      <vt:lpstr>Overview</vt:lpstr>
      <vt:lpstr>Dataset Overview</vt:lpstr>
      <vt:lpstr>Data Preprocessing</vt:lpstr>
      <vt:lpstr>Algorithm Models</vt:lpstr>
      <vt:lpstr>Logistic Regression</vt:lpstr>
      <vt:lpstr>Decision Tree</vt:lpstr>
      <vt:lpstr>Random Forest</vt:lpstr>
      <vt:lpstr>Gradient Boosting</vt:lpstr>
      <vt:lpstr>Adaboost</vt:lpstr>
      <vt:lpstr>Catboost</vt:lpstr>
      <vt:lpstr>Ensemble Learning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DELL</dc:creator>
  <cp:lastModifiedBy>DELL</cp:lastModifiedBy>
  <cp:revision>11</cp:revision>
  <dcterms:created xsi:type="dcterms:W3CDTF">2024-06-18T07:26:59Z</dcterms:created>
  <dcterms:modified xsi:type="dcterms:W3CDTF">2024-06-18T09:04:42Z</dcterms:modified>
</cp:coreProperties>
</file>