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74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9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4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9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2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7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2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7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181" y="1956021"/>
            <a:ext cx="8689976" cy="171748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TESLA ANALYSIS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04311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average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303388" y="2270949"/>
            <a:ext cx="1061380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monthly average closing price of tesla is calculated by taking the sum of the closing prices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each trading day within a month and dividing it by the number of trading days in that month.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This helps to smooth out daily fluctuations and provides a clearer picture of the stock’s by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over time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cap="none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monthly average closing prices provide a clearer and more comprehensive View of tesla’s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stock performance over time. By smoothing out daily Fluctuations, monthly averages highlight the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broader trends and significant Periods of growth and volatility, aiding investors and analysts in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making informed decisions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8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Yearly average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27242" y="2214694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helps in understanding the broader market movements and the impact of various factors on tesla’s stock price over the years</a:t>
            </a:r>
            <a:r>
              <a:rPr lang="en-US" cap="none" dirty="0" smtClean="0"/>
              <a:t>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yearly average closing prices provide a clear long-term perspective on tesla's stock performance. It highlights significant growth phases, periods of stability, and volatility</a:t>
            </a:r>
            <a:r>
              <a:rPr lang="en-US" dirty="0" smtClean="0"/>
              <a:t>. 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useful for investors and analysts to understand the overall trajectory of tesla’s stock and make informed long-term investment decisions.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4362" y="2214694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Tesla's stock remained relatively low and stable, with prices generally below $100. Starting in late 2019, tesla's stock price surged dramatically due to increased production, improved financials, and greater market acceptance of electric vehicles, rising from under $100 to over $400 by the end of 2020.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period from 2010 to 2022, tesla's stock shows a clear upward trajectory, evolving from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 niche player to a major force in the automotive and clean energy sectors.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9607" y="2671638"/>
            <a:ext cx="3021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0178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5232" y="1802550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Palo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Alto, California, USA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Elon Musk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Automotive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Energy Storage, and Solar Energy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 accelerate the world's transition to sustainable energy."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 price over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14707" y="2382995"/>
            <a:ext cx="10363826" cy="34241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losing prices of tesla stock exhibit a general upward trend over the observed period, indicating sustained growth.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with periods of sharp increases and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declines, reflecting market volatility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1721" y="3602605"/>
            <a:ext cx="972753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overall upward movement of Tesla’s closing prices suggests strong market confidence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and positive investor sentiment towards the company’s future prospects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25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46" y="666750"/>
            <a:ext cx="10364451" cy="951596"/>
          </a:xfrm>
        </p:spPr>
        <p:txBody>
          <a:bodyPr/>
          <a:lstStyle/>
          <a:p>
            <a:r>
              <a:rPr lang="en-US" dirty="0" smtClean="0"/>
              <a:t>Stock closing prices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52982" y="1830681"/>
            <a:ext cx="9995044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frequency of higher prices reflects tesla's rapid price increase starting 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late 2019. The presence of fewer data points at higher price levels also indicates the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volatility and shorter duration that the stock spent at these elevated prices.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000" cap="none" dirty="0" smtClean="0"/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high-price outliers shows that while tesla's stock Price reached new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highs, these instances were not as common, Indicating more recent price spikes due to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dynamics and Company performance</a:t>
            </a:r>
            <a:r>
              <a:rPr lang="en-US" sz="2000" cap="none" dirty="0" smtClean="0"/>
              <a:t>.</a:t>
            </a:r>
            <a:endParaRPr lang="en-US" sz="2000" cap="none" dirty="0" smtClean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8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traded over time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43226" y="2008799"/>
            <a:ext cx="1061239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 volume of Tesla's stock shows variability over time, with some periods experiencing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significantly higher volumes than others.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specific dates or periods with unusually high trading volumes. These spikes often coincide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major events such as earnings reports, product announcements,  or market reactions to news. </a:t>
            </a:r>
          </a:p>
        </p:txBody>
      </p:sp>
    </p:spTree>
    <p:extLst>
      <p:ext uri="{BB962C8B-B14F-4D97-AF65-F5344CB8AC3E}">
        <p14:creationId xmlns:p14="http://schemas.microsoft.com/office/powerpoint/2010/main" val="62881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with moving averages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0852" y="2382995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10-day and 50-day moving averages (mas), which smooth out short-term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fluctuations and highlight longer-term trends.</a:t>
            </a:r>
          </a:p>
          <a:p>
            <a:pPr lvl="1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10-day ma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shows shorter-term trends and can indicate more immediate price movements.</a:t>
            </a:r>
          </a:p>
          <a:p>
            <a:pPr lvl="1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50-day ma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highlights longer-term trends and helps in identifying the overall direction of</a:t>
            </a:r>
          </a:p>
          <a:p>
            <a:pPr marL="457200" lvl="1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market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8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volatility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calculated volatility is a measure of how much tesla stock price fluctuations.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volatility indicates a higher degree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and risk ,while lower  suggests more Stab</a:t>
            </a:r>
            <a:r>
              <a:rPr lang="en-US" cap="none" dirty="0" smtClean="0"/>
              <a:t>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9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returns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percentage change in the stock price from one day to the next.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significant variability in daily returns.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daily returns can help investors understand the risk and reward potential of short-term trading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090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247</TotalTime>
  <Words>665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Tw Cen MT</vt:lpstr>
      <vt:lpstr>Wingdings</vt:lpstr>
      <vt:lpstr>Droplet</vt:lpstr>
      <vt:lpstr>TESLA ANALYSIS</vt:lpstr>
      <vt:lpstr>content</vt:lpstr>
      <vt:lpstr>introduction</vt:lpstr>
      <vt:lpstr>Closing price over time</vt:lpstr>
      <vt:lpstr>Stock closing prices</vt:lpstr>
      <vt:lpstr>Volume traded over time</vt:lpstr>
      <vt:lpstr>Price with moving averages</vt:lpstr>
      <vt:lpstr>Stock volatility</vt:lpstr>
      <vt:lpstr>Daily returns</vt:lpstr>
      <vt:lpstr>Monthly average</vt:lpstr>
      <vt:lpstr>Yearly average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ANALYSIS</dc:title>
  <dc:creator>DELL</dc:creator>
  <cp:lastModifiedBy>DELL</cp:lastModifiedBy>
  <cp:revision>28</cp:revision>
  <dcterms:created xsi:type="dcterms:W3CDTF">2024-06-02T17:26:56Z</dcterms:created>
  <dcterms:modified xsi:type="dcterms:W3CDTF">2024-06-03T11:25:35Z</dcterms:modified>
</cp:coreProperties>
</file>