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9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26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3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7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16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5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3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2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6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42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5625062" cy="1373070"/>
          </a:xfrm>
        </p:spPr>
        <p:txBody>
          <a:bodyPr/>
          <a:lstStyle/>
          <a:p>
            <a:r>
              <a:rPr lang="en-US" dirty="0" smtClean="0"/>
              <a:t>SWIGGY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7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97" y="2474539"/>
            <a:ext cx="1062021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Swiggy is one of India’s leading food delivery platforms, founded in 2014.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bring the best food to the customers' doorstep with a seamless and quick delivery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Rapidly expanded to cover numerous cities across India, partnering with thousands of restaurants.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Besides food delivery, Swiggy has diversified into groceries and other on-demand services. </a:t>
            </a:r>
          </a:p>
        </p:txBody>
      </p:sp>
    </p:spTree>
    <p:extLst>
      <p:ext uri="{BB962C8B-B14F-4D97-AF65-F5344CB8AC3E}">
        <p14:creationId xmlns:p14="http://schemas.microsoft.com/office/powerpoint/2010/main" val="228442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69" y="2448119"/>
            <a:ext cx="6426733" cy="3598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4876" y="2878372"/>
            <a:ext cx="4750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customer satisfaction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restaurants have average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3.0 and 4.5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53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Times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36" y="2663687"/>
            <a:ext cx="7264965" cy="3842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5286" y="3490200"/>
            <a:ext cx="37519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deliveries take between 50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deliver times include traffic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high pay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delivery routes and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preparation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0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 Prices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2" y="2418104"/>
            <a:ext cx="7287163" cy="4020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7484" y="3466768"/>
            <a:ext cx="4306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meals are affordably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catering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broad customer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higher-priced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meals indicates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premium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23008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by 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34" y="2527630"/>
            <a:ext cx="6382631" cy="3598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9298" y="2929245"/>
            <a:ext cx="4378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is a major hub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Swiggy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expanding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partnerships in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other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enhance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presence and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service availability.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Ratings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95" y="2559438"/>
            <a:ext cx="5987052" cy="3598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69927" y="3458818"/>
            <a:ext cx="5259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restaurants dominate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ratings, indicating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increase visibility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ratings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involve targeted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marketing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activities.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3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Average Ratings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13" y="2320897"/>
            <a:ext cx="6282134" cy="3598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6317" y="2830664"/>
            <a:ext cx="45432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top-rated restaurants consistently deliver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high-quality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and excellent customer service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06316" y="3657409"/>
            <a:ext cx="454673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Restaurants with high ratings often have a strong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reputation and a loyal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089818"/>
            <a:ext cx="106502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Most restaurants have good average ratings, typically between 3.0 and 4.5.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Delivery Times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Delivery times are generally reasonable, with most deliveries taking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50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60 minutes.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Meal Prices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Meal prices vary widely, with a significant number of meals priced between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200-400.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Distribution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majority of restaurants are concentrated in specific areas and cities,   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Bangalore having the most listings.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Restaurants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Identified the top 10 restaurants based on average ratings.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Variety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wide variety of food types are offered, catering to diverse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business strategies. </a:t>
            </a:r>
          </a:p>
        </p:txBody>
      </p:sp>
    </p:spTree>
    <p:extLst>
      <p:ext uri="{BB962C8B-B14F-4D97-AF65-F5344CB8AC3E}">
        <p14:creationId xmlns:p14="http://schemas.microsoft.com/office/powerpoint/2010/main" val="37069184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119</TotalTime>
  <Words>370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Berlin</vt:lpstr>
      <vt:lpstr>SWIGGY</vt:lpstr>
      <vt:lpstr>INTRODUCTION</vt:lpstr>
      <vt:lpstr>Average Rating</vt:lpstr>
      <vt:lpstr>Delivery Times</vt:lpstr>
      <vt:lpstr>Meal Prices</vt:lpstr>
      <vt:lpstr>Restaurant by City</vt:lpstr>
      <vt:lpstr>Total Ratings</vt:lpstr>
      <vt:lpstr>Top 10 Average Ratings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</dc:title>
  <dc:creator>DELL</dc:creator>
  <cp:lastModifiedBy>DELL</cp:lastModifiedBy>
  <cp:revision>15</cp:revision>
  <dcterms:created xsi:type="dcterms:W3CDTF">2024-06-04T04:17:34Z</dcterms:created>
  <dcterms:modified xsi:type="dcterms:W3CDTF">2024-06-04T12:28:43Z</dcterms:modified>
</cp:coreProperties>
</file>