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2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2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4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1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3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1C3B-75B2-4CED-ABA1-398D6355F26E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8FC0-74CB-4491-87D9-A10FB9C8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0093" y="1768979"/>
            <a:ext cx="819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Power BI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6116" y="4580546"/>
            <a:ext cx="146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err="1" smtClean="0"/>
              <a:t>A.karthika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02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713" y="428625"/>
            <a:ext cx="4363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Resources data files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8621" y="1469876"/>
            <a:ext cx="624722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1.Data File:dataset &gt; link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data files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3.Connecting to the Data 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Power BI to local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data on the left hand menu bar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Power Bi environment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text/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list and connect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data as it is, load into Power Bi Desktop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0" y="1564929"/>
            <a:ext cx="9878804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7488" y="444381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of Query Editor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9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96" y="1841612"/>
            <a:ext cx="8237772" cy="3943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301" y="598206"/>
            <a:ext cx="6084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Desktop Application Interface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8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747" y="504201"/>
            <a:ext cx="405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Relationships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5" y="1420408"/>
            <a:ext cx="10058400" cy="51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853" y="752031"/>
            <a:ext cx="283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72" y="1607382"/>
            <a:ext cx="9783540" cy="45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125" y="760576"/>
            <a:ext cx="18774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01843" y="1717706"/>
            <a:ext cx="40879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and Speed constraints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Report Publishing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Updates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7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6344" y="2486826"/>
            <a:ext cx="3198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8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327" y="837488"/>
            <a:ext cx="3489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Analyst 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8422" y="2076627"/>
            <a:ext cx="93233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is the process of examining data sets to draw conclusions about the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Information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contain.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the use of specialized systems and software to collect,  process and analyze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large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 of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9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0953" y="760575"/>
            <a:ext cx="5363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Data Analytics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04" y="1427992"/>
            <a:ext cx="571579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405" y="589660"/>
            <a:ext cx="468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Analytics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34798" y="1657884"/>
            <a:ext cx="608460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Analytics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1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940" y="632389"/>
            <a:ext cx="442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 Analytics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236" y="1333145"/>
            <a:ext cx="847742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help uncover valuable insight from the data being analyzed.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two types: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dispersion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 startAt="2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48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404" y="675118"/>
            <a:ext cx="30823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66430" y="1563881"/>
            <a:ext cx="5186035" cy="326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forecast behavior people and markets.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of the models that can be used.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492" y="487110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3342" y="1469877"/>
            <a:ext cx="78312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can be formulated from Descriptive and Predictive Analytics.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Techniques: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Programming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Mixed Integer Programming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Programming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209" y="803305"/>
            <a:ext cx="22166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Advantages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98064" y="1845892"/>
            <a:ext cx="4400757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 and Productivity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Risk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Experience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7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125" y="495656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1276" y="1484444"/>
            <a:ext cx="9772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is a business Intelligence tool developed by Microsoft. It is a Data visualization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Business Intelligence tool which helps to convert data from different data sources into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Interactive dashboards and BI reports.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125" y="353795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Power BI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276" y="4215151"/>
            <a:ext cx="9586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allows you to access the data and create dashboards and reports at one go with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just few clicks. This helps in gaining new customer and managing the existing ones in the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smoothest manner.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9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339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2024-05-23T14:48:23Z</dcterms:created>
  <dcterms:modified xsi:type="dcterms:W3CDTF">2024-05-24T08:00:34Z</dcterms:modified>
</cp:coreProperties>
</file>