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0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9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8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4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2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0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8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723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Image-to-Image Translation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374546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Image-to-Image Translation using Generative Adversarial Networks (GANs) is a technique to transform images from one domain to another while preserving key characteristics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to apply a GAN-based model to perform image-to-image translation, demonstrating its effectiveness in tasks such as style transfer and image enhancement. GANs are powerful tools for generating high-quality synthetic images. They consist of two networks, a generator and a discriminator, that compete against each other to produce realistic images. This technique has wide-ranging applications, including photo enhancement, artistic style transfer, medical image analysis, and more.</a:t>
            </a:r>
          </a:p>
        </p:txBody>
      </p:sp>
    </p:spTree>
    <p:extLst>
      <p:ext uri="{BB962C8B-B14F-4D97-AF65-F5344CB8AC3E}">
        <p14:creationId xmlns:p14="http://schemas.microsoft.com/office/powerpoint/2010/main" val="245606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5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7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4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109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Image-to-Image Translation using GANs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2024-07-11T11:10:35Z</dcterms:created>
  <dcterms:modified xsi:type="dcterms:W3CDTF">2024-07-11T12:29:30Z</dcterms:modified>
</cp:coreProperties>
</file>