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3" r:id="rId4"/>
    <p:sldId id="259" r:id="rId5"/>
    <p:sldId id="260" r:id="rId6"/>
    <p:sldId id="274" r:id="rId7"/>
    <p:sldId id="275" r:id="rId8"/>
    <p:sldId id="273" r:id="rId9"/>
    <p:sldId id="261" r:id="rId10"/>
    <p:sldId id="262" r:id="rId11"/>
    <p:sldId id="264" r:id="rId12"/>
    <p:sldId id="268" r:id="rId13"/>
    <p:sldId id="265" r:id="rId14"/>
    <p:sldId id="269" r:id="rId15"/>
    <p:sldId id="270" r:id="rId16"/>
    <p:sldId id="267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29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0B32-E00C-4F31-AE72-DA16E1B6F1A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B6B6-C379-4738-9B13-FFA0D0E07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87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0B32-E00C-4F31-AE72-DA16E1B6F1A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B6B6-C379-4738-9B13-FFA0D0E07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21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0B32-E00C-4F31-AE72-DA16E1B6F1A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B6B6-C379-4738-9B13-FFA0D0E07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89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0B32-E00C-4F31-AE72-DA16E1B6F1A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B6B6-C379-4738-9B13-FFA0D0E07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92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0B32-E00C-4F31-AE72-DA16E1B6F1A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B6B6-C379-4738-9B13-FFA0D0E07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97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0B32-E00C-4F31-AE72-DA16E1B6F1A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B6B6-C379-4738-9B13-FFA0D0E07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82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0B32-E00C-4F31-AE72-DA16E1B6F1A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B6B6-C379-4738-9B13-FFA0D0E07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56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0B32-E00C-4F31-AE72-DA16E1B6F1A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B6B6-C379-4738-9B13-FFA0D0E07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27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0B32-E00C-4F31-AE72-DA16E1B6F1A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B6B6-C379-4738-9B13-FFA0D0E07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72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0B32-E00C-4F31-AE72-DA16E1B6F1A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B6B6-C379-4738-9B13-FFA0D0E07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879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0B32-E00C-4F31-AE72-DA16E1B6F1A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B6B6-C379-4738-9B13-FFA0D0E07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36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0B32-E00C-4F31-AE72-DA16E1B6F1A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0B6B6-C379-4738-9B13-FFA0D0E07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30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53084" y="1951306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Deep Learning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39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8437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7" y="1581751"/>
            <a:ext cx="10515599" cy="4219665"/>
          </a:xfrm>
        </p:spPr>
      </p:pic>
    </p:spTree>
    <p:extLst>
      <p:ext uri="{BB962C8B-B14F-4D97-AF65-F5344CB8AC3E}">
        <p14:creationId xmlns:p14="http://schemas.microsoft.com/office/powerpoint/2010/main" val="285475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>Recurrent </a:t>
            </a:r>
            <a:r>
              <a:rPr lang="en-IN" b="1" dirty="0"/>
              <a:t>Neural Network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841" y="203926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(RNNs) are a type of artificial neural network architecture designed to handle sequential data. Unlike traditional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 forward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networks, RNNs maintain an internal state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helping them to recognize patterns in sequences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makes them suitable for various tasks,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 NLP,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recognition, and time series prediction.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26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877" y="1904414"/>
            <a:ext cx="8169779" cy="3982006"/>
          </a:xfrm>
        </p:spPr>
      </p:pic>
    </p:spTree>
    <p:extLst>
      <p:ext uri="{BB962C8B-B14F-4D97-AF65-F5344CB8AC3E}">
        <p14:creationId xmlns:p14="http://schemas.microsoft.com/office/powerpoint/2010/main" val="43987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Short-Term Memory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an improved version of recurrent neural network designed by Hochreiter &amp; Schmidhuber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RNN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has a single hidden state that is passed through time, which can make it difficult for the network to learn long-term dependencies.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address this problem by introducing a memory cell, which is a container that can hold information for an extended period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architectures are capable of learning long-term dependencies in sequential data, which makes them well-suited for tasks such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translation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forecasting.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46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25" y="1825625"/>
            <a:ext cx="10270156" cy="4351338"/>
          </a:xfrm>
        </p:spPr>
      </p:pic>
    </p:spTree>
    <p:extLst>
      <p:ext uri="{BB962C8B-B14F-4D97-AF65-F5344CB8AC3E}">
        <p14:creationId xmlns:p14="http://schemas.microsoft.com/office/powerpoint/2010/main" val="1134519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6208" y="1617793"/>
            <a:ext cx="3990195" cy="3072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Autonomous Vehicles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Robotics </a:t>
            </a:r>
          </a:p>
        </p:txBody>
      </p:sp>
    </p:spTree>
    <p:extLst>
      <p:ext uri="{BB962C8B-B14F-4D97-AF65-F5344CB8AC3E}">
        <p14:creationId xmlns:p14="http://schemas.microsoft.com/office/powerpoint/2010/main" val="519820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22" y="500062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07708" y="1683036"/>
            <a:ext cx="2981907" cy="2518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Requirements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Power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</a:t>
            </a:r>
          </a:p>
        </p:txBody>
      </p:sp>
    </p:spTree>
    <p:extLst>
      <p:ext uri="{BB962C8B-B14F-4D97-AF65-F5344CB8AC3E}">
        <p14:creationId xmlns:p14="http://schemas.microsoft.com/office/powerpoint/2010/main" val="3897674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746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196" y="1929917"/>
            <a:ext cx="10515600" cy="4351338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Learning: Neural networks with multiple layers.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Networks: Neurons, weights, biases, activation functions.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&amp;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 propagation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Making predictions and learning from errors.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 Computer vision, NLP, healthcare, autonomous vehicles.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 Data requirements, computational power, interpretability, generalization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58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Deep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40116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is a subset of machine learning involving neural networks with many layers.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automatically learn representations from data by using a hierarchy of multiple layers that progressively extract higher-level features from the raw input.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327" y="1237860"/>
            <a:ext cx="3748878" cy="384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4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 vs DL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77" y="1829291"/>
            <a:ext cx="9808142" cy="4344006"/>
          </a:xfrm>
        </p:spPr>
      </p:pic>
    </p:spTree>
    <p:extLst>
      <p:ext uri="{BB962C8B-B14F-4D97-AF65-F5344CB8AC3E}">
        <p14:creationId xmlns:p14="http://schemas.microsoft.com/office/powerpoint/2010/main" val="263319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it is so popular?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556" y="1857502"/>
            <a:ext cx="4404993" cy="2791500"/>
          </a:xfrm>
        </p:spPr>
      </p:pic>
      <p:sp>
        <p:nvSpPr>
          <p:cNvPr id="3" name="TextBox 2"/>
          <p:cNvSpPr txBox="1"/>
          <p:nvPr/>
        </p:nvSpPr>
        <p:spPr>
          <a:xfrm>
            <a:off x="1694047" y="1857502"/>
            <a:ext cx="3354060" cy="3268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Availability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Power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Algorithmic Advancements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 Ecosystem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Versality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65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 Network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53703" y="2172878"/>
            <a:ext cx="10845148" cy="1421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computational model inspired by the way biological neural networks in the human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brain process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identify patterns, classify data, and make predictions by learning from data. </a:t>
            </a:r>
          </a:p>
        </p:txBody>
      </p:sp>
    </p:spTree>
    <p:extLst>
      <p:ext uri="{BB962C8B-B14F-4D97-AF65-F5344CB8AC3E}">
        <p14:creationId xmlns:p14="http://schemas.microsoft.com/office/powerpoint/2010/main" val="227720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a non-linearity in the network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Decide whether a neuron can contribute to the next layer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Function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value &gt; 0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is “Threshold”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631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3" y="963041"/>
            <a:ext cx="2886075" cy="2316162"/>
          </a:xfrm>
        </p:spPr>
      </p:pic>
      <p:sp>
        <p:nvSpPr>
          <p:cNvPr id="5" name="TextBox 4"/>
          <p:cNvSpPr txBox="1"/>
          <p:nvPr/>
        </p:nvSpPr>
        <p:spPr>
          <a:xfrm>
            <a:off x="1590717" y="3435410"/>
            <a:ext cx="2225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a)Sigmoid Function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806" y="672736"/>
            <a:ext cx="3623567" cy="26064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85219" y="3426865"/>
            <a:ext cx="1881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b)Tanh Function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622" y="4084889"/>
            <a:ext cx="4139770" cy="23887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85974" y="4913832"/>
            <a:ext cx="1992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c)ReLu  Function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968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FeedForward Neural Network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258" y="2210344"/>
            <a:ext cx="7411484" cy="3581900"/>
          </a:xfrm>
        </p:spPr>
      </p:pic>
    </p:spTree>
    <p:extLst>
      <p:ext uri="{BB962C8B-B14F-4D97-AF65-F5344CB8AC3E}">
        <p14:creationId xmlns:p14="http://schemas.microsoft.com/office/powerpoint/2010/main" val="1521924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Convolutional Neural Network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type of deep learning model specifically designed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processing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grid data, such as images. CNNs are particularly effective for tasks involving image recognition, classification, and computer vision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Convolutional layer applies filters to the input image to extract features, the Pooling layer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 samples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to reduce computation, and the fully connected layer makes the final prediction. The network learns the optimal filters through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 propagation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gradient descent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 ;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 v2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91505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388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Introduction to Deep Learning</vt:lpstr>
      <vt:lpstr>What is Deep Learning?</vt:lpstr>
      <vt:lpstr>ML vs DL</vt:lpstr>
      <vt:lpstr>Why it is so popular?</vt:lpstr>
      <vt:lpstr>Neural  Network</vt:lpstr>
      <vt:lpstr>Activation Function</vt:lpstr>
      <vt:lpstr>PowerPoint Presentation</vt:lpstr>
      <vt:lpstr>FeedForward Neural Network</vt:lpstr>
      <vt:lpstr>CNN</vt:lpstr>
      <vt:lpstr>How it works</vt:lpstr>
      <vt:lpstr>  Recurrent Neural Network </vt:lpstr>
      <vt:lpstr>How it works?</vt:lpstr>
      <vt:lpstr>LSTM</vt:lpstr>
      <vt:lpstr>How it works?</vt:lpstr>
      <vt:lpstr>Application</vt:lpstr>
      <vt:lpstr>Challenges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DELL</dc:creator>
  <cp:lastModifiedBy>DELL</cp:lastModifiedBy>
  <cp:revision>33</cp:revision>
  <dcterms:created xsi:type="dcterms:W3CDTF">2024-06-23T07:09:19Z</dcterms:created>
  <dcterms:modified xsi:type="dcterms:W3CDTF">2024-06-24T12:39:05Z</dcterms:modified>
</cp:coreProperties>
</file>