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42BB6-5CEB-4493-AEEE-75715AE2F1E4}" type="datetimeFigureOut">
              <a:rPr lang="en-IN" smtClean="0"/>
              <a:t>07-06-2024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37FA9-ABE6-4FF0-BD0B-AEFAEDA425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1310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42BB6-5CEB-4493-AEEE-75715AE2F1E4}" type="datetimeFigureOut">
              <a:rPr lang="en-IN" smtClean="0"/>
              <a:t>07-06-2024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37FA9-ABE6-4FF0-BD0B-AEFAEDA425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5801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42BB6-5CEB-4493-AEEE-75715AE2F1E4}" type="datetimeFigureOut">
              <a:rPr lang="en-IN" smtClean="0"/>
              <a:t>07-06-2024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37FA9-ABE6-4FF0-BD0B-AEFAEDA425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62161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42BB6-5CEB-4493-AEEE-75715AE2F1E4}" type="datetimeFigureOut">
              <a:rPr lang="en-IN" smtClean="0"/>
              <a:t>07-06-2024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37FA9-ABE6-4FF0-BD0B-AEFAEDA4257C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674538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42BB6-5CEB-4493-AEEE-75715AE2F1E4}" type="datetimeFigureOut">
              <a:rPr lang="en-IN" smtClean="0"/>
              <a:t>07-06-2024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37FA9-ABE6-4FF0-BD0B-AEFAEDA425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53177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42BB6-5CEB-4493-AEEE-75715AE2F1E4}" type="datetimeFigureOut">
              <a:rPr lang="en-IN" smtClean="0"/>
              <a:t>07-06-2024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37FA9-ABE6-4FF0-BD0B-AEFAEDA425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67157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42BB6-5CEB-4493-AEEE-75715AE2F1E4}" type="datetimeFigureOut">
              <a:rPr lang="en-IN" smtClean="0"/>
              <a:t>07-06-2024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37FA9-ABE6-4FF0-BD0B-AEFAEDA425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11120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42BB6-5CEB-4493-AEEE-75715AE2F1E4}" type="datetimeFigureOut">
              <a:rPr lang="en-IN" smtClean="0"/>
              <a:t>07-06-2024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37FA9-ABE6-4FF0-BD0B-AEFAEDA425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61590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42BB6-5CEB-4493-AEEE-75715AE2F1E4}" type="datetimeFigureOut">
              <a:rPr lang="en-IN" smtClean="0"/>
              <a:t>07-06-2024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37FA9-ABE6-4FF0-BD0B-AEFAEDA425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9763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42BB6-5CEB-4493-AEEE-75715AE2F1E4}" type="datetimeFigureOut">
              <a:rPr lang="en-IN" smtClean="0"/>
              <a:t>07-06-2024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37FA9-ABE6-4FF0-BD0B-AEFAEDA425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3111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42BB6-5CEB-4493-AEEE-75715AE2F1E4}" type="datetimeFigureOut">
              <a:rPr lang="en-IN" smtClean="0"/>
              <a:t>07-06-2024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37FA9-ABE6-4FF0-BD0B-AEFAEDA425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142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42BB6-5CEB-4493-AEEE-75715AE2F1E4}" type="datetimeFigureOut">
              <a:rPr lang="en-IN" smtClean="0"/>
              <a:t>07-06-2024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37FA9-ABE6-4FF0-BD0B-AEFAEDA425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0665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42BB6-5CEB-4493-AEEE-75715AE2F1E4}" type="datetimeFigureOut">
              <a:rPr lang="en-IN" smtClean="0"/>
              <a:t>07-06-2024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37FA9-ABE6-4FF0-BD0B-AEFAEDA425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9149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42BB6-5CEB-4493-AEEE-75715AE2F1E4}" type="datetimeFigureOut">
              <a:rPr lang="en-IN" smtClean="0"/>
              <a:t>07-06-2024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37FA9-ABE6-4FF0-BD0B-AEFAEDA425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9637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42BB6-5CEB-4493-AEEE-75715AE2F1E4}" type="datetimeFigureOut">
              <a:rPr lang="en-IN" smtClean="0"/>
              <a:t>07-06-2024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37FA9-ABE6-4FF0-BD0B-AEFAEDA425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6128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42BB6-5CEB-4493-AEEE-75715AE2F1E4}" type="datetimeFigureOut">
              <a:rPr lang="en-IN" smtClean="0"/>
              <a:t>07-06-2024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37FA9-ABE6-4FF0-BD0B-AEFAEDA425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2770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42BB6-5CEB-4493-AEEE-75715AE2F1E4}" type="datetimeFigureOut">
              <a:rPr lang="en-IN" smtClean="0"/>
              <a:t>07-06-2024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37FA9-ABE6-4FF0-BD0B-AEFAEDA425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9143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E742BB6-5CEB-4493-AEEE-75715AE2F1E4}" type="datetimeFigureOut">
              <a:rPr lang="en-IN" smtClean="0"/>
              <a:t>07-06-2024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B37FA9-ABE6-4FF0-BD0B-AEFAEDA425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03455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supervised-unsupervised-learning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16720" y="1965959"/>
            <a:ext cx="8915399" cy="2262781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Algorithm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64167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3312" y="556863"/>
            <a:ext cx="9404723" cy="1400530"/>
          </a:xfrm>
        </p:spPr>
        <p:txBody>
          <a:bodyPr/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Q-Learning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2402" y="1416814"/>
            <a:ext cx="8946541" cy="4195481"/>
          </a:xfrm>
        </p:spPr>
        <p:txBody>
          <a:bodyPr/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Q-learning is a popular model-free reinforcement learning algorithm used in 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applications. It falls under the category of temporal difference learning techniques, in which an agent picks up new information by observing results, interacting with the environment, and getting feedback in the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rewards</a:t>
            </a:r>
            <a:r>
              <a:rPr lang="en-US" dirty="0" smtClean="0"/>
              <a:t>.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Maze Problem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9624" y="3228597"/>
            <a:ext cx="5001371" cy="3115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1582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0593" y="675355"/>
            <a:ext cx="9404723" cy="1400530"/>
          </a:xfrm>
        </p:spPr>
        <p:txBody>
          <a:bodyPr/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onclusion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259619" y="1471610"/>
            <a:ext cx="9459641" cy="4007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Linear regression provides a simple yet powerful method to predict continuous outcomes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based on</a:t>
            </a:r>
            <a:r>
              <a:rPr kumimoji="0" lang="en-US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linear relationships.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Useful in various domains beyond real estate, such as finance, healthcare, and more. </a:t>
            </a:r>
          </a:p>
          <a:p>
            <a:pPr marL="0" indent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main goal of Principal Component Analysis (PCA) is to reduce the dimensionality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dataset while preserving the most important patterns or relationships between the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variables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without any prior knowledge of the target variables. 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Q-Learning helps the robot learn the best path through the maze by try among different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actions and learning from reward and penalties.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3825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3859" y="707031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3859" y="1833812"/>
            <a:ext cx="10515600" cy="4351338"/>
          </a:xfrm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Computer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programs that uses algorithms to analyze data make intelligent predictions based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on the data without being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explicitly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programmed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Algorithms: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algorithm is a set of commands that must be followed for a computer to perform calculations or other problem-solving operations.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0591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Types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7937" y="1628628"/>
            <a:ext cx="8309733" cy="3982006"/>
          </a:xfrm>
        </p:spPr>
      </p:pic>
    </p:spTree>
    <p:extLst>
      <p:ext uri="{BB962C8B-B14F-4D97-AF65-F5344CB8AC3E}">
        <p14:creationId xmlns:p14="http://schemas.microsoft.com/office/powerpoint/2010/main" val="536765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013" y="666714"/>
            <a:ext cx="9404723" cy="1400530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Supervised Learning 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28036" y="1712181"/>
            <a:ext cx="8915400" cy="3777622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used to labeled dataset to train the model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5431" y="2422307"/>
            <a:ext cx="7306695" cy="3905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571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802575"/>
            <a:ext cx="9404723" cy="1400530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Linear Regression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3933" y="1595272"/>
            <a:ext cx="5126234" cy="4351338"/>
          </a:xfrm>
        </p:spPr>
      </p:pic>
      <p:sp>
        <p:nvSpPr>
          <p:cNvPr id="3" name="TextBox 2"/>
          <p:cNvSpPr txBox="1"/>
          <p:nvPr/>
        </p:nvSpPr>
        <p:spPr>
          <a:xfrm>
            <a:off x="439033" y="2143913"/>
            <a:ext cx="5931432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type of </a:t>
            </a:r>
            <a:r>
              <a:rPr lang="en-US" sz="20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supervised machine learning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</a:p>
          <a:p>
            <a:pPr algn="just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computes the linear relationship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between the </a:t>
            </a:r>
          </a:p>
          <a:p>
            <a:pPr algn="just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dependent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 and one or more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independent</a:t>
            </a:r>
          </a:p>
          <a:p>
            <a:pPr algn="just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 by fitting a linear equation to observed data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is used as least square method.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Relationship between house size and price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2472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5076" y="691257"/>
            <a:ext cx="9404723" cy="1400530"/>
          </a:xfrm>
        </p:spPr>
        <p:txBody>
          <a:bodyPr/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Unsupervised Learning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76" y="2027743"/>
            <a:ext cx="10515600" cy="3136068"/>
          </a:xfrm>
        </p:spPr>
      </p:pic>
    </p:spTree>
    <p:extLst>
      <p:ext uri="{BB962C8B-B14F-4D97-AF65-F5344CB8AC3E}">
        <p14:creationId xmlns:p14="http://schemas.microsoft.com/office/powerpoint/2010/main" val="1095890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9721" y="696784"/>
            <a:ext cx="9404723" cy="1400530"/>
          </a:xfrm>
        </p:spPr>
        <p:txBody>
          <a:bodyPr/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K-Means Clustering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7597" y="2699976"/>
            <a:ext cx="7201905" cy="3696216"/>
          </a:xfrm>
        </p:spPr>
      </p:pic>
      <p:sp>
        <p:nvSpPr>
          <p:cNvPr id="5" name="TextBox 4"/>
          <p:cNvSpPr txBox="1"/>
          <p:nvPr/>
        </p:nvSpPr>
        <p:spPr>
          <a:xfrm>
            <a:off x="929265" y="1595396"/>
            <a:ext cx="103334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an iterative algorithm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divides the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unlabeled dataset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into k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 clusters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such a way </a:t>
            </a:r>
          </a:p>
          <a:p>
            <a:pPr algn="just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dataset belongs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only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group that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similar properties</a:t>
            </a:r>
            <a:r>
              <a:rPr lang="en-US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27748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3312" y="763706"/>
            <a:ext cx="9404723" cy="1400530"/>
          </a:xfrm>
        </p:spPr>
        <p:txBody>
          <a:bodyPr/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PCA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7267" y="1718963"/>
            <a:ext cx="8946541" cy="4195481"/>
          </a:xfrm>
        </p:spPr>
        <p:txBody>
          <a:bodyPr/>
          <a:lstStyle/>
          <a:p>
            <a:pPr fontAlgn="base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Principal Component Analysis (PCA) is an </a:t>
            </a:r>
            <a:r>
              <a:rPr lang="en-US" sz="2000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unsupervised learning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algorithm technique used to examine the interrelations among a set of variables. It is also known as a general factor analysis where regression determines a line of best fit. </a:t>
            </a:r>
          </a:p>
          <a:p>
            <a:pPr fontAlgn="base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main goal of Principal Component Analysis (PCA) is to reduce the dimensionality of a dataset while preserving the most important patterns or relationships between the variables without any prior knowledge of the target variables. </a:t>
            </a:r>
          </a:p>
          <a:p>
            <a:pPr marL="0" indent="0">
              <a:lnSpc>
                <a:spcPct val="150000"/>
              </a:lnSpc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297554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8991" y="715111"/>
            <a:ext cx="9404723" cy="1400530"/>
          </a:xfrm>
        </p:spPr>
        <p:txBody>
          <a:bodyPr/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Reinforcement Learning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2162" y="1915879"/>
            <a:ext cx="6639852" cy="3248478"/>
          </a:xfrm>
        </p:spPr>
      </p:pic>
    </p:spTree>
    <p:extLst>
      <p:ext uri="{BB962C8B-B14F-4D97-AF65-F5344CB8AC3E}">
        <p14:creationId xmlns:p14="http://schemas.microsoft.com/office/powerpoint/2010/main" val="19622302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135</TotalTime>
  <Words>184</Words>
  <Application>Microsoft Office PowerPoint</Application>
  <PresentationFormat>Widescreen</PresentationFormat>
  <Paragraphs>41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Century Gothic</vt:lpstr>
      <vt:lpstr>Times New Roman</vt:lpstr>
      <vt:lpstr>Wingdings 3</vt:lpstr>
      <vt:lpstr>Ion</vt:lpstr>
      <vt:lpstr>Machine Learning Algorithm</vt:lpstr>
      <vt:lpstr>Machine learning</vt:lpstr>
      <vt:lpstr>Types</vt:lpstr>
      <vt:lpstr>Supervised Learning </vt:lpstr>
      <vt:lpstr>Linear Regression</vt:lpstr>
      <vt:lpstr>Unsupervised Learning</vt:lpstr>
      <vt:lpstr>K-Means Clustering</vt:lpstr>
      <vt:lpstr>PCA</vt:lpstr>
      <vt:lpstr>Reinforcement Learning</vt:lpstr>
      <vt:lpstr>Q-Learning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Algorithm</dc:title>
  <dc:creator>DELL</dc:creator>
  <cp:lastModifiedBy>DELL</cp:lastModifiedBy>
  <cp:revision>20</cp:revision>
  <dcterms:created xsi:type="dcterms:W3CDTF">2024-06-07T04:44:13Z</dcterms:created>
  <dcterms:modified xsi:type="dcterms:W3CDTF">2024-06-07T12:26:53Z</dcterms:modified>
</cp:coreProperties>
</file>