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9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7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7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5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2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7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8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97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Using GRU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6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693" y="1858711"/>
            <a:ext cx="9720073" cy="4023360"/>
          </a:xfrm>
        </p:spPr>
        <p:txBody>
          <a:bodyPr/>
          <a:lstStyle/>
          <a:p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the process of determining the emotional tone behind a series of words, used to gain an understanding of the attitudes, opinions, and emotions expressed within an online mention.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139" y="2003989"/>
            <a:ext cx="9720073" cy="4023360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GRU model is a type of recurrent neural network (RNN) that is used for analyzing sequential data. It uses gates to control the flow of information and is effective in capturing dependencies in sequences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8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61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</TotalTime>
  <Words>84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Tw Cen MT</vt:lpstr>
      <vt:lpstr>Tw Cen MT Condensed</vt:lpstr>
      <vt:lpstr>Wingdings 3</vt:lpstr>
      <vt:lpstr>Integral</vt:lpstr>
      <vt:lpstr>Sentiment Analysis Using GRU</vt:lpstr>
      <vt:lpstr>Introduction</vt:lpstr>
      <vt:lpstr>GRU Model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GRU</dc:title>
  <dc:creator>DELL</dc:creator>
  <cp:lastModifiedBy>DELL</cp:lastModifiedBy>
  <cp:revision>3</cp:revision>
  <dcterms:created xsi:type="dcterms:W3CDTF">2024-07-10T08:37:16Z</dcterms:created>
  <dcterms:modified xsi:type="dcterms:W3CDTF">2024-07-10T09:30:18Z</dcterms:modified>
</cp:coreProperties>
</file>