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5" r:id="rId2"/>
    <p:sldId id="266" r:id="rId3"/>
    <p:sldId id="267" r:id="rId4"/>
    <p:sldId id="269" r:id="rId5"/>
    <p:sldId id="272"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9" d="100"/>
          <a:sy n="89" d="100"/>
        </p:scale>
        <p:origin x="293"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6/22/2024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6/22/2024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6/22/2024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6/22/2024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6/22/2024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6/22/2024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6/22/2024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6/22/2024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6/22/2024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6/22/2024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6/22/2024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6/22/2024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6/22/2024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6/22/2024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Titanic Survival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lstStyle/>
          <a:p>
            <a:pPr marL="0" lv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to use the provided data to predict the survival of passengers based on a set of features. Participants create models that can accurately predict whether a given passenger survived the disaster.</a:t>
            </a: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IN" dirty="0"/>
              <a:t>Data Preprocessing</a:t>
            </a:r>
            <a:endParaRPr lang="en-US" dirty="0"/>
          </a:p>
        </p:txBody>
      </p:sp>
      <p:sp>
        <p:nvSpPr>
          <p:cNvPr id="4" name="Rectangle 1"/>
          <p:cNvSpPr>
            <a:spLocks noGrp="1" noChangeArrowheads="1"/>
          </p:cNvSpPr>
          <p:nvPr>
            <p:ph idx="1"/>
          </p:nvPr>
        </p:nvSpPr>
        <p:spPr bwMode="auto">
          <a:xfrm>
            <a:off x="1793106" y="1865875"/>
            <a:ext cx="84766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Dropped Irrelevant Columns: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PassengerId, Name, Ticket, Cabin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Handled Missing Values: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Age: Filled with median value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Embarked: Filled with the most frequent value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Encoded Categorical Variables: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Sex and Embarked columns encoded using LabelEncoder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Training</a:t>
            </a:r>
            <a:endParaRPr lang="en-US" dirty="0"/>
          </a:p>
        </p:txBody>
      </p:sp>
      <p:sp>
        <p:nvSpPr>
          <p:cNvPr id="4" name="Rectangle 1"/>
          <p:cNvSpPr>
            <a:spLocks noChangeArrowheads="1"/>
          </p:cNvSpPr>
          <p:nvPr/>
        </p:nvSpPr>
        <p:spPr bwMode="auto">
          <a:xfrm rot="10800000" flipV="1">
            <a:off x="1896173" y="1610178"/>
            <a:ext cx="10748211" cy="169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Split data into training and testing sets (80-20 split)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Trained a Random Forest Classifier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Parameters used: default settings with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random_state</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=42 </a:t>
            </a:r>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5" name="Rectangle 1"/>
          <p:cNvSpPr>
            <a:spLocks noChangeArrowheads="1"/>
          </p:cNvSpPr>
          <p:nvPr/>
        </p:nvSpPr>
        <p:spPr bwMode="auto">
          <a:xfrm rot="10800000" flipV="1">
            <a:off x="1772853" y="2042880"/>
            <a:ext cx="101321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shows perfect discrimination between the classes, achieving an area under the curve (AUC) of 1.00, which indicates that the model is flawless in distinguishing between passengers who survived and those who did </a:t>
            </a:r>
            <a:r>
              <a:rPr lang="en-US" sz="2400" dirty="0" smtClean="0">
                <a:latin typeface="Times New Roman" panose="02020603050405020304" pitchFamily="18" charset="0"/>
                <a:cs typeface="Times New Roman" panose="02020603050405020304" pitchFamily="18" charset="0"/>
              </a:rPr>
              <a:t>not.</a:t>
            </a:r>
          </a:p>
          <a:p>
            <a:pPr marL="285750" lvl="0" indent="-285750" eaLnBrk="0" fontAlgn="base" hangingPunct="0">
              <a:spcBef>
                <a:spcPct val="0"/>
              </a:spcBef>
              <a:spcAft>
                <a:spcPct val="0"/>
              </a:spcAft>
              <a:buFont typeface="Arial" panose="020B0604020202020204" pitchFamily="34" charset="0"/>
              <a:buChar char="•"/>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23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1743" y="2536547"/>
            <a:ext cx="3499548" cy="769441"/>
          </a:xfrm>
          <a:prstGeom prst="rect">
            <a:avLst/>
          </a:prstGeom>
          <a:noFill/>
          <a:ln>
            <a:solidFill>
              <a:schemeClr val="bg2"/>
            </a:solidFill>
          </a:ln>
        </p:spPr>
        <p:txBody>
          <a:bodyPr wrap="none" rtlCol="0" anchor="ctr" anchorCtr="1">
            <a:spAutoFit/>
          </a:bodyPr>
          <a:lstStyle/>
          <a:p>
            <a:r>
              <a:rPr lang="en-US" sz="4400" dirty="0" smtClean="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88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119</TotalTime>
  <Words>150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Times New Roman</vt:lpstr>
      <vt:lpstr>Cloud skipper design template</vt:lpstr>
      <vt:lpstr>Titanic Survival Prediction</vt:lpstr>
      <vt:lpstr>Objective</vt:lpstr>
      <vt:lpstr>Data Preprocessing</vt:lpstr>
      <vt:lpstr>Model Training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DELL</dc:creator>
  <cp:lastModifiedBy>DELL</cp:lastModifiedBy>
  <cp:revision>11</cp:revision>
  <dcterms:created xsi:type="dcterms:W3CDTF">2024-06-22T01:06:23Z</dcterms:created>
  <dcterms:modified xsi:type="dcterms:W3CDTF">2024-06-22T13:09:56Z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