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8B78-35DA-4024-913A-F192749112B9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5437-B56C-4FEF-AE87-B1427D8597C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40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8B78-35DA-4024-913A-F192749112B9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5437-B56C-4FEF-AE87-B1427D859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32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8B78-35DA-4024-913A-F192749112B9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5437-B56C-4FEF-AE87-B1427D859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13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8B78-35DA-4024-913A-F192749112B9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5437-B56C-4FEF-AE87-B1427D859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39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8B78-35DA-4024-913A-F192749112B9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5437-B56C-4FEF-AE87-B1427D8597C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7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8B78-35DA-4024-913A-F192749112B9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5437-B56C-4FEF-AE87-B1427D859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94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8B78-35DA-4024-913A-F192749112B9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5437-B56C-4FEF-AE87-B1427D859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82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8B78-35DA-4024-913A-F192749112B9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5437-B56C-4FEF-AE87-B1427D859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68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8B78-35DA-4024-913A-F192749112B9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5437-B56C-4FEF-AE87-B1427D859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75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3C98B78-35DA-4024-913A-F192749112B9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565437-B56C-4FEF-AE87-B1427D859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77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8B78-35DA-4024-913A-F192749112B9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5437-B56C-4FEF-AE87-B1427D859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16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C98B78-35DA-4024-913A-F192749112B9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565437-B56C-4FEF-AE87-B1427D8597C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35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TESLA STOCK PRICE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RNN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0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Tesla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price prediction involves using historical data and financial indicators to forecast future movements. Techniques include data preprocessing, exploratory analysis, feature engineering, and model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are evaluated using metrics like MSE and MAE, though results are influenced by market dynamics and external factors.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00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207" y="2136291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the closing prices of Tesla's stock from 2012 to 2022.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include Date, Close/Last price, Open, High, Low, and Volume.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19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0800000">
            <a:off x="1499146" y="5823374"/>
            <a:ext cx="9656534" cy="45719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 rot="10800000" flipV="1">
            <a:off x="1097280" y="1710446"/>
            <a:ext cx="1170489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 taken: </a:t>
            </a:r>
          </a:p>
          <a:p>
            <a:pPr marL="1257300" lvl="2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sorting by date, normalization, and splitting into training and test sets.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scales the data between 0 and 1, helping in training  models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7724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0800000">
            <a:off x="2810498" y="5823374"/>
            <a:ext cx="8345182" cy="45719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 rot="10800000" flipV="1">
            <a:off x="1427148" y="2093214"/>
            <a:ext cx="10115372" cy="1964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RNN model consists of several layers: LSTM, Dense, Dropout.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Hyperparameters: number of neurons, dropout rate, activation functions.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Optimizer: Adam, Loss function: Mean Squared Error (MSE). </a:t>
            </a:r>
          </a:p>
        </p:txBody>
      </p:sp>
    </p:spTree>
    <p:extLst>
      <p:ext uri="{BB962C8B-B14F-4D97-AF65-F5344CB8AC3E}">
        <p14:creationId xmlns:p14="http://schemas.microsoft.com/office/powerpoint/2010/main" val="410825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0800000">
            <a:off x="2360207" y="6812281"/>
            <a:ext cx="9254668" cy="45719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 rot="10800000" flipV="1">
            <a:off x="1433415" y="1873683"/>
            <a:ext cx="11217779" cy="1964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trained for 20 epochs with a batch size of 32.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validation loss are monitored to ensure proper learning.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stopping to avoid overfitting. </a:t>
            </a:r>
          </a:p>
        </p:txBody>
      </p:sp>
    </p:spTree>
    <p:extLst>
      <p:ext uri="{BB962C8B-B14F-4D97-AF65-F5344CB8AC3E}">
        <p14:creationId xmlns:p14="http://schemas.microsoft.com/office/powerpoint/2010/main" val="170591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0800000">
            <a:off x="2002536" y="5823374"/>
            <a:ext cx="9153144" cy="45719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 rot="10800000" flipV="1">
            <a:off x="1917676" y="1982023"/>
            <a:ext cx="11094720" cy="3072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Loss: 9.65e-06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Loss: 0.0039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 (MAE): 57.52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R-squared (R²): 0.919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Indicates good predictive power and accuracy of the model. </a:t>
            </a:r>
          </a:p>
        </p:txBody>
      </p:sp>
    </p:spTree>
    <p:extLst>
      <p:ext uri="{BB962C8B-B14F-4D97-AF65-F5344CB8AC3E}">
        <p14:creationId xmlns:p14="http://schemas.microsoft.com/office/powerpoint/2010/main" val="3489935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0800000">
            <a:off x="1922162" y="5823374"/>
            <a:ext cx="9233517" cy="45719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 rot="10800000" flipV="1">
            <a:off x="1251105" y="1830826"/>
            <a:ext cx="1119214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RNN model successfully predicts Tesla's stock prices with high accuracy.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captures the significant trends and patterns in the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improvements: fine-tuning hyperparameters, using more features, and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exploring other model architectures. </a:t>
            </a:r>
          </a:p>
        </p:txBody>
      </p:sp>
    </p:spTree>
    <p:extLst>
      <p:ext uri="{BB962C8B-B14F-4D97-AF65-F5344CB8AC3E}">
        <p14:creationId xmlns:p14="http://schemas.microsoft.com/office/powerpoint/2010/main" val="40677622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</TotalTime>
  <Words>271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Retrospect</vt:lpstr>
      <vt:lpstr>TESLA STOCK PRICE</vt:lpstr>
      <vt:lpstr>Overview</vt:lpstr>
      <vt:lpstr>Dataset</vt:lpstr>
      <vt:lpstr>Data Preprocessing</vt:lpstr>
      <vt:lpstr>RNN Model</vt:lpstr>
      <vt:lpstr>Model Training</vt:lpstr>
      <vt:lpstr>Performance Metrics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TESLA STOCK PRICE</dc:title>
  <dc:creator>DELL</dc:creator>
  <cp:lastModifiedBy>DELL</cp:lastModifiedBy>
  <cp:revision>6</cp:revision>
  <dcterms:created xsi:type="dcterms:W3CDTF">2024-07-01T10:20:23Z</dcterms:created>
  <dcterms:modified xsi:type="dcterms:W3CDTF">2024-07-01T11:14:40Z</dcterms:modified>
</cp:coreProperties>
</file>