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7273724-596F-491E-BDFE-53EFD58FE0FA}"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9950BB-5158-47C9-A85A-929FBFD13E1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8252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273724-596F-491E-BDFE-53EFD58FE0FA}"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9950BB-5158-47C9-A85A-929FBFD13E11}" type="slidenum">
              <a:rPr lang="en-IN" smtClean="0"/>
              <a:t>‹#›</a:t>
            </a:fld>
            <a:endParaRPr lang="en-IN"/>
          </a:p>
        </p:txBody>
      </p:sp>
    </p:spTree>
    <p:extLst>
      <p:ext uri="{BB962C8B-B14F-4D97-AF65-F5344CB8AC3E}">
        <p14:creationId xmlns:p14="http://schemas.microsoft.com/office/powerpoint/2010/main" val="2084942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273724-596F-491E-BDFE-53EFD58FE0FA}"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9950BB-5158-47C9-A85A-929FBFD13E11}" type="slidenum">
              <a:rPr lang="en-IN" smtClean="0"/>
              <a:t>‹#›</a:t>
            </a:fld>
            <a:endParaRPr lang="en-IN"/>
          </a:p>
        </p:txBody>
      </p:sp>
    </p:spTree>
    <p:extLst>
      <p:ext uri="{BB962C8B-B14F-4D97-AF65-F5344CB8AC3E}">
        <p14:creationId xmlns:p14="http://schemas.microsoft.com/office/powerpoint/2010/main" val="3365053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273724-596F-491E-BDFE-53EFD58FE0FA}"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9950BB-5158-47C9-A85A-929FBFD13E11}" type="slidenum">
              <a:rPr lang="en-IN" smtClean="0"/>
              <a:t>‹#›</a:t>
            </a:fld>
            <a:endParaRPr lang="en-IN"/>
          </a:p>
        </p:txBody>
      </p:sp>
    </p:spTree>
    <p:extLst>
      <p:ext uri="{BB962C8B-B14F-4D97-AF65-F5344CB8AC3E}">
        <p14:creationId xmlns:p14="http://schemas.microsoft.com/office/powerpoint/2010/main" val="1530299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273724-596F-491E-BDFE-53EFD58FE0FA}"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9950BB-5158-47C9-A85A-929FBFD13E1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5888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7273724-596F-491E-BDFE-53EFD58FE0FA}" type="datetimeFigureOut">
              <a:rPr lang="en-IN" smtClean="0"/>
              <a:t>04-07-2024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9950BB-5158-47C9-A85A-929FBFD13E11}" type="slidenum">
              <a:rPr lang="en-IN" smtClean="0"/>
              <a:t>‹#›</a:t>
            </a:fld>
            <a:endParaRPr lang="en-IN"/>
          </a:p>
        </p:txBody>
      </p:sp>
    </p:spTree>
    <p:extLst>
      <p:ext uri="{BB962C8B-B14F-4D97-AF65-F5344CB8AC3E}">
        <p14:creationId xmlns:p14="http://schemas.microsoft.com/office/powerpoint/2010/main" val="1871749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7273724-596F-491E-BDFE-53EFD58FE0FA}" type="datetimeFigureOut">
              <a:rPr lang="en-IN" smtClean="0"/>
              <a:t>04-07-2024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9950BB-5158-47C9-A85A-929FBFD13E11}" type="slidenum">
              <a:rPr lang="en-IN" smtClean="0"/>
              <a:t>‹#›</a:t>
            </a:fld>
            <a:endParaRPr lang="en-IN"/>
          </a:p>
        </p:txBody>
      </p:sp>
    </p:spTree>
    <p:extLst>
      <p:ext uri="{BB962C8B-B14F-4D97-AF65-F5344CB8AC3E}">
        <p14:creationId xmlns:p14="http://schemas.microsoft.com/office/powerpoint/2010/main" val="3829236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273724-596F-491E-BDFE-53EFD58FE0FA}" type="datetimeFigureOut">
              <a:rPr lang="en-IN" smtClean="0"/>
              <a:t>04-07-2024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9950BB-5158-47C9-A85A-929FBFD13E11}" type="slidenum">
              <a:rPr lang="en-IN" smtClean="0"/>
              <a:t>‹#›</a:t>
            </a:fld>
            <a:endParaRPr lang="en-IN"/>
          </a:p>
        </p:txBody>
      </p:sp>
    </p:spTree>
    <p:extLst>
      <p:ext uri="{BB962C8B-B14F-4D97-AF65-F5344CB8AC3E}">
        <p14:creationId xmlns:p14="http://schemas.microsoft.com/office/powerpoint/2010/main" val="3632435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7273724-596F-491E-BDFE-53EFD58FE0FA}" type="datetimeFigureOut">
              <a:rPr lang="en-IN" smtClean="0"/>
              <a:t>04-07-2024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29950BB-5158-47C9-A85A-929FBFD13E11}" type="slidenum">
              <a:rPr lang="en-IN" smtClean="0"/>
              <a:t>‹#›</a:t>
            </a:fld>
            <a:endParaRPr lang="en-IN"/>
          </a:p>
        </p:txBody>
      </p:sp>
    </p:spTree>
    <p:extLst>
      <p:ext uri="{BB962C8B-B14F-4D97-AF65-F5344CB8AC3E}">
        <p14:creationId xmlns:p14="http://schemas.microsoft.com/office/powerpoint/2010/main" val="1589584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7273724-596F-491E-BDFE-53EFD58FE0FA}" type="datetimeFigureOut">
              <a:rPr lang="en-IN" smtClean="0"/>
              <a:t>04-07-2024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29950BB-5158-47C9-A85A-929FBFD13E11}" type="slidenum">
              <a:rPr lang="en-IN" smtClean="0"/>
              <a:t>‹#›</a:t>
            </a:fld>
            <a:endParaRPr lang="en-IN"/>
          </a:p>
        </p:txBody>
      </p:sp>
    </p:spTree>
    <p:extLst>
      <p:ext uri="{BB962C8B-B14F-4D97-AF65-F5344CB8AC3E}">
        <p14:creationId xmlns:p14="http://schemas.microsoft.com/office/powerpoint/2010/main" val="2928531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273724-596F-491E-BDFE-53EFD58FE0FA}" type="datetimeFigureOut">
              <a:rPr lang="en-IN" smtClean="0"/>
              <a:t>04-07-2024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9950BB-5158-47C9-A85A-929FBFD13E11}" type="slidenum">
              <a:rPr lang="en-IN" smtClean="0"/>
              <a:t>‹#›</a:t>
            </a:fld>
            <a:endParaRPr lang="en-IN"/>
          </a:p>
        </p:txBody>
      </p:sp>
    </p:spTree>
    <p:extLst>
      <p:ext uri="{BB962C8B-B14F-4D97-AF65-F5344CB8AC3E}">
        <p14:creationId xmlns:p14="http://schemas.microsoft.com/office/powerpoint/2010/main" val="3866587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7273724-596F-491E-BDFE-53EFD58FE0FA}" type="datetimeFigureOut">
              <a:rPr lang="en-IN" smtClean="0"/>
              <a:t>04-07-2024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29950BB-5158-47C9-A85A-929FBFD13E1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864532"/>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IN" sz="6000" dirty="0">
                <a:latin typeface="Times New Roman" panose="02020603050405020304" pitchFamily="18" charset="0"/>
                <a:cs typeface="Times New Roman" panose="02020603050405020304" pitchFamily="18" charset="0"/>
              </a:rPr>
              <a:t>Temperature Prediction Using LSTM</a:t>
            </a:r>
          </a:p>
        </p:txBody>
      </p:sp>
    </p:spTree>
    <p:extLst>
      <p:ext uri="{BB962C8B-B14F-4D97-AF65-F5344CB8AC3E}">
        <p14:creationId xmlns:p14="http://schemas.microsoft.com/office/powerpoint/2010/main" val="26014234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Overview</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10000"/>
              </a:lnSpc>
            </a:pPr>
            <a:r>
              <a:rPr lang="en-US" dirty="0"/>
              <a:t>                   </a:t>
            </a:r>
            <a:r>
              <a:rPr lang="en-US" sz="2400" dirty="0" smtClean="0">
                <a:latin typeface="Times New Roman" panose="02020603050405020304" pitchFamily="18" charset="0"/>
                <a:cs typeface="Times New Roman" panose="02020603050405020304" pitchFamily="18" charset="0"/>
              </a:rPr>
              <a:t>Temperature </a:t>
            </a:r>
            <a:r>
              <a:rPr lang="en-US" sz="2400" dirty="0">
                <a:latin typeface="Times New Roman" panose="02020603050405020304" pitchFamily="18" charset="0"/>
                <a:cs typeface="Times New Roman" panose="02020603050405020304" pitchFamily="18" charset="0"/>
              </a:rPr>
              <a:t>prediction is a critical component in various fields such as weather forecasting, climate research, agriculture, and energy management. Accurate temperature predictions can help in making informed decisions, optimizing resources, and preparing for adverse weather conditions. Traditional methods of temperature prediction often rely on statistical models and physical simulations, which can be complex and computationally intensive. However, with the advent of deep learning, especially Recurrent Neural Networks (RNNs) and their variants like Long Short-Term Memory (LSTM) networks, there is a new and powerful approach to predicting time series data such as temperature.</a:t>
            </a:r>
          </a:p>
          <a:p>
            <a:endParaRPr lang="en-US" b="1" dirty="0"/>
          </a:p>
          <a:p>
            <a:endParaRPr lang="en-IN" dirty="0"/>
          </a:p>
        </p:txBody>
      </p:sp>
    </p:spTree>
    <p:extLst>
      <p:ext uri="{BB962C8B-B14F-4D97-AF65-F5344CB8AC3E}">
        <p14:creationId xmlns:p14="http://schemas.microsoft.com/office/powerpoint/2010/main" val="4079164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IN" dirty="0"/>
          </a:p>
        </p:txBody>
      </p:sp>
      <p:sp>
        <p:nvSpPr>
          <p:cNvPr id="4" name="Rectangle 1"/>
          <p:cNvSpPr>
            <a:spLocks noGrp="1" noChangeArrowheads="1"/>
          </p:cNvSpPr>
          <p:nvPr>
            <p:ph idx="1"/>
          </p:nvPr>
        </p:nvSpPr>
        <p:spPr bwMode="auto">
          <a:xfrm>
            <a:off x="1618575" y="1971760"/>
            <a:ext cx="539923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Dataset:</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Jena Climate 2009-2016 dataset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Features used:</a:t>
            </a:r>
            <a:endPar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Temperature (T (</a:t>
            </a:r>
            <a:r>
              <a:rPr kumimoji="0" 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degC</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Pressure (p (mbar))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Humidity (</a:t>
            </a:r>
            <a:r>
              <a:rPr kumimoji="0" 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rh</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Wind velocity (</a:t>
            </a:r>
            <a:r>
              <a:rPr kumimoji="0" 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wv</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415532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a:t>
            </a:r>
          </a:p>
        </p:txBody>
      </p:sp>
      <p:sp>
        <p:nvSpPr>
          <p:cNvPr id="3" name="Content Placeholder 2"/>
          <p:cNvSpPr>
            <a:spLocks noGrp="1"/>
          </p:cNvSpPr>
          <p:nvPr>
            <p:ph idx="1"/>
          </p:nvPr>
        </p:nvSpPr>
        <p:spPr>
          <a:xfrm>
            <a:off x="2037318" y="2809003"/>
            <a:ext cx="10058400" cy="4023360"/>
          </a:xfrm>
        </p:spPr>
        <p:txBody>
          <a:bodyPr/>
          <a:lstStyle/>
          <a:p>
            <a:endParaRPr lang="en-US" dirty="0" smtClean="0"/>
          </a:p>
          <a:p>
            <a:endParaRPr lang="en-IN" dirty="0"/>
          </a:p>
        </p:txBody>
      </p:sp>
      <p:sp>
        <p:nvSpPr>
          <p:cNvPr id="5" name="TextBox 4"/>
          <p:cNvSpPr txBox="1"/>
          <p:nvPr/>
        </p:nvSpPr>
        <p:spPr>
          <a:xfrm>
            <a:off x="1590339" y="2341548"/>
            <a:ext cx="5476179" cy="2680862"/>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Convert 'Date Time' to </a:t>
            </a:r>
            <a:r>
              <a:rPr lang="en-US" sz="2400" dirty="0" err="1" smtClean="0">
                <a:latin typeface="Times New Roman" panose="02020603050405020304" pitchFamily="18" charset="0"/>
                <a:cs typeface="Times New Roman" panose="02020603050405020304" pitchFamily="18" charset="0"/>
              </a:rPr>
              <a:t>datetime</a:t>
            </a:r>
            <a:r>
              <a:rPr lang="en-US" sz="2400" dirty="0" smtClean="0">
                <a:latin typeface="Times New Roman" panose="02020603050405020304" pitchFamily="18" charset="0"/>
                <a:cs typeface="Times New Roman" panose="02020603050405020304" pitchFamily="18" charset="0"/>
              </a:rPr>
              <a:t> format</a:t>
            </a:r>
          </a:p>
          <a:p>
            <a:pPr marL="285750" indent="-285750">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Set 'Date Time' as index</a:t>
            </a:r>
          </a:p>
          <a:p>
            <a:pPr marL="285750" indent="-285750">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Select relevant features</a:t>
            </a:r>
          </a:p>
          <a:p>
            <a:pPr marL="285750" indent="-285750">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Normalize the data using </a:t>
            </a:r>
            <a:r>
              <a:rPr lang="en-US" sz="2400" dirty="0" err="1" smtClean="0">
                <a:latin typeface="Times New Roman" panose="02020603050405020304" pitchFamily="18" charset="0"/>
                <a:cs typeface="Times New Roman" panose="02020603050405020304" pitchFamily="18" charset="0"/>
              </a:rPr>
              <a:t>MinMaxScaler</a:t>
            </a:r>
            <a:endParaRPr lang="en-US" sz="2400" dirty="0" smtClean="0">
              <a:latin typeface="Times New Roman" panose="02020603050405020304" pitchFamily="18" charset="0"/>
              <a:cs typeface="Times New Roman" panose="02020603050405020304" pitchFamily="18" charset="0"/>
            </a:endParaRPr>
          </a:p>
          <a:p>
            <a:pPr>
              <a:lnSpc>
                <a:spcPct val="150000"/>
              </a:lnSpc>
            </a:pPr>
            <a:endParaRPr lang="en-IN" dirty="0"/>
          </a:p>
        </p:txBody>
      </p:sp>
    </p:spTree>
    <p:extLst>
      <p:ext uri="{BB962C8B-B14F-4D97-AF65-F5344CB8AC3E}">
        <p14:creationId xmlns:p14="http://schemas.microsoft.com/office/powerpoint/2010/main" val="22602500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Sequence Creation</a:t>
            </a:r>
          </a:p>
        </p:txBody>
      </p:sp>
      <p:sp>
        <p:nvSpPr>
          <p:cNvPr id="3" name="Content Placeholder 2"/>
          <p:cNvSpPr>
            <a:spLocks noGrp="1"/>
          </p:cNvSpPr>
          <p:nvPr>
            <p:ph idx="1"/>
          </p:nvPr>
        </p:nvSpPr>
        <p:spPr/>
        <p:txBody>
          <a:bodyPr/>
          <a:lstStyle/>
          <a:p>
            <a:endParaRPr lang="en-US" dirty="0" smtClean="0"/>
          </a:p>
          <a:p>
            <a:endParaRPr lang="en-IN" dirty="0"/>
          </a:p>
        </p:txBody>
      </p:sp>
      <p:sp>
        <p:nvSpPr>
          <p:cNvPr id="4" name="Rectangle 1"/>
          <p:cNvSpPr>
            <a:spLocks noChangeArrowheads="1"/>
          </p:cNvSpPr>
          <p:nvPr/>
        </p:nvSpPr>
        <p:spPr bwMode="auto">
          <a:xfrm rot="10800000" flipV="1">
            <a:off x="1598063" y="1756447"/>
            <a:ext cx="11551065" cy="1964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Create sequences of length 50</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Predict the temperature at the next time step</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Split data into training and testing sets </a:t>
            </a:r>
          </a:p>
        </p:txBody>
      </p:sp>
    </p:spTree>
    <p:extLst>
      <p:ext uri="{BB962C8B-B14F-4D97-AF65-F5344CB8AC3E}">
        <p14:creationId xmlns:p14="http://schemas.microsoft.com/office/powerpoint/2010/main" val="13296728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lstStyle/>
          <a:p>
            <a:endParaRPr lang="en-US" dirty="0" smtClean="0"/>
          </a:p>
          <a:p>
            <a:pPr>
              <a:lnSpc>
                <a:spcPct val="150000"/>
              </a:lnSpc>
              <a:buFont typeface="Arial" panose="020B0604020202020204" pitchFamily="34" charset="0"/>
              <a:buChar char="•"/>
            </a:pPr>
            <a:r>
              <a:rPr lang="en-US" dirty="0"/>
              <a:t>  The LSTM model effectively captured the seasonal patterns in temperature data, as evidenced by the close alignment of predicted values with true values. The training loss steadily decreased, indicating effective learning, while the validation loss showed fluctuations, suggesting room for further tuning. </a:t>
            </a:r>
            <a:endParaRPr lang="en-US" dirty="0" smtClean="0"/>
          </a:p>
          <a:p>
            <a:pPr>
              <a:lnSpc>
                <a:spcPct val="150000"/>
              </a:lnSpc>
              <a:buFont typeface="Arial" panose="020B0604020202020204" pitchFamily="34" charset="0"/>
              <a:buChar char="•"/>
            </a:pPr>
            <a:r>
              <a:rPr lang="en-US" dirty="0" smtClean="0"/>
              <a:t>This got an accuracy is 96%.</a:t>
            </a:r>
            <a:endParaRPr lang="en-IN" dirty="0"/>
          </a:p>
        </p:txBody>
      </p:sp>
    </p:spTree>
    <p:extLst>
      <p:ext uri="{BB962C8B-B14F-4D97-AF65-F5344CB8AC3E}">
        <p14:creationId xmlns:p14="http://schemas.microsoft.com/office/powerpoint/2010/main" val="277947850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43</TotalTime>
  <Words>250</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Retrospect</vt:lpstr>
      <vt:lpstr>Temperature Prediction Using LSTM</vt:lpstr>
      <vt:lpstr>Overview</vt:lpstr>
      <vt:lpstr>Dataset</vt:lpstr>
      <vt:lpstr>Data Preprocessing</vt:lpstr>
      <vt:lpstr>Sequence Creation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Temperature Prediction Using LSTM</dc:title>
  <dc:creator>DELL</dc:creator>
  <cp:lastModifiedBy>DELL</cp:lastModifiedBy>
  <cp:revision>6</cp:revision>
  <dcterms:created xsi:type="dcterms:W3CDTF">2024-07-04T07:41:31Z</dcterms:created>
  <dcterms:modified xsi:type="dcterms:W3CDTF">2024-07-04T12:48:46Z</dcterms:modified>
</cp:coreProperties>
</file>